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8"/>
  </p:notesMasterIdLst>
  <p:sldIdLst>
    <p:sldId id="256" r:id="rId2"/>
    <p:sldId id="263" r:id="rId3"/>
    <p:sldId id="294" r:id="rId4"/>
    <p:sldId id="295" r:id="rId5"/>
    <p:sldId id="274" r:id="rId6"/>
    <p:sldId id="297" r:id="rId7"/>
    <p:sldId id="298" r:id="rId8"/>
    <p:sldId id="299" r:id="rId9"/>
    <p:sldId id="258" r:id="rId10"/>
    <p:sldId id="300" r:id="rId11"/>
    <p:sldId id="301" r:id="rId12"/>
    <p:sldId id="302" r:id="rId13"/>
    <p:sldId id="303" r:id="rId14"/>
    <p:sldId id="304" r:id="rId15"/>
    <p:sldId id="305" r:id="rId16"/>
    <p:sldId id="306" r:id="rId17"/>
  </p:sldIdLst>
  <p:sldSz cx="9144000" cy="5143500" type="screen16x9"/>
  <p:notesSz cx="6858000" cy="9144000"/>
  <p:embeddedFontLs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Roboto Mono Thin" panose="020B0604020202020204" charset="0"/>
      <p:regular r:id="rId23"/>
      <p:bold r:id="rId24"/>
      <p:italic r:id="rId25"/>
      <p:boldItalic r:id="rId26"/>
    </p:embeddedFont>
    <p:embeddedFont>
      <p:font typeface="PT Serif" panose="020B0604020202020204" charset="0"/>
      <p:regular r:id="rId27"/>
      <p:bold r:id="rId28"/>
      <p:italic r:id="rId29"/>
      <p:boldItalic r:id="rId30"/>
    </p:embeddedFont>
    <p:embeddedFont>
      <p:font typeface="Roboto Thin" panose="020B0604020202020204" charset="0"/>
      <p:regular r:id="rId31"/>
      <p:bold r:id="rId32"/>
      <p:italic r:id="rId33"/>
      <p:boldItalic r:id="rId34"/>
    </p:embeddedFont>
    <p:embeddedFont>
      <p:font typeface="Bree Serif" panose="020B0604020202020204" charset="0"/>
      <p:regular r:id="rId35"/>
    </p:embeddedFont>
    <p:embeddedFont>
      <p:font typeface="Roboto Light" panose="020B0604020202020204" charset="0"/>
      <p:regular r:id="rId36"/>
      <p:bold r:id="rId37"/>
      <p:italic r:id="rId38"/>
      <p:boldItalic r:id="rId39"/>
    </p:embeddedFont>
    <p:embeddedFont>
      <p:font typeface="Roboto Black" panose="020B0604020202020204" charset="0"/>
      <p:bold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F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5A4B9D-E407-4DC6-AA23-4C0D46925150}">
  <a:tblStyle styleId="{305A4B9D-E407-4DC6-AA23-4C0D469251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541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42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52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86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842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217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70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959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122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1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0" name="Google Shape;40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42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2905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1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3" name="Google Shape;33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28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6" r:id="rId4"/>
    <p:sldLayoutId id="2147483659" r:id="rId5"/>
    <p:sldLayoutId id="2147483660" r:id="rId6"/>
    <p:sldLayoutId id="2147483663" r:id="rId7"/>
    <p:sldLayoutId id="2147483669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rrarastefano15/Biblioteca_Gruppo1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19609" y="1652114"/>
            <a:ext cx="8838641" cy="15673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000" dirty="0" smtClean="0">
                <a:solidFill>
                  <a:schemeClr val="bg1"/>
                </a:solidFill>
              </a:rPr>
              <a:t>PROJECT WORK</a:t>
            </a:r>
            <a:r>
              <a:rPr lang="it-IT" sz="5000" dirty="0" smtClean="0">
                <a:solidFill>
                  <a:schemeClr val="accent1"/>
                </a:solidFill>
              </a:rPr>
              <a:t/>
            </a:r>
            <a:br>
              <a:rPr lang="it-IT" sz="5000" dirty="0" smtClean="0">
                <a:solidFill>
                  <a:schemeClr val="accent1"/>
                </a:solidFill>
              </a:rPr>
            </a:br>
            <a:r>
              <a:rPr lang="it-IT" sz="2000" dirty="0" smtClean="0">
                <a:solidFill>
                  <a:schemeClr val="accent1"/>
                </a:solidFill>
              </a:rPr>
              <a:t>SOFTWARE PER LA GESTIONE </a:t>
            </a:r>
            <a:r>
              <a:rPr lang="it-IT" sz="2000" dirty="0">
                <a:solidFill>
                  <a:schemeClr val="accent1"/>
                </a:solidFill>
              </a:rPr>
              <a:t> </a:t>
            </a:r>
            <a:r>
              <a:rPr lang="it-IT" sz="2000" dirty="0" smtClean="0">
                <a:solidFill>
                  <a:schemeClr val="accent1"/>
                </a:solidFill>
              </a:rPr>
              <a:t>DI UNA BIBLIOTECA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215" name="Google Shape;135;p1"/>
          <p:cNvSpPr txBox="1">
            <a:spLocks/>
          </p:cNvSpPr>
          <p:nvPr/>
        </p:nvSpPr>
        <p:spPr>
          <a:xfrm>
            <a:off x="817963" y="3622238"/>
            <a:ext cx="7379607" cy="536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buClr>
                <a:schemeClr val="lt1"/>
              </a:buClr>
              <a:buSzPts val="1300"/>
              <a:buFont typeface="Roboto Light"/>
              <a:buNone/>
            </a:pPr>
            <a:r>
              <a:rPr lang="it-IT" sz="1400" dirty="0" smtClean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GRUPPO 13:  </a:t>
            </a:r>
            <a:r>
              <a:rPr lang="it-IT" sz="1400" dirty="0" smtClean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Daniel Bello, Daniele </a:t>
            </a:r>
            <a:r>
              <a:rPr lang="it-IT" sz="1400" dirty="0" err="1" smtClean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Capaldo</a:t>
            </a:r>
            <a:r>
              <a:rPr lang="it-IT" sz="1400" dirty="0" smtClean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, Andrea De </a:t>
            </a:r>
            <a:r>
              <a:rPr lang="it-IT" sz="1400" dirty="0" err="1" smtClean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Santis</a:t>
            </a:r>
            <a:r>
              <a:rPr lang="it-IT" sz="1400" dirty="0" smtClean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,</a:t>
            </a:r>
            <a:r>
              <a:rPr lang="it-IT" sz="1400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 </a:t>
            </a:r>
            <a:r>
              <a:rPr lang="it-IT" sz="1400" dirty="0" smtClean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Stefano Ferrara</a:t>
            </a:r>
            <a:endParaRPr lang="it-IT" sz="1400" dirty="0">
              <a:solidFill>
                <a:schemeClr val="bg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59443" y="4562001"/>
            <a:ext cx="8496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1200" dirty="0" err="1" smtClean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GitHub</a:t>
            </a:r>
            <a:r>
              <a:rPr lang="it-IT" sz="1200" dirty="0" smtClean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:</a:t>
            </a:r>
            <a:r>
              <a:rPr lang="it-IT" sz="1200" dirty="0">
                <a:ea typeface="PT Serif"/>
              </a:rPr>
              <a:t> </a:t>
            </a:r>
            <a:r>
              <a:rPr lang="it-IT" sz="1200" u="sng" dirty="0" smtClean="0">
                <a:solidFill>
                  <a:srgbClr val="7890CD"/>
                </a:solidFill>
                <a:latin typeface="PT Serif"/>
                <a:ea typeface="PT Serif"/>
                <a:cs typeface="PT Serif"/>
                <a:sym typeface="PT Serif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val="tx"/>
                    </a:ext>
                  </a:extLst>
                </a:hlinkClick>
              </a:rPr>
              <a:t>https</a:t>
            </a:r>
            <a:r>
              <a:rPr lang="it-IT" sz="1200" u="sng" dirty="0">
                <a:solidFill>
                  <a:srgbClr val="7890CD"/>
                </a:solidFill>
                <a:latin typeface="PT Serif"/>
                <a:ea typeface="PT Serif"/>
                <a:cs typeface="PT Serif"/>
                <a:sym typeface="PT Serif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val="tx"/>
                    </a:ext>
                  </a:extLst>
                </a:hlinkClick>
              </a:rPr>
              <a:t>://github.com/ferrarastefano15/Biblioteca_Gruppo13</a:t>
            </a:r>
            <a:endParaRPr lang="it-IT" sz="12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4"/>
          <a:srcRect l="-135" t="17016" r="-3334" b="37406"/>
          <a:stretch/>
        </p:blipFill>
        <p:spPr>
          <a:xfrm>
            <a:off x="-215900" y="-952032"/>
            <a:ext cx="9855200" cy="2895601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"/>
          <p:cNvSpPr txBox="1">
            <a:spLocks noGrp="1"/>
          </p:cNvSpPr>
          <p:nvPr>
            <p:ph type="title"/>
          </p:nvPr>
        </p:nvSpPr>
        <p:spPr>
          <a:xfrm>
            <a:off x="1277256" y="217715"/>
            <a:ext cx="7033169" cy="76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 sz="2800" dirty="0">
                <a:latin typeface="Roboto Black" panose="020B0604020202020204" charset="0"/>
                <a:ea typeface="Roboto Black" panose="020B0604020202020204" charset="0"/>
                <a:cs typeface="PT Serif"/>
                <a:sym typeface="PT Serif"/>
              </a:rPr>
              <a:t>DIAGRAMMI DELLE CLASSI</a:t>
            </a:r>
            <a:endParaRPr sz="2800" dirty="0">
              <a:latin typeface="Roboto Black" panose="020B0604020202020204" charset="0"/>
              <a:ea typeface="Roboto Black" panose="020B0604020202020204" charset="0"/>
              <a:cs typeface="PT Serif"/>
              <a:sym typeface="PT Serif"/>
            </a:endParaRPr>
          </a:p>
        </p:txBody>
      </p:sp>
      <p:pic>
        <p:nvPicPr>
          <p:cNvPr id="207" name="Google Shape;207;p9"/>
          <p:cNvPicPr preferRelativeResize="0"/>
          <p:nvPr/>
        </p:nvPicPr>
        <p:blipFill rotWithShape="1">
          <a:blip r:embed="rId3">
            <a:alphaModFix/>
          </a:blip>
          <a:srcRect l="2324" t="2903"/>
          <a:stretch/>
        </p:blipFill>
        <p:spPr>
          <a:xfrm>
            <a:off x="1277256" y="983953"/>
            <a:ext cx="7416801" cy="3776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310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7256" y="983953"/>
            <a:ext cx="6071281" cy="38308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06;p9"/>
          <p:cNvSpPr txBox="1">
            <a:spLocks/>
          </p:cNvSpPr>
          <p:nvPr/>
        </p:nvSpPr>
        <p:spPr>
          <a:xfrm>
            <a:off x="1277256" y="217715"/>
            <a:ext cx="7033169" cy="76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sz="2800" smtClean="0">
                <a:latin typeface="Roboto Black" panose="020B0604020202020204" charset="0"/>
                <a:ea typeface="Roboto Black" panose="020B0604020202020204" charset="0"/>
                <a:cs typeface="PT Serif"/>
                <a:sym typeface="PT Serif"/>
              </a:rPr>
              <a:t>DIAGRAMMI DELLE CLASSI</a:t>
            </a:r>
            <a:endParaRPr lang="it-IT" sz="2800" dirty="0">
              <a:latin typeface="Roboto Black" panose="020B0604020202020204" charset="0"/>
              <a:ea typeface="Roboto Black" panose="020B0604020202020204" charset="0"/>
              <a:cs typeface="PT Serif"/>
              <a:sym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85515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0"/>
          <p:cNvPicPr preferRelativeResize="0"/>
          <p:nvPr/>
        </p:nvPicPr>
        <p:blipFill rotWithShape="1">
          <a:blip r:embed="rId3">
            <a:alphaModFix/>
          </a:blip>
          <a:srcRect l="9305" t="8172"/>
          <a:stretch/>
        </p:blipFill>
        <p:spPr>
          <a:xfrm>
            <a:off x="1277256" y="1104232"/>
            <a:ext cx="7300401" cy="36582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06;p9"/>
          <p:cNvSpPr txBox="1">
            <a:spLocks/>
          </p:cNvSpPr>
          <p:nvPr/>
        </p:nvSpPr>
        <p:spPr>
          <a:xfrm>
            <a:off x="1277256" y="217715"/>
            <a:ext cx="7033169" cy="76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sz="2800" smtClean="0">
                <a:latin typeface="Roboto Black" panose="020B0604020202020204" charset="0"/>
                <a:ea typeface="Roboto Black" panose="020B0604020202020204" charset="0"/>
                <a:cs typeface="PT Serif"/>
                <a:sym typeface="PT Serif"/>
              </a:rPr>
              <a:t>DIAGRAMMI DELLE CLASSI</a:t>
            </a:r>
            <a:endParaRPr lang="it-IT" sz="2800" dirty="0">
              <a:latin typeface="Roboto Black" panose="020B0604020202020204" charset="0"/>
              <a:ea typeface="Roboto Black" panose="020B0604020202020204" charset="0"/>
              <a:cs typeface="PT Serif"/>
              <a:sym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233380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7256" y="876300"/>
            <a:ext cx="7033169" cy="39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06;p9"/>
          <p:cNvSpPr txBox="1">
            <a:spLocks/>
          </p:cNvSpPr>
          <p:nvPr/>
        </p:nvSpPr>
        <p:spPr>
          <a:xfrm>
            <a:off x="1277256" y="217715"/>
            <a:ext cx="7033169" cy="76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sz="2800" smtClean="0">
                <a:latin typeface="Roboto Black" panose="020B0604020202020204" charset="0"/>
                <a:ea typeface="Roboto Black" panose="020B0604020202020204" charset="0"/>
                <a:cs typeface="PT Serif"/>
                <a:sym typeface="PT Serif"/>
              </a:rPr>
              <a:t>DIAGRAMMI DELLE CLASSI</a:t>
            </a:r>
            <a:endParaRPr lang="it-IT" sz="2800" dirty="0">
              <a:latin typeface="Roboto Black" panose="020B0604020202020204" charset="0"/>
              <a:ea typeface="Roboto Black" panose="020B0604020202020204" charset="0"/>
              <a:cs typeface="PT Serif"/>
              <a:sym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77315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7256" y="983953"/>
            <a:ext cx="7371444" cy="382934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06;p9"/>
          <p:cNvSpPr txBox="1">
            <a:spLocks/>
          </p:cNvSpPr>
          <p:nvPr/>
        </p:nvSpPr>
        <p:spPr>
          <a:xfrm>
            <a:off x="1277256" y="217715"/>
            <a:ext cx="7033169" cy="76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sz="2800" smtClean="0">
                <a:latin typeface="Roboto Black" panose="020B0604020202020204" charset="0"/>
                <a:ea typeface="Roboto Black" panose="020B0604020202020204" charset="0"/>
                <a:cs typeface="PT Serif"/>
                <a:sym typeface="PT Serif"/>
              </a:rPr>
              <a:t>DIAGRAMMI DELLE CLASSI</a:t>
            </a:r>
            <a:endParaRPr lang="it-IT" sz="2800" dirty="0">
              <a:latin typeface="Roboto Black" panose="020B0604020202020204" charset="0"/>
              <a:ea typeface="Roboto Black" panose="020B0604020202020204" charset="0"/>
              <a:cs typeface="PT Serif"/>
              <a:sym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86837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3"/>
          <p:cNvPicPr preferRelativeResize="0"/>
          <p:nvPr/>
        </p:nvPicPr>
        <p:blipFill rotWithShape="1">
          <a:blip r:embed="rId3">
            <a:alphaModFix/>
          </a:blip>
          <a:srcRect l="7817"/>
          <a:stretch/>
        </p:blipFill>
        <p:spPr>
          <a:xfrm>
            <a:off x="1277256" y="983953"/>
            <a:ext cx="7333344" cy="363884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06;p9"/>
          <p:cNvSpPr txBox="1">
            <a:spLocks/>
          </p:cNvSpPr>
          <p:nvPr/>
        </p:nvSpPr>
        <p:spPr>
          <a:xfrm>
            <a:off x="1277256" y="217715"/>
            <a:ext cx="7033169" cy="76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400"/>
              <a:buFont typeface="Bree Serif"/>
              <a:buNone/>
              <a:defRPr sz="24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it-IT" sz="2800" smtClean="0">
                <a:latin typeface="Roboto Black" panose="020B0604020202020204" charset="0"/>
                <a:ea typeface="Roboto Black" panose="020B0604020202020204" charset="0"/>
                <a:cs typeface="PT Serif"/>
                <a:sym typeface="PT Serif"/>
              </a:rPr>
              <a:t>DIAGRAMMI DELLE CLASSI</a:t>
            </a:r>
            <a:endParaRPr lang="it-IT" sz="2800" dirty="0">
              <a:latin typeface="Roboto Black" panose="020B0604020202020204" charset="0"/>
              <a:ea typeface="Roboto Black" panose="020B0604020202020204" charset="0"/>
              <a:cs typeface="PT Serif"/>
              <a:sym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417687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>
            <a:spLocks noGrp="1"/>
          </p:cNvSpPr>
          <p:nvPr>
            <p:ph type="ctrTitle"/>
          </p:nvPr>
        </p:nvSpPr>
        <p:spPr>
          <a:xfrm>
            <a:off x="324400" y="23091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 sz="2800" dirty="0">
                <a:solidFill>
                  <a:schemeClr val="accent6"/>
                </a:solidFill>
                <a:latin typeface="Roboto Black" panose="020B0604020202020204" charset="0"/>
                <a:ea typeface="Roboto Black" panose="020B0604020202020204" charset="0"/>
                <a:cs typeface="PT Serif"/>
                <a:sym typeface="PT Serif"/>
              </a:rPr>
              <a:t>CAMBIAMENTI IN CORSO D’OPERA</a:t>
            </a:r>
            <a:endParaRPr sz="2800" dirty="0">
              <a:solidFill>
                <a:schemeClr val="accent6"/>
              </a:solidFill>
              <a:latin typeface="Roboto Black" panose="020B0604020202020204" charset="0"/>
              <a:ea typeface="Roboto Black" panose="020B0604020202020204" charset="0"/>
              <a:cs typeface="PT Serif"/>
              <a:sym typeface="PT Serif"/>
            </a:endParaRPr>
          </a:p>
        </p:txBody>
      </p:sp>
      <p:sp>
        <p:nvSpPr>
          <p:cNvPr id="243" name="Google Shape;243;p14"/>
          <p:cNvSpPr txBox="1">
            <a:spLocks noGrp="1"/>
          </p:cNvSpPr>
          <p:nvPr>
            <p:ph type="body" idx="4294967295"/>
          </p:nvPr>
        </p:nvSpPr>
        <p:spPr>
          <a:xfrm>
            <a:off x="1260297" y="1520456"/>
            <a:ext cx="1964366" cy="715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indent="0" algn="ctr">
              <a:spcBef>
                <a:spcPts val="1200"/>
              </a:spcBef>
              <a:buSzPts val="1300"/>
              <a:buNone/>
            </a:pPr>
            <a:r>
              <a:rPr lang="it-IT" sz="1200" b="1" dirty="0" smtClean="0">
                <a:latin typeface="PT Serif"/>
                <a:ea typeface="PT Serif"/>
                <a:cs typeface="PT Serif"/>
                <a:sym typeface="PT Serif"/>
              </a:rPr>
              <a:t>SEPARAZIONE DELLE RESPONSABILITÀ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endParaRPr sz="1200" dirty="0"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 sz="1200" dirty="0"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Arial" panose="020B0604020202020204" pitchFamily="34" charset="0"/>
              <a:buChar char="•"/>
            </a:pPr>
            <a:endParaRPr sz="1200" dirty="0"/>
          </a:p>
        </p:txBody>
      </p:sp>
      <p:pic>
        <p:nvPicPr>
          <p:cNvPr id="244" name="Google Shape;24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1579" y="2520005"/>
            <a:ext cx="764475" cy="73290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4"/>
          <p:cNvSpPr txBox="1"/>
          <p:nvPr/>
        </p:nvSpPr>
        <p:spPr>
          <a:xfrm>
            <a:off x="2916766" y="3683273"/>
            <a:ext cx="1814100" cy="79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t" sz="1300" b="1" i="0" u="none" strike="noStrike" cap="none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DOCUMENTAZIONE DOX</a:t>
            </a:r>
            <a:r>
              <a:rPr lang="it" sz="1300" b="1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Y</a:t>
            </a:r>
            <a:r>
              <a:rPr lang="it" sz="1300" b="1" i="0" u="none" strike="noStrike" cap="none" dirty="0">
                <a:solidFill>
                  <a:schemeClr val="bg1"/>
                </a:solidFill>
                <a:latin typeface="PT Serif"/>
                <a:ea typeface="PT Serif"/>
                <a:cs typeface="PT Serif"/>
                <a:sym typeface="PT Serif"/>
              </a:rPr>
              <a:t>GEN</a:t>
            </a:r>
            <a:endParaRPr sz="1300" b="1" i="0" u="none" strike="noStrike" cap="none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14"/>
          <p:cNvSpPr txBox="1"/>
          <p:nvPr/>
        </p:nvSpPr>
        <p:spPr>
          <a:xfrm>
            <a:off x="6199283" y="3790225"/>
            <a:ext cx="1759393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INTERFACCIA GRAFICA</a:t>
            </a:r>
            <a:endParaRPr b="1" dirty="0"/>
          </a:p>
        </p:txBody>
      </p:sp>
      <p:sp>
        <p:nvSpPr>
          <p:cNvPr id="247" name="Google Shape;247;p14"/>
          <p:cNvSpPr txBox="1"/>
          <p:nvPr/>
        </p:nvSpPr>
        <p:spPr>
          <a:xfrm>
            <a:off x="4362804" y="1669133"/>
            <a:ext cx="2110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 dirty="0" smtClean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DIAGRAMMI 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 dirty="0" smtClean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 CASI </a:t>
            </a:r>
            <a:r>
              <a:rPr lang="it" sz="1300" b="1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D’USO</a:t>
            </a:r>
            <a:endParaRPr sz="1300" b="1" i="0" u="none" strike="noStrike" cap="none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0054" y="2321587"/>
            <a:ext cx="897853" cy="858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0716" y="2750995"/>
            <a:ext cx="752322" cy="77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37155" y="2657838"/>
            <a:ext cx="752322" cy="7572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1005;p37"/>
          <p:cNvSpPr/>
          <p:nvPr/>
        </p:nvSpPr>
        <p:spPr>
          <a:xfrm>
            <a:off x="1043380" y="2341168"/>
            <a:ext cx="7188964" cy="1237086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chemeClr val="tx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7141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9"/>
          <p:cNvSpPr/>
          <p:nvPr/>
        </p:nvSpPr>
        <p:spPr>
          <a:xfrm rot="10800000">
            <a:off x="6149679" y="1888424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6149679" y="2591811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/>
          <p:nvPr/>
        </p:nvSpPr>
        <p:spPr>
          <a:xfrm rot="10800000">
            <a:off x="6149679" y="3295174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/>
          </p:nvPr>
        </p:nvSpPr>
        <p:spPr>
          <a:xfrm>
            <a:off x="5975577" y="210763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 smtClean="0">
                <a:solidFill>
                  <a:srgbClr val="0E2A47"/>
                </a:solidFill>
              </a:rPr>
              <a:t>JAVAFX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2"/>
          </p:nvPr>
        </p:nvSpPr>
        <p:spPr>
          <a:xfrm>
            <a:off x="6030405" y="35056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 smtClean="0">
                <a:solidFill>
                  <a:srgbClr val="0E2A47"/>
                </a:solidFill>
              </a:rPr>
              <a:t>JUNIT 5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116" name="Google Shape;447;p29"/>
          <p:cNvSpPr/>
          <p:nvPr/>
        </p:nvSpPr>
        <p:spPr>
          <a:xfrm rot="10800000">
            <a:off x="6149679" y="1072277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557;p29"/>
          <p:cNvSpPr txBox="1">
            <a:spLocks noGrp="1"/>
          </p:cNvSpPr>
          <p:nvPr>
            <p:ph type="ctrTitle"/>
          </p:nvPr>
        </p:nvSpPr>
        <p:spPr>
          <a:xfrm>
            <a:off x="5994937" y="128517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 smtClean="0">
                <a:solidFill>
                  <a:srgbClr val="0E2A47"/>
                </a:solidFill>
              </a:rPr>
              <a:t>JAVA 8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123" name="Google Shape;557;p29"/>
          <p:cNvSpPr txBox="1">
            <a:spLocks noGrp="1"/>
          </p:cNvSpPr>
          <p:nvPr>
            <p:ph type="ctrTitle"/>
          </p:nvPr>
        </p:nvSpPr>
        <p:spPr>
          <a:xfrm>
            <a:off x="6004316" y="280483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 smtClean="0">
                <a:solidFill>
                  <a:srgbClr val="0E2A47"/>
                </a:solidFill>
              </a:rPr>
              <a:t>MAVEN</a:t>
            </a:r>
            <a:endParaRPr sz="1600" dirty="0">
              <a:solidFill>
                <a:srgbClr val="0E2A47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/>
          <a:srcRect l="9560" r="12335"/>
          <a:stretch/>
        </p:blipFill>
        <p:spPr>
          <a:xfrm>
            <a:off x="-652747" y="-99901"/>
            <a:ext cx="6338038" cy="5412452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 txBox="1">
            <a:spLocks noGrp="1"/>
          </p:cNvSpPr>
          <p:nvPr>
            <p:ph type="ctrTitle"/>
          </p:nvPr>
        </p:nvSpPr>
        <p:spPr>
          <a:xfrm>
            <a:off x="182171" y="140911"/>
            <a:ext cx="42857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620" dirty="0">
                <a:latin typeface="PT Serif"/>
                <a:ea typeface="PT Serif"/>
                <a:cs typeface="PT Serif"/>
                <a:sym typeface="PT Serif"/>
              </a:rPr>
              <a:t>REQUISITI FUNZIONALI</a:t>
            </a:r>
            <a:endParaRPr sz="2620" dirty="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60" name="Google Shape;16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240" y="1555611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0240" y="325488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08823" y="24295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80299" y="857649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"/>
          <p:cNvSpPr txBox="1"/>
          <p:nvPr/>
        </p:nvSpPr>
        <p:spPr>
          <a:xfrm>
            <a:off x="2039921" y="1242255"/>
            <a:ext cx="2428200" cy="158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t" sz="1300" b="0" i="0" u="none" strike="noStrike" cap="none" dirty="0">
                <a:solidFill>
                  <a:schemeClr val="accent6"/>
                </a:solidFill>
                <a:latin typeface="PT Serif"/>
                <a:ea typeface="PT Serif"/>
                <a:cs typeface="PT Serif"/>
                <a:sym typeface="PT Serif"/>
              </a:rPr>
              <a:t>GESTIONE DEI </a:t>
            </a:r>
            <a:r>
              <a:rPr lang="it" sz="1300" b="0" i="0" u="none" strike="noStrike" cap="none" dirty="0" smtClean="0">
                <a:solidFill>
                  <a:schemeClr val="accent6"/>
                </a:solidFill>
                <a:latin typeface="PT Serif"/>
                <a:ea typeface="PT Serif"/>
                <a:cs typeface="PT Serif"/>
                <a:sym typeface="PT Serif"/>
              </a:rPr>
              <a:t>LIBRI</a:t>
            </a:r>
            <a:br>
              <a:rPr lang="it" sz="1300" b="0" i="0" u="none" strike="noStrike" cap="none" dirty="0" smtClean="0">
                <a:solidFill>
                  <a:schemeClr val="accent6"/>
                </a:solidFill>
                <a:latin typeface="PT Serif"/>
                <a:ea typeface="PT Serif"/>
                <a:cs typeface="PT Serif"/>
                <a:sym typeface="PT Serif"/>
              </a:rPr>
            </a:br>
            <a:endParaRPr sz="1300" b="0" i="0" u="none" strike="noStrike" cap="none" dirty="0">
              <a:solidFill>
                <a:schemeClr val="accent6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T Serif"/>
              <a:buChar char="●"/>
            </a:pPr>
            <a:r>
              <a:rPr lang="it-IT" sz="1300" b="0" i="0" u="none" strike="noStrike" cap="none" dirty="0" smtClean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modifica</a:t>
            </a:r>
            <a:endParaRPr sz="1300" b="0" i="0" u="none" strike="noStrike" cap="none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T Serif"/>
              <a:buChar char="●"/>
            </a:pPr>
            <a:r>
              <a:rPr lang="it" sz="1300" b="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aggiunta</a:t>
            </a:r>
            <a:endParaRPr sz="1300" b="0" i="0" u="none" strike="noStrike" cap="none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T Serif"/>
              <a:buChar char="●"/>
            </a:pPr>
            <a:r>
              <a:rPr lang="it" sz="1300" b="0" i="0" u="none" strike="noStrike" cap="none" dirty="0" smtClean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ricerca</a:t>
            </a:r>
            <a:endParaRPr sz="1300" b="0" i="0" u="none" strike="noStrike" cap="none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T Serif"/>
              <a:buChar char="●"/>
            </a:pPr>
            <a:r>
              <a:rPr lang="it" sz="1300" b="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ordinamento</a:t>
            </a:r>
            <a:endParaRPr sz="1300" b="0" i="0" u="none" strike="noStrike" cap="none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T Serif"/>
              <a:buChar char="●"/>
            </a:pPr>
            <a:r>
              <a:rPr lang="it" sz="1300" b="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eliminazione</a:t>
            </a:r>
            <a:endParaRPr sz="1300" b="0" i="0" u="none" strike="noStrike" cap="none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65" name="Google Shape;165;p3"/>
          <p:cNvSpPr txBox="1"/>
          <p:nvPr/>
        </p:nvSpPr>
        <p:spPr>
          <a:xfrm>
            <a:off x="2018915" y="2938380"/>
            <a:ext cx="2448956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t" sz="1300" b="0" i="0" u="none" strike="noStrike" cap="none" dirty="0">
                <a:solidFill>
                  <a:schemeClr val="accent6"/>
                </a:solidFill>
                <a:latin typeface="PT Serif"/>
                <a:ea typeface="PT Serif"/>
                <a:cs typeface="PT Serif"/>
                <a:sym typeface="PT Serif"/>
              </a:rPr>
              <a:t>GESTIONE DEGLI UTENTI</a:t>
            </a:r>
            <a:endParaRPr sz="1300" b="0" i="0" u="none" strike="noStrike" cap="none" dirty="0">
              <a:solidFill>
                <a:schemeClr val="accent6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T Serif"/>
              <a:buChar char="●"/>
            </a:pPr>
            <a:r>
              <a:rPr lang="it" sz="1300" b="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aggiunta</a:t>
            </a:r>
            <a:endParaRPr sz="1300" b="0" i="0" u="none" strike="noStrike" cap="none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T Serif"/>
              <a:buChar char="●"/>
            </a:pPr>
            <a:r>
              <a:rPr lang="it" sz="1300" b="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modifica</a:t>
            </a:r>
            <a:endParaRPr sz="1300" b="0" i="0" u="none" strike="noStrike" cap="none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T Serif"/>
              <a:buChar char="●"/>
            </a:pPr>
            <a:r>
              <a:rPr lang="it" sz="1300" b="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ricerca </a:t>
            </a:r>
            <a:endParaRPr sz="1300" b="0" i="0" u="none" strike="noStrike" cap="none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T Serif"/>
              <a:buChar char="●"/>
            </a:pPr>
            <a:r>
              <a:rPr lang="it" sz="1300" b="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ordinamento</a:t>
            </a:r>
            <a:endParaRPr sz="1300" b="0" i="0" u="none" strike="noStrike" cap="none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T Serif"/>
              <a:buChar char="●"/>
            </a:pPr>
            <a:r>
              <a:rPr lang="it" sz="1300" b="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eliminazione</a:t>
            </a:r>
            <a:endParaRPr sz="1300" b="0" i="0" u="none" strike="noStrike" cap="none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66" name="Google Shape;166;p3"/>
          <p:cNvSpPr txBox="1"/>
          <p:nvPr/>
        </p:nvSpPr>
        <p:spPr>
          <a:xfrm>
            <a:off x="6187348" y="2204950"/>
            <a:ext cx="2162700" cy="14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t" sz="1300" b="0" i="0" u="none" strike="noStrike" cap="none" dirty="0">
                <a:solidFill>
                  <a:schemeClr val="accent6"/>
                </a:solidFill>
                <a:latin typeface="PT Serif"/>
                <a:ea typeface="PT Serif"/>
                <a:cs typeface="PT Serif"/>
                <a:sym typeface="PT Serif"/>
              </a:rPr>
              <a:t>PERSISTENZA DEI DATI</a:t>
            </a:r>
            <a:r>
              <a:rPr lang="it" sz="1300" b="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/>
            </a:r>
            <a:br>
              <a:rPr lang="it" sz="1300" b="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</a:br>
            <a:endParaRPr sz="1300" b="0" i="0" u="none" strike="noStrike" cap="none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T Serif"/>
              <a:buChar char="●"/>
            </a:pPr>
            <a:r>
              <a:rPr lang="it" sz="1300" b="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salvataggio su file</a:t>
            </a:r>
            <a:endParaRPr sz="1300" b="0" i="0" u="none" strike="noStrike" cap="none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T Serif"/>
              <a:buChar char="●"/>
            </a:pPr>
            <a:r>
              <a:rPr lang="it" sz="1300" b="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caricamento da file</a:t>
            </a:r>
            <a:endParaRPr sz="1300" b="0" i="0" u="none" strike="noStrike" cap="none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67" name="Google Shape;167;p3"/>
          <p:cNvSpPr txBox="1"/>
          <p:nvPr/>
        </p:nvSpPr>
        <p:spPr>
          <a:xfrm>
            <a:off x="6187348" y="771761"/>
            <a:ext cx="2337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t" sz="1300" b="0" i="0" u="none" strike="noStrike" cap="none" dirty="0">
                <a:solidFill>
                  <a:schemeClr val="accent6"/>
                </a:solidFill>
                <a:latin typeface="PT Serif"/>
                <a:ea typeface="PT Serif"/>
                <a:cs typeface="PT Serif"/>
                <a:sym typeface="PT Serif"/>
              </a:rPr>
              <a:t>GESTIONE DEI PRESTITI</a:t>
            </a:r>
            <a:endParaRPr sz="1300" b="0" i="0" u="none" strike="noStrike" cap="none" dirty="0">
              <a:solidFill>
                <a:schemeClr val="accent6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T Serif"/>
              <a:buChar char="●"/>
            </a:pPr>
            <a:r>
              <a:rPr lang="it" sz="1300" b="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aggiunta</a:t>
            </a:r>
            <a:endParaRPr sz="1300" b="0" i="0" u="none" strike="noStrike" cap="none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T Serif"/>
              <a:buChar char="●"/>
            </a:pPr>
            <a:r>
              <a:rPr lang="it" sz="1300" b="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restituzione</a:t>
            </a:r>
            <a:endParaRPr sz="1300" b="0" i="0" u="none" strike="noStrike" cap="none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T Serif"/>
              <a:buChar char="●"/>
            </a:pPr>
            <a:r>
              <a:rPr lang="it" sz="1300" b="0" i="0" u="none" strike="noStrike" cap="none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ordinamento</a:t>
            </a:r>
            <a:endParaRPr sz="1300" b="0" i="0" u="none" strike="noStrike" cap="none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68" name="Google Shape;168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44998" y="3843755"/>
            <a:ext cx="680150" cy="6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"/>
          <p:cNvSpPr txBox="1"/>
          <p:nvPr/>
        </p:nvSpPr>
        <p:spPr>
          <a:xfrm>
            <a:off x="6187348" y="3991367"/>
            <a:ext cx="2766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t" sz="1300" b="0" i="0" u="none" strike="noStrike" cap="none" dirty="0">
                <a:solidFill>
                  <a:schemeClr val="accent6"/>
                </a:solidFill>
                <a:latin typeface="PT Serif"/>
                <a:ea typeface="PT Serif"/>
                <a:cs typeface="PT Serif"/>
                <a:sym typeface="PT Serif"/>
              </a:rPr>
              <a:t>INTERFACCIA GRAFICA (GUI)</a:t>
            </a:r>
            <a:endParaRPr sz="1300" b="0" i="0" u="none" strike="noStrike" cap="none" dirty="0">
              <a:solidFill>
                <a:schemeClr val="accent6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31" name="Google Shape;258;p23"/>
          <p:cNvCxnSpPr/>
          <p:nvPr/>
        </p:nvCxnSpPr>
        <p:spPr>
          <a:xfrm>
            <a:off x="266200" y="747511"/>
            <a:ext cx="4201671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62555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 txBox="1">
            <a:spLocks noGrp="1"/>
          </p:cNvSpPr>
          <p:nvPr>
            <p:ph type="ctrTitle"/>
          </p:nvPr>
        </p:nvSpPr>
        <p:spPr>
          <a:xfrm>
            <a:off x="215275" y="1873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 sz="2620" dirty="0">
                <a:latin typeface="PT Serif"/>
                <a:ea typeface="PT Serif"/>
                <a:cs typeface="PT Serif"/>
                <a:sym typeface="PT Serif"/>
              </a:rPr>
              <a:t>REQUISITI NON FUNZIONALI</a:t>
            </a:r>
            <a:endParaRPr sz="2620" dirty="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75" name="Google Shape;17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675" y="18270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9325" y="18270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0475" y="1827025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"/>
          <p:cNvSpPr txBox="1"/>
          <p:nvPr/>
        </p:nvSpPr>
        <p:spPr>
          <a:xfrm>
            <a:off x="1630275" y="3164649"/>
            <a:ext cx="147731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t" sz="1300" b="0" i="0" u="none" strike="noStrike" cap="none" dirty="0">
                <a:solidFill>
                  <a:schemeClr val="accent6"/>
                </a:solidFill>
                <a:latin typeface="PT Serif"/>
                <a:ea typeface="PT Serif"/>
                <a:cs typeface="PT Serif"/>
                <a:sym typeface="PT Serif"/>
              </a:rPr>
              <a:t>PRESTAZIONI</a:t>
            </a:r>
            <a:endParaRPr sz="1300" b="0" i="0" u="none" strike="noStrike" cap="none" dirty="0">
              <a:solidFill>
                <a:schemeClr val="accent6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79" name="Google Shape;179;p4"/>
          <p:cNvSpPr txBox="1"/>
          <p:nvPr/>
        </p:nvSpPr>
        <p:spPr>
          <a:xfrm>
            <a:off x="3852924" y="3164650"/>
            <a:ext cx="1696975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t" sz="1300" b="0" i="0" u="none" strike="noStrike" cap="none" dirty="0">
                <a:solidFill>
                  <a:schemeClr val="accent6"/>
                </a:solidFill>
                <a:latin typeface="PT Serif"/>
                <a:ea typeface="PT Serif"/>
                <a:cs typeface="PT Serif"/>
                <a:sym typeface="PT Serif"/>
              </a:rPr>
              <a:t>ROBUSTEZZA</a:t>
            </a:r>
            <a:endParaRPr sz="1300" b="0" i="0" u="none" strike="noStrike" cap="none" dirty="0">
              <a:solidFill>
                <a:schemeClr val="accent6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80" name="Google Shape;180;p4"/>
          <p:cNvSpPr txBox="1"/>
          <p:nvPr/>
        </p:nvSpPr>
        <p:spPr>
          <a:xfrm>
            <a:off x="6224075" y="3164650"/>
            <a:ext cx="1407384" cy="384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t" sz="1300" b="0" i="0" u="none" strike="noStrike" cap="none" dirty="0" smtClean="0">
                <a:solidFill>
                  <a:schemeClr val="accent6"/>
                </a:solidFill>
                <a:latin typeface="PT Serif"/>
                <a:ea typeface="PT Serif"/>
                <a:cs typeface="PT Serif"/>
                <a:sym typeface="PT Serif"/>
              </a:rPr>
              <a:t>PORTABILITÀ</a:t>
            </a:r>
            <a:endParaRPr sz="1300" b="0" i="0" u="none" strike="noStrike" cap="none" dirty="0">
              <a:solidFill>
                <a:schemeClr val="accent6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15" name="Google Shape;258;p23"/>
          <p:cNvCxnSpPr/>
          <p:nvPr/>
        </p:nvCxnSpPr>
        <p:spPr>
          <a:xfrm flipV="1">
            <a:off x="311700" y="793950"/>
            <a:ext cx="5377900" cy="1060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835743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3"/>
          <a:srcRect l="60022" r="27215"/>
          <a:stretch/>
        </p:blipFill>
        <p:spPr>
          <a:xfrm>
            <a:off x="-246852" y="-485376"/>
            <a:ext cx="2423996" cy="616492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685800"/>
          </a:effectLst>
        </p:spPr>
      </p:pic>
      <p:sp>
        <p:nvSpPr>
          <p:cNvPr id="1127" name="Google Shape;1127;p40"/>
          <p:cNvSpPr txBox="1">
            <a:spLocks noGrp="1"/>
          </p:cNvSpPr>
          <p:nvPr>
            <p:ph type="ctrTitle"/>
          </p:nvPr>
        </p:nvSpPr>
        <p:spPr>
          <a:xfrm>
            <a:off x="296318" y="3241696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0" dirty="0" smtClean="0">
                <a:solidFill>
                  <a:schemeClr val="bg1"/>
                </a:solidFill>
              </a:rPr>
              <a:t>CASI D’USO</a:t>
            </a:r>
            <a:endParaRPr sz="8000" dirty="0">
              <a:solidFill>
                <a:schemeClr val="bg1"/>
              </a:solidFill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0" y="669947"/>
            <a:ext cx="3962400" cy="377424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-871" t="-4960" r="-1114" b="65101"/>
          <a:stretch/>
        </p:blipFill>
        <p:spPr>
          <a:xfrm>
            <a:off x="1968500" y="-139453"/>
            <a:ext cx="7175500" cy="541939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1" y="1813091"/>
            <a:ext cx="1589607" cy="15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4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1" y="1813091"/>
            <a:ext cx="1549399" cy="1476006"/>
          </a:xfrm>
          <a:prstGeom prst="rect">
            <a:avLst/>
          </a:prstGeom>
        </p:spPr>
      </p:pic>
      <p:sp>
        <p:nvSpPr>
          <p:cNvPr id="2" name="AutoShape 2" descr="data:image/png;base64,iVBORw0KGgoAAAANSUhEUgAADlgAABu4CAYAAABQfsiEAACV+XRFWHRteGZpbGUAJTNDbXhHcmFwaE1vZGVsJTIwZHglM0QlMjI4NjQlMjIlMjBkeSUzRCUyMjQ2OCUyMiUyMGdyaWQlM0QlMjIxJTIyJTIwZ3JpZFNpemUlM0QlMjIxMCUyMiUyMGd1aWRlcyUzRCUyMjElMjIlMjB0b29sdGlwcyUzRCUyMjElMjIlMjBjb25uZWN0JTNEJTIyMSUyMiUyMGFycm93cyUzRCUyMjElMjIlMjBmb2xkJTNEJTIyMSUyMiUyMHBhZ2UlM0QlMjIxJTIyJTIwcGFnZVNjYWxlJTNEJTIyMSUyMiUyMHBhZ2VXaWR0aCUzRCUyMjgyNyUyMiUyMHBhZ2VIZWlnaHQlM0QlMjIxMTY5JTIyJTIwbWF0aCUzRCUyMjAlMjIlMjBzaGFkb3clM0QlMjIwJTIyJTNFJTNDcm9vdCUzRSUzQ214Q2VsbCUyMGlkJTNEJTIyMCUyMiUyRiUzRSUzQ214Q2VsbCUyMGlkJTNEJTIyMSUyMiUyMHBhcmVudCUzRCUyMjAlMjIlMkYlM0UlM0NteENlbGwlMjBpZCUzRCUyMmlvUUgwdUpVVVVrWUFpbnJUbkxDLTElMjIlMjBwYXJlbnQlM0QlMjIxJTIyJTIwc3R5bGUlM0QlMjJzaGFwZSUzRHVtbEFjdG9yJTNCdmVydGljYWxMYWJlbFBvc2l0aW9uJTNEYm90dG9tJTNCdmVydGljYWxBbGlnbiUzRHRvcCUzQmh0bWwlM0QxJTNCb3V0bGluZUNvbm5lY3QlM0QwJTNCJTIyJTIwdmFsdWUlM0QlMjJCaWJsaW90ZWNhcmlvJTI2bHQlM0JkaXYlMjZndCUzQiUyNmx0JTNCYnIlMjZndCUzQiUyNmx0JTNCJTJGZGl2JTI2Z3QlM0IlMjIlMjB2ZXJ0ZXglM0QlMjIxJTIyJTNFJTNDbXhHZW9tZXRyeSUyMGhlaWdodCUzRCUyMjYwJTIyJTIwd2lkdGglM0QlMjIzMCUyMiUyMHglM0QlMjI1MCUyMiUyMHklM0QlMjIyNDAlMjIlMjBhcyUzRCUyMmdlb21ldHJ5JTIyJTJGJTNFJTNDJTJGbXhDZWxsJTNFJTNDbXhDZWxsJTIwaWQlM0QlMjJpb1FIMHVKVVVVa1lBaW5yVG5MQy0yJTIyJTIwcGFyZW50JTNEJTIyMSUyMiUyMHN0eWxlJTNEJTIyc3dpbWxhbmUlM0J3aGl0ZVNwYWNlJTNEd3JhcCUzQmh0bWwlM0QxJTNCJTIyJTIwdmFsdWUlM0QlMjJHZXN0aW9uZSUyMGRlaSUyMGxpYnJpJTIyJTIwdmVydGV4JTNEJTIyMSUyMiUzRSUzQ214R2VvbWV0cnklMjBoZWlnaHQlM0QlMjI1NzAlMjIlMjB3aWR0aCUzRCUyMjcyMCUyMiUyMHglM0QlMjIyMTAlMjIlMjBhcyUzRCUyMmdlb21ldHJ5JTIyJTNFJTNDbXhSZWN0YW5nbGUlMjBoZWlnaHQlM0QlMjIzMCUyMiUyMHdpZHRoJTNEJTIyMTEwJTIyJTIweCUzRCUyMjIxMCUyMiUyMGFzJTNEJTIyYWx0ZXJuYXRlQm91bmRzJTIyJTJGJTNFJTNDJTJGbXhHZW9tZXRyeSUzRSUzQyUyRm14Q2VsbCUzRSUzQ214Q2VsbCUyMGlkJTNEJTIyaW9RSDB1SlVVVWtZQWluclRuTEMtMTElMjIlMjBwYXJlbnQlM0QlMjJpb1FIMHVKVVVVa1lBaW5yVG5MQy0yJTIyJTIwc3R5bGUlM0QlMjJlbGxpcHNlJTNCd2hpdGVTcGFjZSUzRHdyYXAlM0JodG1sJTNEMSUzQiUyMiUyMHZhbHVlJTNEJTIyQUdHSVVOR0klMjBMSUJSTyUyMiUyMHZlcnRleCUzRCUyMjElMjIlM0UlM0NteEdlb21ldHJ5JTIwaGVpZ2h0JTNEJTIyNjAlMjIlMjB3aWR0aCUzRCUyMjE1MCUyMiUyMHglM0QlMjIxMDAlMjIlMjB5JTNEJTIyNTAlMjIlMjBhcyUzRCUyMmdlb21ldHJ5JTIyJTJGJTNFJTNDJTJGbXhDZWxsJTNFJTNDbXhDZWxsJTIwaWQlM0QlMjJpb1FIMHVKVVVVa1lBaW5yVG5MQy0xMCUyMiUyMHBhcmVudCUzRCUyMmlvUUgwdUpVVVVrWUFpbnJUbkxDLTIlMjIlMjBzdHlsZSUzRCUyMmVsbGlwc2UlM0J3aGl0ZVNwYWNlJTNEd3JhcCUzQmh0bWwlM0QxJTNCJTIyJTIwdmFsdWUlM0QlMjJNT0RJRklDQSUyMExJQlJPJTIyJTIwdmVydGV4JTNEJTIyMSUyMiUzRSUzQ214R2VvbWV0cnklMjBoZWlnaHQlM0QlMjI2MCUyMiUyMHdpZHRoJTNEJTIyMTUwJTIyJTIweCUzRCUyMjEyOSUyMiUyMHklM0QlMjIxNDAlMjIlMjBhcyUzRCUyMmdlb21ldHJ5JTIyJTJGJTNFJTNDJTJGbXhDZWxsJTNFJTNDbXhDZWxsJTIwaWQlM0QlMjJpb1FIMHVKVVVVa1lBaW5yVG5MQy05JTIyJTIwcGFyZW50JTNEJTIyaW9RSDB1SlVVVWtZQWluclRuTEMtMiUyMiUyMHN0eWxlJTNEJTIyZWxsaXBzZSUzQndoaXRlU3BhY2UlM0R3cmFwJTNCaHRtbCUzRDElM0IlMjIlMjB2YWx1ZSUzRCUyMkNBTkNFTExBJTIwTElCUk8lMjIlMjB2ZXJ0ZXglM0QlMjIxJTIyJTNFJTNDbXhHZW9tZXRyeSUyMGhlaWdodCUzRCUyMjYwJTIyJTIwd2lkdGglM0QlMjIxNTAlMjIlMjB4JTNEJTIyNjQlMjIlMjB5JTNEJTIyMzUwJTIyJTIwYXMlM0QlMjJnZW9tZXRyeSUyMiUyRiUzRSUzQyUyRm14Q2VsbCUzRSUzQ214Q2VsbCUyMGlkJTNEJTIyaW9RSDB1SlVVVWtZQWluclRuTEMtOCUyMiUyMHBhcmVudCUzRCUyMmlvUUgwdUpVVVVrWUFpbnJUbkxDLTIlMjIlMjBzdHlsZSUzRCUyMmVsbGlwc2UlM0J3aGl0ZVNwYWNlJTNEd3JhcCUzQmh0bWwlM0QxJTNCJTIyJTIwdmFsdWUlM0QlMjJSSUNFUkNBJTIwTElCUk8lMjIlMjB2ZXJ0ZXglM0QlMjIxJTIyJTNFJTNDbXhHZW9tZXRyeSUyMGhlaWdodCUzRCUyMjYwJTIyJTIwd2lkdGglM0QlMjIxNTAlMjIlMjB4JTNEJTIyMTI5JTIyJTIweSUzRCUyMjQ4MCUyMiUyMGFzJTNEJTIyZ2VvbWV0cnklMjIlMkYlM0UlM0MlMkZteENlbGwlM0UlM0NteENlbGwlMjBpZCUzRCUyMmlvUUgwdUpVVVVrWUFpbnJUbkxDLTYlMjIlMjBwYXJlbnQlM0QlMjJpb1FIMHVKVVVVa1lBaW5yVG5MQy0yJTIyJTIwc3R5bGUlM0QlMjJlbGxpcHNlJTNCd2hpdGVTcGFjZSUzRHdyYXAlM0JodG1sJTNEMSUzQiUyMiUyMHZhbHVlJTNEJTIyU0VMRVpJT05BJTIwTElCUk8lMjIlMjB2ZXJ0ZXglM0QlMjIxJTIyJTNFJTNDbXhHZW9tZXRyeSUyMGhlaWdodCUzRCUyMjYwJTIyJTIwd2lkdGglM0QlMjIxNTAlMjIlMjB4JTNEJTIyMjEwJTIyJTIweSUzRCUyMjI1NSUyMiUyMGFzJTNEJTIyZ2VvbWV0cnklMjIlMkYlM0UlM0MlMkZteENlbGwlM0UlM0NteENlbGwlMjBpZCUzRCUyMmlvUUgwdUpVVVVrWUFpbnJUbkxDLTQwJTIyJTIwZWRnZSUzRCUyMjElMjIlMjBwYXJlbnQlM0QlMjJpb1FIMHVKVVVVa1lBaW5yVG5MQy0yJTIyJTIwc3R5bGUlM0QlMjJlbmRBcnJvdyUzRG5vbmUlM0JkYXNoZWQlM0QxJTNCaHRtbCUzRDElM0Jyb3VuZGVkJTNEMCUzQnN0YXJ0QXJyb3clM0RvcGVuJTNCc3RhcnRGaWxsJTNEMCUzQmVudHJ5WCUzRDAuNTY3JTNCZW50cnlZJTNEMS4wMTclM0JlbnRyeUR4JTNEMCUzQmVudHJ5RHklM0QwJTNCZW50cnlQZXJpbWV0ZXIlM0QwJTNCJTIyJTIwdGFyZ2V0JTNEJTIyaW9RSDB1SlVVVWtZQWluclRuTEMtMTAlMjIlMjB2YWx1ZSUzRCUyMiUyMiUzRSUzQ214R2VvbWV0cnklMjBoZWlnaHQlM0QlMjI1MCUyMiUyMHJlbGF0aXZlJTNEJTIyMSUyMiUyMHdpZHRoJTNEJTIyNTAlMjIlMjBhcyUzRCUyMmdlb21ldHJ5JTIyJTNFJTNDbXhQb2ludCUyMHglM0QlMjIyNjAlMjIlMjB5JTNEJTIyMjUwJTIyJTIwYXMlM0QlMjJzb3VyY2VQb2ludCUyMiUyRiUzRSUzQ214UG9pbnQlMjB4JTNEJTIyNDQwJTIyJTIweSUzRCUyMjIzNSUyMiUyMGFzJTNEJTIydGFyZ2V0UG9pbnQlMjIlMkYlM0UlM0MlMkZteEdlb21ldHJ5JTNFJTNDJTJGbXhDZWxsJTNFJTNDbXhDZWxsJTIwaWQlM0QlMjJpb1FIMHVKVVVVa1lBaW5yVG5MQy00MSUyMiUyMGNvbm5lY3RhYmxlJTNEJTIyMCUyMiUyMHBhcmVudCUzRCUyMmlvUUgwdUpVVVVrWUFpbnJUbkxDLTQwJTIyJTIwc3R5bGUlM0QlMjJlZGdlTGFiZWwlM0JodG1sJTNEMSUzQmFsaWduJTNEY2VudGVyJTNCdmVydGljYWxBbGlnbiUzRG1pZGRsZSUzQnJlc2l6YWJsZSUzRDAlM0Jwb2ludHMlM0QlNUIlNUQlM0IlMjIlMjB2YWx1ZSUzRCUyMiUyNmFtcCUzQmx0JTNCJTI2YW1wJTNCbHQlM0JpbmNsdWRlJTI2YW1wJTNCZ3QlM0IlMjZhbXAlM0JndCUzQiUyMiUyMHZlcnRleCUzRCUyMjElMjIlM0UlM0NteEdlb21ldHJ5JTIwcmVsYXRpdmUlM0QlMjIxJTIyJTIweCUzRCUyMjAuMTA4NCUyMiUyMHklM0QlMjItMyUyMiUyMGFzJTNEJTIyZ2VvbWV0cnklMjIlM0UlM0NteFBvaW50JTIwYXMlM0QlMjJvZmZzZXQlMjIlMkYlM0UlM0MlMkZteEdlb21ldHJ5JTNFJTNDJTJGbXhDZWxsJTNFJTNDbXhDZWxsJTIwaWQlM0QlMjJpb1FIMHVKVVVVa1lBaW5yVG5MQy00MiUyMiUyMGVkZ2UlM0QlMjIxJTIyJTIwcGFyZW50JTNEJTIyaW9RSDB1SlVVVWtZQWluclRuTEMtMiUyMiUyMHNvdXJjZSUzRCUyMmlvUUgwdUpVVVVrWUFpbnJUbkxDLTYlMjIlMjBzdHlsZSUzRCUyMmVuZEFycm93JTNEbm9uZSUzQmRhc2hlZCUzRDElM0JodG1sJTNEMSUzQnJvdW5kZWQlM0QwJTNCc3RhcnRBcnJvdyUzRG9wZW4lM0JzdGFydEZpbGwlM0QwJTNCZW50cnlYJTNEMC41OTQlM0JlbnRyeVklM0QwLjAyMSUzQmVudHJ5RHglM0QwJTNCZW50cnlEeSUzRDAlM0JleGl0WCUzRDAlM0JleGl0WSUzRDElM0JleGl0RHglM0QwJTNCZXhpdER5JTNEMCUzQmVudHJ5UGVyaW1ldGVyJTNEMCUzQiUyMiUyMHRhcmdldCUzRCUyMmlvUUgwdUpVVVVrWUFpbnJUbkxDLTklMjIlMjB2YWx1ZSUzRCUyMiUyMiUzRSUzQ214R2VvbWV0cnklMjBoZWlnaHQlM0QlMjI1MCUyMiUyMHJlbGF0aXZlJTNEJTIyMSUyMiUyMHdpZHRoJTNEJTIyNTAlMjIlMjBhcyUzRCUyMmdlb21ldHJ5JTIyJTNFJTNDbXhQb2ludCUyMHglM0QlMjItMTAwJTIyJTIweSUzRCUyMjUxNCUyMiUyMGFzJTNEJTIyc291cmNlUG9pbnQlMjIlMkYlM0UlM0NteFBvaW50JTIweCUzRCUyMi00MCUyMiUyMHklM0QlMjI0NjAlMjIlMjBhcyUzRCUyMnRhcmdldFBvaW50JTIyJTJGJTNFJTNDJTJGbXhHZW9tZXRyeSUzRSUzQyUyRm14Q2VsbCUzRSUzQ214Q2VsbCUyMGlkJTNEJTIyaW9RSDB1SlVVVWtZQWluclRuTEMtNDMlMjIlMjBjb25uZWN0YWJsZSUzRCUyMjAlMjIlMjBwYXJlbnQlM0QlMjJpb1FIMHVKVVVVa1lBaW5yVG5MQy00MiUyMiUyMHN0eWxlJTNEJTIyZWRnZUxhYmVsJTNCaHRtbCUzRDElM0JhbGlnbiUzRGNlbnRlciUzQnZlcnRpY2FsQWxpZ24lM0RtaWRkbGUlM0JyZXNpemFibGUlM0QwJTNCcG9pbnRzJTNEJTVCJTVEJTNCJTIyJTIwdmFsdWUlM0QlMjIlMjZhbXAlM0JsdCUzQiUyNmFtcCUzQmx0JTNCaW5jbHVkZSUyNmFtcCUzQmd0JTNCJTI2YW1wJTNCZ3QlM0IlMjIlMjB2ZXJ0ZXglM0QlMjIxJTIyJTNFJTNDbXhHZW9tZXRyeSUyMHJlbGF0aXZlJTNEJTIyMSUyMiUyMHglM0QlMjIwLjEwODQlMjIlMjB5JTNEJTIyLTMlMjIlMjBhcyUzRCUyMmdlb21ldHJ5JTIyJTNFJTNDbXhQb2ludCUyMGFzJTNEJTIyb2Zmc2V0JTIyJTJGJTNFJTNDJTJGbXhHZW9tZXRyeSUzRSUzQyUyRm14Q2VsbCUzRSUzQ214Q2VsbCUyMGlkJTNEJTIybHBUbG9tTHJjUHVmR2s0OXYxck0tNCUyMiUyMHBhcmVudCUzRCUyMmlvUUgwdUpVVVVrWUFpbnJUbkxDLTIlMjIlMjBzdHlsZSUzRCUyMmVsbGlwc2UlM0J3aGl0ZVNwYWNlJTNEd3JhcCUzQmh0bWwlM0QxJTNCJTIyJTIwdmFsdWUlM0QlMjJWSVNVQUxJWlpBJTIwTElCUkklMjIlMjB2ZXJ0ZXglM0QlMjIxJTIyJTNFJTNDbXhHZW9tZXRyeSUyMGhlaWdodCUzRCUyMjYwJTIyJTIwd2lkdGglM0QlMjIxNTAlMjIlMjB4JTNEJTIyNTIwJTIyJTIweSUzRCUyMjI1MCUyMiUyMGFzJTNEJTIyZ2VvbWV0cnklMjIlMkYlM0UlM0MlMkZteENlbGwlM0UlM0NteENlbGwlMjBpZCUzRCUyMmxwVGxvbUxyY1B1ZkdrNDl2MXJNLTEwJTIyJTIwZWRnZSUzRCUyMjElMjIlMjBwYXJlbnQlM0QlMjJpb1FIMHVKVVVVa1lBaW5yVG5MQy0yJTIyJTIwc291cmNlJTNEJTIybHBUbG9tTHJjUHVmR2s0OXYxck0tNCUyMiUyMHN0eWxlJTNEJTIyZW5kQXJyb3clM0Rub25lJTNCZGFzaGVkJTNEMSUzQmh0bWwlM0QxJTNCcm91bmRlZCUzRDAlM0JzdGFydEFycm93JTNEb3BlbiUzQnN0YXJ0RmlsbCUzRDAlM0JleGl0WCUzRDAuNSUzQmV4aXRZJTNEMCUzQmV4aXREeCUzRDAlM0JleGl0RHklM0QwJTNCZW50cnlYJTNEMSUzQmVudHJ5WSUzRDAuNSUzQmVudHJ5RHglM0QwJTNCZW50cnlEeSUzRDAlM0IlMjIlMjB0YXJnZXQlM0QlMjJpb1FIMHVKVVVVa1lBaW5yVG5MQy0xMSUyMiUyMHZhbHVlJTNEJTIyJTIyJTNFJTNDbXhHZW9tZXRyeSUyMGhlaWdodCUzRCUyMjUwJTIyJTIwcmVsYXRpdmUlM0QlMjIxJTIyJTIwd2lkdGglM0QlMjI1MCUyMiUyMGFzJTNEJTIyZ2VvbWV0cnklMjIlM0UlM0NteFBvaW50JTIweCUzRCUyMjc4NSUyMiUyMHklM0QlMjIyOTklMjIlMjBhcyUzRCUyMnNvdXJjZVBvaW50JTIyJTJGJTNFJTNDbXhQb2ludCUyMHglM0QlMjI2MDUlMjIlMjB5JTNEJTIyMjUwJTIyJTIwYXMlM0QlMjJ0YXJnZXRQb2ludCUyMiUyRiUzRSUzQyUyRm14R2VvbWV0cnklM0UlM0MlMkZteENlbGwlM0UlM0NteENlbGwlMjBpZCUzRCUyMmxwVGxvbUxyY1B1ZkdrNDl2MXJNLTExJTIyJTIwY29ubmVjdGFibGUlM0QlMjIwJTIyJTIwcGFyZW50JTNEJTIybHBUbG9tTHJjUHVmR2s0OXYxck0tMTAlMjIlMjBzdHlsZSUzRCUyMmVkZ2VMYWJlbCUzQmh0bWwlM0QxJTNCYWxpZ24lM0RjZW50ZXIlM0J2ZXJ0aWNhbEFsaWduJTNEbWlkZGxlJTNCcmVzaXphYmxlJTNEMCUzQnBvaW50cyUzRCU1QiU1RCUzQiUyMiUyMHZhbHVlJTNEJTIyJTI2YW1wJTNCbHQlM0IlMjZhbXAlM0JsdCUzQmluY2x1ZGUlMjZhbXAlM0JndCUzQiUyNmFtcCUzQmd0JTNCJTIyJTIwdmVydGV4JTNEJTIyMSUyMiUzRSUzQ214R2VvbWV0cnklMjByZWxhdGl2ZSUzRCUyMjElMjIlMjB4JTNEJTIyMC4xMDg0JTIyJTIweSUzRCUyMi0zJTIyJTIwYXMlM0QlMjJnZW9tZXRyeSUyMiUzRSUzQ214UG9pbnQlMjBhcyUzRCUyMm9mZnNldCUyMiUyRiUzRSUzQyUyRm14R2VvbWV0cnklM0UlM0MlMkZteENlbGwlM0UlM0NteENlbGwlMjBpZCUzRCUyMmxwVGxvbUxyY1B1ZkdrNDl2MXJNLTEyJTIyJTIwZWRnZSUzRCUyMjElMjIlMjBwYXJlbnQlM0QlMjJpb1FIMHVKVVVVa1lBaW5yVG5MQy0yJTIyJTIwc291cmNlJTNEJTIybHBUbG9tTHJjUHVmR2s0OXYxck0tNCUyMiUyMHN0eWxlJTNEJTIyZW5kQXJyb3clM0Rub25lJTNCZGFzaGVkJTNEMSUzQmh0bWwlM0QxJTNCcm91bmRlZCUzRDAlM0JzdGFydEFycm93JTNEb3BlbiUzQnN0YXJ0RmlsbCUzRDAlM0JleGl0WCUzRDAuNSUzQmV4aXRZJTNEMSUzQmV4aXREeCUzRDAlM0JleGl0RHklM0QwJTNCZW50cnlYJTNEMSUzQmVudHJ5WSUzRDAuNSUzQmVudHJ5RHglM0QwJTNCZW50cnlEeSUzRDAlM0IlMjIlMjB0YXJnZXQlM0QlMjJpb1FIMHVKVVVVa1lBaW5yVG5MQy04JTIyJTIwdmFsdWUlM0QlMjIlMjIlM0UlM0NteEdlb21ldHJ5JTIwaGVpZ2h0JTNEJTIyNTAlMjIlMjByZWxhdGl2ZSUzRCUyMjElMjIlMjB3aWR0aCUzRCUyMjUwJTIyJTIwYXMlM0QlMjJnZW9tZXRyeSUyMiUzRSUzQ214UG9pbnQlMjB4JTNEJTIyNzYxJTIyJTIweSUzRCUyMjYwOSUyMiUyMGFzJTNEJTIyc291cmNlUG9pbnQlMjIlMkYlM0UlM0NteFBvaW50JTIweCUzRCUyMjQ1MCUyMiUyMHklM0QlMjI0MzAlMjIlMjBhcyUzRCUyMnRhcmdldFBvaW50JTIyJTJGJTNFJTNDJTJGbXhHZW9tZXRyeSUzRSUzQyUyRm14Q2VsbCUzRSUzQ214Q2VsbCUyMGlkJTNEJTIybHBUbG9tTHJjUHVmR2s0OXYxck0tMTMlMjIlMjBjb25uZWN0YWJsZSUzRCUyMjAlMjIlMjBwYXJlbnQlM0QlMjJscFRsb21McmNQdWZHazQ5djFyTS0xMiUyMiUyMHN0eWxlJTNEJTIyZWRnZUxhYmVsJTNCaHRtbCUzRDElM0JhbGlnbiUzRGNlbnRlciUzQnZlcnRpY2FsQWxpZ24lM0RtaWRkbGUlM0JyZXNpemFibGUlM0QwJTNCcG9pbnRzJTNEJTVCJTVEJTNCJTIyJTIwdmFsdWUlM0QlMjIlMjZhbXAlM0JsdCUzQiUyNmFtcCUzQmx0JTNCaW5jbHVkZSUyNmFtcCUzQmd0JTNCJTI2YW1wJTNCZ3QlM0IlMjIlMjB2ZXJ0ZXglM0QlMjIxJTIyJTNFJTNDbXhHZW9tZXRyeSUyMHJlbGF0aXZlJTNEJTIyMSUyMiUyMHglM0QlMjIwLjEwODQlMjIlMjB5JTNEJTIyLTMlMjIlMjBhcyUzRCUyMmdlb21ldHJ5JTIyJTNFJTNDbXhQb2ludCUyMGFzJTNEJTIyb2Zmc2V0JTIyJTJGJTNFJTNDJTJGbXhHZW9tZXRyeSUzRSUzQyUyRm14Q2VsbCUzRSUzQ214Q2VsbCUyMGlkJTNEJTIybHBUbG9tTHJjUHVmR2s0OXYxck0tMTQlMjIlMjBlZGdlJTNEJTIyMSUyMiUyMHBhcmVudCUzRCUyMmlvUUgwdUpVVVVrWUFpbnJUbkxDLTIlMjIlMjBzb3VyY2UlM0QlMjJscFRsb21McmNQdWZHazQ5djFyTS00JTIyJTIwc3R5bGUlM0QlMjJlbmRBcnJvdyUzRG5vbmUlM0JkYXNoZWQlM0QxJTNCaHRtbCUzRDElM0Jyb3VuZGVkJTNEMCUzQnN0YXJ0QXJyb3clM0RvcGVuJTNCc3RhcnRGaWxsJTNEMCUzQmV4aXRYJTNEMCUzQmV4aXRZJTNEMSUzQmV4aXREeCUzRDAlM0JleGl0RHklM0QwJTNCZW50cnlYJTNEMSUzQmVudHJ5WSUzRDAuNSUzQmVudHJ5RHglM0QwJTNCZW50cnlEeSUzRDAlM0IlMjIlMjB0YXJnZXQlM0QlMjJpb1FIMHVKVVVVa1lBaW5yVG5MQy05JTIyJTIwdmFsdWUlM0QlMjIlMjIlM0UlM0NteEdlb21ldHJ5JTIwaGVpZ2h0JTNEJTIyNTAlMjIlMjByZWxhdGl2ZSUzRCUyMjElMjIlMjB3aWR0aCUzRCUyMjUwJTIyJTIwYXMlM0QlMjJnZW9tZXRyeSUyMiUzRSUzQ214UG9pbnQlMjB4JTNEJTIyNzgxJTIyJTIweSUzRCUyMjUxOSUyMiUyMGFzJTNEJTIyc291cmNlUG9pbnQlMjIlMkYlM0UlM0NteFBvaW50JTIweCUzRCUyMjQ3MCUyMiUyMHklM0QlMjIzNDAlMjIlMjBhcyUzRCUyMnRhcmdldFBvaW50JTIyJTJGJTNFJTNDJTJGbXhHZW9tZXRyeSUzRSUzQyUyRm14Q2VsbCUzRSUzQ214Q2VsbCUyMGlkJTNEJTIybHBUbG9tTHJjUHVmR2s0OXYxck0tMTUlMjIlMjBjb25uZWN0YWJsZSUzRCUyMjAlMjIlMjBwYXJlbnQlM0QlMjJscFRsb21McmNQdWZHazQ5djFyTS0xNCUyMiUyMHN0eWxlJTNEJTIyZWRnZUxhYmVsJTNCaHRtbCUzRDElM0JhbGlnbiUzRGNlbnRlciUzQnZlcnRpY2FsQWxpZ24lM0RtaWRkbGUlM0JyZXNpemFibGUlM0QwJTNCcG9pbnRzJTNEJTVCJTVEJTNCJTIyJTIwdmFsdWUlM0QlMjIlMjZhbXAlM0JsdCUzQiUyNmFtcCUzQmx0JTNCaW5jbHVkZSUyNmFtcCUzQmd0JTNCJTI2YW1wJTNCZ3QlM0IlMjIlMjB2ZXJ0ZXglM0QlMjIxJTIyJTNFJTNDbXhHZW9tZXRyeSUyMHJlbGF0aXZlJTNEJTIyMSUyMiUyMHglM0QlMjIwLjEwODQlMjIlMjB5JTNEJTIyLTMlMjIlMjBhcyUzRCUyMmdlb21ldHJ5JTIyJTNFJTNDbXhQb2ludCUyMGFzJTNEJTIyb2Zmc2V0JTIyJTJGJTNFJTNDJTJGbXhHZW9tZXRyeSUzRSUzQyUyRm14Q2VsbCUzRSUzQ214Q2VsbCUyMGlkJTNEJTIybHBUbG9tTHJjUHVmR2s0OXYxck0tMTYlMjIlMjBlZGdlJTNEJTIyMSUyMiUyMHBhcmVudCUzRCUyMmlvUUgwdUpVVVVrWUFpbnJUbkxDLTIlMjIlMjBzb3VyY2UlM0QlMjJscFRsb21McmNQdWZHazQ5djFyTS00JTIyJTIwc3R5bGUlM0QlMjJlbmRBcnJvdyUzRG5vbmUlM0JkYXNoZWQlM0QxJTNCaHRtbCUzRDElM0Jyb3VuZGVkJTNEMCUzQnN0YXJ0QXJyb3clM0RvcGVuJTNCc3RhcnRGaWxsJTNEMCUzQmV4aXRYJTNEMCUzQmV4aXRZJTNEMCUzQmV4aXREeCUzRDAlM0JleGl0RHklM0QwJTNCZW50cnlYJTNEMSUzQmVudHJ5WSUzRDAuNSUzQmVudHJ5RHglM0QwJTNCZW50cnlEeSUzRDAlM0IlMjIlMjB0YXJnZXQlM0QlMjJpb1FIMHVKVVVVa1lBaW5yVG5MQy0xMCUyMiUyMHZhbHVlJTNEJTIyJTIyJTNFJTNDbXhHZW9tZXRyeSUyMGhlaWdodCUzRCUyMjUwJTIyJTIwcmVsYXRpdmUlM0QlMjIxJTIyJTIwd2lkdGglM0QlMjI1MCUyMiUyMGFzJTNEJTIyZ2VvbWV0cnklMjIlM0UlM0NteFBvaW50JTIweCUzRCUyMjg4MSUyMiUyMHklM0QlMjIzMzklMjIlMjBhcyUzRCUyMnNvdXJjZVBvaW50JTIyJTJGJTNFJTNDbXhQb2ludCUyMHglM0QlMjI1NzAlMjIlMjB5JTNEJTIyMTYwJTIyJTIwYXMlM0QlMjJ0YXJnZXRQb2ludCUyMiUyRiUzRSUzQyUyRm14R2VvbWV0cnklM0UlM0MlMkZteENlbGwlM0UlM0NteENlbGwlMjBpZCUzRCUyMmxwVGxvbUxyY1B1ZkdrNDl2MXJNLTE3JTIyJTIwY29ubmVjdGFibGUlM0QlMjIwJTIyJTIwcGFyZW50JTNEJTIybHBUbG9tTHJjUHVmR2s0OXYxck0tMTYlMjIlMjBzdHlsZSUzRCUyMmVkZ2VMYWJlbCUzQmh0bWwlM0QxJTNCYWxpZ24lM0RjZW50ZXIlM0J2ZXJ0aWNhbEFsaWduJTNEbWlkZGxlJTNCcmVzaXphYmxlJTNEMCUzQnBvaW50cyUzRCU1QiU1RCUzQiUyMiUyMHZhbHVlJTNEJTIyJTI2YW1wJTNCbHQlM0IlMjZhbXAlM0JsdCUzQmluY2x1ZGUlMjZhbXAlM0JndCUzQiUyNmFtcCUzQmd0JTNCJTIyJTIwdmVydGV4JTNEJTIyMSUyMiUzRSUzQ214R2VvbWV0cnklMjByZWxhdGl2ZSUzRCUyMjElMjIlMjB4JTNEJTIyMC4xMDg0JTIyJTIweSUzRCUyMi0zJTIyJTIwYXMlM0QlMjJnZW9tZXRyeSUyMiUzRSUzQ214UG9pbnQlMjBhcyUzRCUyMm9mZnNldCUyMiUyRiUzRSUzQyUyRm14R2VvbWV0cnklM0UlM0MlMkZteENlbGwlM0UlM0NteENlbGwlMjBpZCUzRCUyMmxwVGxvbUxyY1B1ZkdrNDl2MXJNLTE4JTIyJTIwZWRnZSUzRCUyMjElMjIlMjBwYXJlbnQlM0QlMjJpb1FIMHVKVVVVa1lBaW5yVG5MQy0yJTIyJTIwc291cmNlJTNEJTIyaW9RSDB1SlVVVWtZQWluclRuTEMtNiUyMiUyMHN0eWxlJTNEJTIyZW5kQXJyb3clM0Rub25lJTNCZGFzaGVkJTNEMSUzQmh0bWwlM0QxJTNCcm91bmRlZCUzRDAlM0JzdGFydEFycm93JTNEb3BlbiUzQnN0YXJ0RmlsbCUzRDAlM0JleGl0WCUzRDAuNSUzQmV4aXRZJTNEMSUzQmV4aXREeCUzRDAlM0JleGl0RHklM0QwJTNCZW50cnlYJTNEMSUzQmVudHJ5WSUzRDAlM0JlbnRyeUR4JTNEMCUzQmVudHJ5RHklM0QwJTNCJTIyJTIwdGFyZ2V0JTNEJTIyaW9RSDB1SlVVVWtZQWluclRuTEMtOCUyMiUyMHZhbHVlJTNEJTIyJTIyJTNFJTNDbXhHZW9tZXRyeSUyMGhlaWdodCUzRCUyMjUwJTIyJTIwcmVsYXRpdmUlM0QlMjIxJTIyJTIwd2lkdGglM0QlMjI1MCUyMiUyMGFzJTNEJTIyZ2VvbWV0cnklMjIlM0UlM0NteFBvaW50JTIweCUzRCUyMjM3MCUyMiUyMHklM0QlMjIzMDAlMjIlMjBhcyUzRCUyMnNvdXJjZVBvaW50JTIyJTJGJTNFJTNDbXhQb2ludCUyMHglM0QlMjIzMTAlMjIlMjB5JTNEJTIyNDkwJTIyJTIwYXMlM0QlMjJ0YXJnZXRQb2ludCUyMiUyRiUzRSUzQyUyRm14R2VvbWV0cnklM0UlM0MlMkZteENlbGwlM0UlM0NteENlbGwlMjBpZCUzRCUyMmxwVGxvbUxyY1B1ZkdrNDl2MXJNLTE5JTIyJTIwY29ubmVjdGFibGUlM0QlMjIwJTIyJTIwcGFyZW50JTNEJTIybHBUbG9tTHJjUHVmR2s0OXYxck0tMTglMjIlMjBzdHlsZSUzRCUyMmVkZ2VMYWJlbCUzQmh0bWwlM0QxJTNCYWxpZ24lM0RjZW50ZXIlM0J2ZXJ0aWNhbEFsaWduJTNEbWlkZGxlJTNCcmVzaXphYmxlJTNEMCUzQnBvaW50cyUzRCU1QiU1RCUzQiUyMiUyMHZhbHVlJTNEJTIyJTI2YW1wJTNCbHQlM0IlMjZhbXAlM0JsdCUzQmV4dGVuZCUyNmFtcCUzQmd0JTNCJTI2YW1wJTNCZ3QlM0IlMjIlMjB2ZXJ0ZXglM0QlMjIxJTIyJTNFJTNDbXhHZW9tZXRyeSUyMHJlbGF0aXZlJTNEJTIyMSUyMiUyMHglM0QlMjIwLjEwODQlMjIlMjB5JTNEJTIyLTMlMjIlMjBhcyUzRCUyMmdlb21ldHJ5JTIyJTNFJTNDbXhQb2ludCUyMGFzJTNEJTIyb2Zmc2V0JTIyJTJGJTNFJTNDJTJGbXhHZW9tZXRyeSUzRSUzQyUyRm14Q2VsbCUzRSUzQ214Q2VsbCUyMGlkJTNEJTIyaW9RSDB1SlVVVWtZQWluclRuTEMtMTglMjIlMjBlZGdlJTNEJTIyMSUyMiUyMHBhcmVudCUzRCUyMjElMjIlMjBzdHlsZSUzRCUyMmVuZEFycm93JTNEbm9uZSUzQmh0bWwlM0QxJTNCcm91bmRlZCUzRDAlM0JlbnRyeVglM0QwJTNCZW50cnlZJTNEMSUzQmVudHJ5RHglM0QwJTNCZW50cnlEeSUzRDAlM0JzdGFydEFycm93JTNEbm9uZSUzQnN0YXJ0RmlsbCUzRDAlM0IlMjIlMjB0YXJnZXQlM0QlMjJpb1FIMHVKVVVVa1lBaW5yVG5MQy0xMSUyMiUyMHZhbHVlJTNEJTIyJTIyJTNFJTNDbXhHZW9tZXRyeSUyMGhlaWdodCUzRCUyMjUwJTIyJTIwcmVsYXRpdmUlM0QlMjIxJTIyJTIwd2lkdGglM0QlMjI1MCUyMiUyMGFzJTNEJTIyZ2VvbWV0cnklMjIlM0UlM0NteFBvaW50JTIweCUzRCUyMjkwJTIyJTIweSUzRCUyMjI3MCUyMiUyMGFzJTNEJTIyc291cmNlUG9pbnQlMjIlMkYlM0UlM0NteFBvaW50JTIweCUzRCUyMjM3MCUyMiUyMHklM0QlMjIzMDAlMjIlMjBhcyUzRCUyMnRhcmdldFBvaW50JTIyJTJGJTNFJTNDJTJGbXhHZW9tZXRyeSUzRSUzQyUyRm14Q2VsbCUzRSUzQ214Q2VsbCUyMGlkJTNEJTIyaW9RSDB1SlVVVWtZQWluclRuTEMtMjAlMjIlMjBlZGdlJTNEJTIyMSUyMiUyMHBhcmVudCUzRCUyMjElMjIlMjBzdHlsZSUzRCUyMmVuZEFycm93JTNEbm9uZSUzQmh0bWwlM0QxJTNCcm91bmRlZCUzRDAlM0JlbnRyeVglM0QwJTNCZW50cnlZJTNEMSUzQmVudHJ5RHglM0QwJTNCZW50cnlEeSUzRDAlM0JzdGFydEFycm93JTNEbm9uZSUzQnN0YXJ0RmlsbCUzRDAlM0IlMjIlMjB0YXJnZXQlM0QlMjJpb1FIMHVKVVVVa1lBaW5yVG5MQy0xMCUyMiUyMHZhbHVlJTNEJTIyJTIyJTNFJTNDbXhHZW9tZXRyeSUyMGhlaWdodCUzRCUyMjUwJTIyJTIwcmVsYXRpdmUlM0QlMjIxJTIyJTIwd2lkdGglM0QlMjI1MCUyMiUyMGFzJTNEJTIyZ2VvbWV0cnklMjIlM0UlM0NteFBvaW50JTIweCUzRCUyMjkwJTIyJTIweSUzRCUyMjI3MCUyMiUyMGFzJTNEJTIyc291cmNlUG9pbnQlMjIlMkYlM0UlM0NteFBvaW50JTIweCUzRCUyMjQzMCUyMiUyMHklM0QlMjIxNjAlMjIlMjBhcyUzRCUyMnRhcmdldFBvaW50JTIyJTJGJTNFJTNDJTJGbXhHZW9tZXRyeSUzRSUzQyUyRm14Q2VsbCUzRSUzQ214Q2VsbCUyMGlkJTNEJTIyaW9RSDB1SlVVVWtZQWluclRuTEMtMzMlMjIlMjBlZGdlJTNEJTIyMSUyMiUyMHBhcmVudCUzRCUyMjElMjIlMjBzdHlsZSUzRCUyMmVuZEFycm93JTNEbm9uZSUzQmh0bWwlM0QxJTNCcm91bmRlZCUzRDAlM0JlbnRyeVglM0QwJTNCZW50cnlZJTNEMCUzQmVudHJ5RHglM0QwJTNCZW50cnlEeSUzRDAlM0IlMjIlMjB0YXJnZXQlM0QlMjJpb1FIMHVKVVVVa1lBaW5yVG5MQy04JTIyJTIwdmFsdWUlM0QlMjIlMjIlM0UlM0NteEdlb21ldHJ5JTIwaGVpZ2h0JTNEJTIyNTAlMjIlMjByZWxhdGl2ZSUzRCUyMjElMjIlMjB3aWR0aCUzRCUyMjUwJTIyJTIwYXMlM0QlMjJnZW9tZXRyeSUyMiUzRSUzQ214UG9pbnQlMjB4JTNEJTIyOTAlMjIlMjB5JTNEJTIyMjgwJTIyJTIwYXMlM0QlMjJzb3VyY2VQb2ludCUyMiUyRiUzRSUzQ214UG9pbnQlMjB4JTNEJTIyMjUwJTIyJTIweSUzRCUyMjM0MCUyMiUyMGFzJTNEJTIydGFyZ2V0UG9pbnQlMjIlMkYlM0UlM0MlMkZteEdlb21ldHJ5JTNFJTNDJTJGbXhDZWxsJTNFJTNDbXhDZWxsJTIwaWQlM0QlMjJpb1FIMHVKVVVVa1lBaW5yVG5MQy0zNCUyMiUyMGVkZ2UlM0QlMjIxJTIyJTIwcGFyZW50JTNEJTIyMSUyMiUyMHN0eWxlJTNEJTIyZW5kQXJyb3clM0Rub25lJTNCaHRtbCUzRDElM0Jyb3VuZGVkJTNEMCUzQmVudHJ5WCUzRDAlM0JlbnRyeVklM0QwJTNCZW50cnlEeCUzRDAlM0JlbnRyeUR5JTNEMCUzQiUyMiUyMHRhcmdldCUzRCUyMmlvUUgwdUpVVVVrWUFpbnJUbkxDLTklMjIlMjB2YWx1ZSUzRCUyMiUyMiUzRSUzQ214R2VvbWV0cnklMjBoZWlnaHQlM0QlMjI1MCUyMiUyMHJlbGF0aXZlJTNEJTIyMSUyMiUyMHdpZHRoJTNEJTIyNTAlMjIlMjBhcyUzRCUyMmdlb21ldHJ5JTIyJTNFJTNDbXhQb2ludCUyMHglM0QlMjI5MCUyMiUyMHklM0QlMjIyODAlMjIlMjBhcyUzRCUyMnNvdXJjZVBvaW50JTIyJTJGJTNFJTNDbXhQb2ludCUyMHglM0QlMjIyNTAlMjIlMjB5JTNEJTIyMzQwJTIyJTIwYXMlM0QlMjJ0YXJnZXRQb2ludCUyMiUyRiUzRSUzQyUyRm14R2VvbWV0cnklM0UlM0MlMkZteENlbGwlM0UlM0NteENlbGwlMjBpZCUzRCUyMmlvUUgwdUpVVVVrWUFpbnJUbkxDLTM1JTIyJTIwZWRnZSUzRCUyMjElMjIlMjBwYXJlbnQlM0QlMjIxJTIyJTIwc3R5bGUlM0QlMjJlbmRBcnJvdyUzRG5vbmUlM0JodG1sJTNEMSUzQnJvdW5kZWQlM0QwJTNCZW50cnlYJTNEMCUzQmVudHJ5WSUzRDAuNSUzQmVudHJ5RHglM0QwJTNCZW50cnlEeSUzRDAlM0IlMjIlMjB0YXJnZXQlM0QlMjJpb1FIMHVKVVVVa1lBaW5yVG5MQy02JTIyJTIwdmFsdWUlM0QlMjIlMjIlM0UlM0NteEdlb21ldHJ5JTIwaGVpZ2h0JTNEJTIyNTAlMjIlMjByZWxhdGl2ZSUzRCUyMjElMjIlMjB3aWR0aCUzRCUyMjUwJTIyJTIwYXMlM0QlMjJnZW9tZXRyeSUyMiUzRSUzQ214UG9pbnQlMjB4JTNEJTIyOTAlMjIlMjB5JTNEJTIyMjc1JTIyJTIwYXMlM0QlMjJzb3VyY2VQb2ludCUyMiUyRiUzRSUzQ214UG9pbnQlMjB4JTNEJTIyMjUwJTIyJTIweSUzRCUyMjM0MCUyMiUyMGFzJTNEJTIydGFyZ2V0UG9pbnQlMjIlMkYlM0UlM0MlMkZteEdlb21ldHJ5JTNFJTNDJTJGbXhDZWxsJTNFJTNDbXhDZWxsJTIwaWQlM0QlMjJscFRsb21McmNQdWZHazQ5djFyTS0yMCUyMiUyMHBhcmVudCUzRCUyMjElMjIlMjBzdHlsZSUzRCUyMnNoYXBlJTNEdW1sQWN0b3IlM0J2ZXJ0aWNhbExhYmVsUG9zaXRpb24lM0Rib3R0b20lM0J2ZXJ0aWNhbEFsaWduJTNEdG9wJTNCaHRtbCUzRDElM0JvdXRsaW5lQ29ubmVjdCUzRDAlM0IlMjIlMjB2YWx1ZSUzRCUyMkJpYmxpb3RlY2FyaW8lMjZsdCUzQmRpdiUyNmd0JTNCJTI2bHQlM0JiciUyNmd0JTNCJTI2bHQlM0IlMkZkaXYlMjZndCUzQiUyMiUyMHZlcnRleCUzRCUyMjElMjIlM0UlM0NteEdlb21ldHJ5JTIwaGVpZ2h0JTNEJTIyNjAlMjIlMjB3aWR0aCUzRCUyMjMwJTIyJTIweCUzRCUyMjUwJTIyJTIweSUzRCUyMjg4MCUyMiUyMGFzJTNEJTIyZ2VvbWV0cnklMjIlMkYlM0UlM0MlMkZteENlbGwlM0UlM0NteENlbGwlMjBpZCUzRCUyMmxwVGxvbUxyY1B1ZkdrNDl2MXJNLTIxJTIyJTIwcGFyZW50JTNEJTIyMSUyMiUyMHN0eWxlJTNEJTIyc3dpbWxhbmUlM0J3aGl0ZVNwYWNlJTNEd3JhcCUzQmh0bWwlM0QxJTNCJTIyJTIwdmFsdWUlM0QlMjJHZXN0aW9uZSUyMGRlZ2xpJTIwdXRlbnRpJTIyJTIwdmVydGV4JTNEJTIyMSUyMiUzRSUzQ214R2VvbWV0cnklMjBoZWlnaHQlM0QlMjI1NzAlMjIlMjB3aWR0aCUzRCUyMjcyMCUyMiUyMHglM0QlMjIyMTAlMjIlMjB5JTNEJTIyNjQwJTIyJTIwYXMlM0QlMjJnZW9tZXRyeSUyMiUyRiUzRSUzQyUyRm14Q2VsbCUzRSUzQ214Q2VsbCUyMGlkJTNEJTIybHBUbG9tTHJjUHVmR2s0OXYxck0tMjIlMjIlMjBwYXJlbnQlM0QlMjJscFRsb21McmNQdWZHazQ5djFyTS0yMSUyMiUyMHN0eWxlJTNEJTIyZWxsaXBzZSUzQndoaXRlU3BhY2UlM0R3cmFwJTNCaHRtbCUzRDElM0IlMjIlMjB2YWx1ZSUzRCUyMkFHR0lVTkdJJTIwVVRFTlRFJTIyJTIwdmVydGV4JTNEJTIyMSUyMiUzRSUzQ214R2VvbWV0cnklMjBoZWlnaHQlM0QlMjI2MCUyMiUyMHdpZHRoJTNEJTIyMTUwJTIyJTIweCUzRCUyMjEwMCUyMiUyMHklM0QlMjI1MCUyMiUyMGFzJTNEJTIyZ2VvbWV0cnklMjIlMkYlM0UlM0MlMkZteENlbGwlM0UlM0NteENlbGwlMjBpZCUzRCUyMmxwVGxvbUxyY1B1ZkdrNDl2MXJNLTIzJTIyJTIwcGFyZW50JTNEJTIybHBUbG9tTHJjUHVmR2s0OXYxck0tMjElMjIlMjBzdHlsZSUzRCUyMmVsbGlwc2UlM0J3aGl0ZVNwYWNlJTNEd3JhcCUzQmh0bWwlM0QxJTNCJTIyJTIwdmFsdWUlM0QlMjJNT0RJRklDQSUyMFVURU5URSUyMiUyMHZlcnRleCUzRCUyMjElMjIlM0UlM0NteEdlb21ldHJ5JTIwaGVpZ2h0JTNEJTIyNjAlMjIlMjB3aWR0aCUzRCUyMjE1MCUyMiUyMHglM0QlMjIxMjklMjIlMjB5JTNEJTIyMTQwJTIyJTIwYXMlM0QlMjJnZW9tZXRyeSUyMiUyRiUzRSUzQyUyRm14Q2VsbCUzRSUzQ214Q2VsbCUyMGlkJTNEJTIybHBUbG9tTHJjUHVmR2s0OXYxck0tMjQlMjIlMjBwYXJlbnQlM0QlMjJscFRsb21McmNQdWZHazQ5djFyTS0yMSUyMiUyMHN0eWxlJTNEJTIyZWxsaXBzZSUzQndoaXRlU3BhY2UlM0R3cmFwJTNCaHRtbCUzRDElM0IlMjIlMjB2YWx1ZSUzRCUyMkNBTkNFTExBJTIwVVRFTlRFJTIyJTIwdmVydGV4JTNEJTIyMSUyMiUzRSUzQ214R2VvbWV0cnklMjBoZWlnaHQlM0QlMjI2MCUyMiUyMHdpZHRoJTNEJTIyMTUwJTIyJTIweCUzRCUyMjY0JTIyJTIweSUzRCUyMjM1MCUyMiUyMGFzJTNEJTIyZ2VvbWV0cnklMjIlMkYlM0UlM0MlMkZteENlbGwlM0UlM0NteENlbGwlMjBpZCUzRCUyMmxwVGxvbUxyY1B1ZkdrNDl2MXJNLTI1JTIyJTIwcGFyZW50JTNEJTIybHBUbG9tTHJjUHVmR2s0OXYxck0tMjElMjIlMjBzdHlsZSUzRCUyMmVsbGlwc2UlM0J3aGl0ZVNwYWNlJTNEd3JhcCUzQmh0bWwlM0QxJTNCJTIyJTIwdmFsdWUlM0QlMjJSSUNFUkNBJTIwTElCUk8lMjIlMjB2ZXJ0ZXglM0QlMjIxJTIyJTNFJTNDbXhHZW9tZXRyeSUyMGhlaWdodCUzRCUyMjYwJTIyJTIwd2lkdGglM0QlMjIxNTAlMjIlMjB4JTNEJTIyMTI5JTIyJTIweSUzRCUyMjQ4MCUyMiUyMGFzJTNEJTIyZ2VvbWV0cnklMjIlMkYlM0UlM0MlMkZteENlbGwlM0UlM0NteENlbGwlMjBpZCUzRCUyMmxwVGxvbUxyY1B1ZkdrNDl2MXJNLTI2JTIyJTIwcGFyZW50JTNEJTIybHBUbG9tTHJjUHVmR2s0OXYxck0tMjElMjIlMjBzdHlsZSUzRCUyMmVsbGlwc2UlM0J3aGl0ZVNwYWNlJTNEd3JhcCUzQmh0bWwlM0QxJTNCJTIyJTIwdmFsdWUlM0QlMjJTRUxFWklPTkElMjBVVEVOVEUlMjIlMjB2ZXJ0ZXglM0QlMjIxJTIyJTNFJTNDbXhHZW9tZXRyeSUyMGhlaWdodCUzRCUyMjYwJTIyJTIwd2lkdGglM0QlMjIxNTAlMjIlMjB4JTNEJTIyMjEwJTIyJTIweSUzRCUyMjI1NSUyMiUyMGFzJTNEJTIyZ2VvbWV0cnklMjIlMkYlM0UlM0MlMkZteENlbGwlM0UlM0NteENlbGwlMjBpZCUzRCUyMmxwVGxvbUxyY1B1ZkdrNDl2MXJNLTI3JTIyJTIwZWRnZSUzRCUyMjElMjIlMjBwYXJlbnQlM0QlMjJscFRsb21McmNQdWZHazQ5djFyTS0yMSUyMiUyMHN0eWxlJTNEJTIyZW5kQXJyb3clM0Rub25lJTNCZGFzaGVkJTNEMSUzQmh0bWwlM0QxJTNCcm91bmRlZCUzRDAlM0JzdGFydEFycm93JTNEb3BlbiUzQnN0YXJ0RmlsbCUzRDAlM0JlbnRyeVglM0QwLjU2NyUzQmVudHJ5WSUzRDEuMDE3JTNCZW50cnlEeCUzRDAlM0JlbnRyeUR5JTNEMCUzQmVudHJ5UGVyaW1ldGVyJTNEMCUzQiUyMiUyMHRhcmdldCUzRCUyMmxwVGxvbUxyY1B1ZkdrNDl2MXJNLTIzJTIyJTIwdmFsdWUlM0QlMjIlMjIlM0UlM0NteEdlb21ldHJ5JTIwaGVpZ2h0JTNEJTIyNTAlMjIlMjByZWxhdGl2ZSUzRCUyMjElMjIlMjB3aWR0aCUzRCUyMjUwJTIyJTIwYXMlM0QlMjJnZW9tZXRyeSUyMiUzRSUzQ214UG9pbnQlMjB4JTNEJTIyMjYwJTIyJTIweSUzRCUyMjI1MCUyMiUyMGFzJTNEJTIyc291cmNlUG9pbnQlMjIlMkYlM0UlM0NteFBvaW50JTIweCUzRCUyMjQ0MCUyMiUyMHklM0QlMjIyMzUlMjIlMjBhcyUzRCUyMnRhcmdldFBvaW50JTIyJTJGJTNFJTNDJTJGbXhHZW9tZXRyeSUzRSUzQyUyRm14Q2VsbCUzRSUzQ214Q2VsbCUyMGlkJTNEJTIybHBUbG9tTHJjUHVmR2s0OXYxck0tMjglMjIlMjBjb25uZWN0YWJsZSUzRCUyMjAlMjIlMjBwYXJlbnQlM0QlMjJscFRsb21McmNQdWZHazQ5djFyTS0yNyUyMiUyMHN0eWxlJTNEJTIyZWRnZUxhYmVsJTNCaHRtbCUzRDElM0JhbGlnbiUzRGNlbnRlciUzQnZlcnRpY2FsQWxpZ24lM0RtaWRkbGUlM0JyZXNpemFibGUlM0QwJTNCcG9pbnRzJTNEJTVCJTVEJTNCJTIyJTIwdmFsdWUlM0QlMjIlMjZhbXAlM0JsdCUzQiUyNmFtcCUzQmx0JTNCaW5jbHVkZSUyNmFtcCUzQmd0JTNCJTI2YW1wJTNCZ3QlM0IlMjIlMjB2ZXJ0ZXglM0QlMjIxJTIyJTNFJTNDbXhHZW9tZXRyeSUyMHJlbGF0aXZlJTNEJTIyMSUyMiUyMHglM0QlMjIwLjEwODQlMjIlMjB5JTNEJTIyLTMlMjIlMjBhcyUzRCUyMmdlb21ldHJ5JTIyJTNFJTNDbXhQb2ludCUyMGFzJTNEJTIyb2Zmc2V0JTIyJTJGJTNFJTNDJTJGbXhHZW9tZXRyeSUzRSUzQyUyRm14Q2VsbCUzRSUzQ214Q2VsbCUyMGlkJTNEJTIybHBUbG9tTHJjUHVmR2s0OXYxck0tMjklMjIlMjBlZGdlJTNEJTIyMSUyMiUyMHBhcmVudCUzRCUyMmxwVGxvbUxyY1B1ZkdrNDl2MXJNLTIxJTIyJTIwc291cmNlJTNEJTIybHBUbG9tTHJjUHVmR2s0OXYxck0tMjYlMjIlMjBzdHlsZSUzRCUyMmVuZEFycm93JTNEbm9uZSUzQmRhc2hlZCUzRDElM0JodG1sJTNEMSUzQnJvdW5kZWQlM0QwJTNCc3RhcnRBcnJvdyUzRG9wZW4lM0JzdGFydEZpbGwlM0QwJTNCZW50cnlYJTNEMC41OTQlM0JlbnRyeVklM0QwLjAyMSUzQmVudHJ5RHglM0QwJTNCZW50cnlEeSUzRDAlM0JleGl0WCUzRDAlM0JleGl0WSUzRDElM0JleGl0RHglM0QwJTNCZXhpdER5JTNEMCUzQmVudHJ5UGVyaW1ldGVyJTNEMCUzQiUyMiUyMHRhcmdldCUzRCUyMmxwVGxvbUxyY1B1ZkdrNDl2MXJNLTI0JTIyJTIwdmFsdWUlM0QlMjIlMjIlM0UlM0NteEdlb21ldHJ5JTIwaGVpZ2h0JTNEJTIyNTAlMjIlMjByZWxhdGl2ZSUzRCUyMjElMjIlMjB3aWR0aCUzRCUyMjUwJTIyJTIwYXMlM0QlMjJnZW9tZXRyeSUyMiUzRSUzQ214UG9pbnQlMjB4JTNEJTIyLTEwMCUyMiUyMHklM0QlMjI1MTQlMjIlMjBhcyUzRCUyMnNvdXJjZVBvaW50JTIyJTJGJTNFJTNDbXhQb2ludCUyMHglM0QlMjItNDAlMjIlMjB5JTNEJTIyNDYwJTIyJTIwYXMlM0QlMjJ0YXJnZXRQb2ludCUyMiUyRiUzRSUzQyUyRm14R2VvbWV0cnklM0UlM0MlMkZteENlbGwlM0UlM0NteENlbGwlMjBpZCUzRCUyMmxwVGxvbUxyY1B1ZkdrNDl2MXJNLTMwJTIyJTIwY29ubmVjdGFibGUlM0QlMjIwJTIyJTIwcGFyZW50JTNEJTIybHBUbG9tTHJjUHVmR2s0OXYxck0tMjklMjIlMjBzdHlsZSUzRCUyMmVkZ2VMYWJlbCUzQmh0bWwlM0QxJTNCYWxpZ24lM0RjZW50ZXIlM0J2ZXJ0aWNhbEFsaWduJTNEbWlkZGxlJTNCcmVzaXphYmxlJTNEMCUzQnBvaW50cyUzRCU1QiU1RCUzQiUyMiUyMHZhbHVlJTNEJTIyJTI2YW1wJTNCbHQlM0IlMjZhbXAlM0JsdCUzQmluY2x1ZGUlMjZhbXAlM0JndCUzQiUyNmFtcCUzQmd0JTNCJTIyJTIwdmVydGV4JTNEJTIyMSUyMiUzRSUzQ214R2VvbWV0cnklMjByZWxhdGl2ZSUzRCUyMjElMjIlMjB4JTNEJTIyMC4xMDg0JTIyJTIweSUzRCUyMi0zJTIyJTIwYXMlM0QlMjJnZW9tZXRyeSUyMiUzRSUzQ214UG9pbnQlMjBhcyUzRCUyMm9mZnNldCUyMiUyRiUzRSUzQyUyRm14R2VvbWV0cnklM0UlM0MlMkZteENlbGwlM0UlM0NteENlbGwlMjBpZCUzRCUyMmxwVGxvbUxyY1B1ZkdrNDl2MXJNLTMxJTIyJTIwcGFyZW50JTNEJTIybHBUbG9tTHJjUHVmR2s0OXYxck0tMjElMjIlMjBzdHlsZSUzRCUyMmVsbGlwc2UlM0J3aGl0ZVNwYWNlJTNEd3JhcCUzQmh0bWwlM0QxJTNCJTIyJTIwdmFsdWUlM0QlMjJWSVNVQUxJWlpBJTIwVVRFTlRJJTIyJTIwdmVydGV4JTNEJTIyMSUyMiUzRSUzQ214R2VvbWV0cnklMjBoZWlnaHQlM0QlMjI2MCUyMiUyMHdpZHRoJTNEJTIyMTUwJTIyJTIweCUzRCUyMjUyMCUyMiUyMHklM0QlMjIyNTAlMjIlMjBhcyUzRCUyMmdlb21ldHJ5JTIyJTJGJTNFJTNDJTJGbXhDZWxsJTNFJTNDbXhDZWxsJTIwaWQlM0QlMjJscFRsb21McmNQdWZHazQ5djFyTS0zMiUyMiUyMGVkZ2UlM0QlMjIxJTIyJTIwcGFyZW50JTNEJTIybHBUbG9tTHJjUHVmR2s0OXYxck0tMjElMjIlMjBzb3VyY2UlM0QlMjJscFRsb21McmNQdWZHazQ5djFyTS0zMSUyMiUyMHN0eWxlJTNEJTIyZW5kQXJyb3clM0Rub25lJTNCZGFzaGVkJTNEMSUzQmh0bWwlM0QxJTNCcm91bmRlZCUzRDAlM0JzdGFydEFycm93JTNEb3BlbiUzQnN0YXJ0RmlsbCUzRDAlM0JleGl0WCUzRDAuNSUzQmV4aXRZJTNEMCUzQmV4aXREeCUzRDAlM0JleGl0RHklM0QwJTNCZW50cnlYJTNEMSUzQmVudHJ5WSUzRDAuNSUzQmVudHJ5RHglM0QwJTNCZW50cnlEeSUzRDAlM0IlMjIlMjB0YXJnZXQlM0QlMjJscFRsb21McmNQdWZHazQ5djFyTS0yMiUyMiUyMHZhbHVlJTNEJTIyJTIyJTNFJTNDbXhHZW9tZXRyeSUyMGhlaWdodCUzRCUyMjUwJTIyJTIwcmVsYXRpdmUlM0QlMjIxJTIyJTIwd2lkdGglM0QlMjI1MCUyMiUyMGFzJTNEJTIyZ2VvbWV0cnklMjIlM0UlM0NteFBvaW50JTIweCUzRCUyMjc4NSUyMiUyMHklM0QlMjIyOTklMjIlMjBhcyUzRCUyMnNvdXJjZVBvaW50JTIyJTJGJTNFJTNDbXhQb2ludCUyMHglM0QlMjI2MDUlMjIlMjB5JTNEJTIyMjUwJTIyJTIwYXMlM0QlMjJ0YXJnZXRQb2ludCUyMiUyRiUzRSUzQyUyRm14R2VvbWV0cnklM0UlM0MlMkZteENlbGwlM0UlM0NteENlbGwlMjBpZCUzRCUyMmxwVGxvbUxyY1B1ZkdrNDl2MXJNLTMzJTIyJTIwY29ubmVjdGFibGUlM0QlMjIwJTIyJTIwcGFyZW50JTNEJTIybHBUbG9tTHJjUHVmR2s0OXYxck0tMzIlMjIlMjBzdHlsZSUzRCUyMmVkZ2VMYWJlbCUzQmh0bWwlM0QxJTNCYWxpZ24lM0RjZW50ZXIlM0J2ZXJ0aWNhbEFsaWduJTNEbWlkZGxlJTNCcmVzaXphYmxlJTNEMCUzQnBvaW50cyUzRCU1QiU1RCUzQiUyMiUyMHZhbHVlJTNEJTIyJTI2YW1wJTNCbHQlM0IlMjZhbXAlM0JsdCUzQmluY2x1ZGUlMjZhbXAlM0JndCUzQiUyNmFtcCUzQmd0JTNCJTIyJTIwdmVydGV4JTNEJTIyMSUyMiUzRSUzQ214R2VvbWV0cnklMjByZWxhdGl2ZSUzRCUyMjElMjIlMjB4JTNEJTIyMC4xMDg0JTIyJTIweSUzRCUyMi0zJTIyJTIwYXMlM0QlMjJnZW9tZXRyeSUyMiUzRSUzQ214UG9pbnQlMjBhcyUzRCUyMm9mZnNldCUyMiUyRiUzRSUzQyUyRm14R2VvbWV0cnklM0UlM0MlMkZteENlbGwlM0UlM0NteENlbGwlMjBpZCUzRCUyMmxwVGxvbUxyY1B1ZkdrNDl2MXJNLTM0JTIyJTIwZWRnZSUzRCUyMjElMjIlMjBwYXJlbnQlM0QlMjJscFRsb21McmNQdWZHazQ5djFyTS0yMSUyMiUyMHNvdXJjZSUzRCUyMmxwVGxvbUxyY1B1ZkdrNDl2MXJNLTMxJTIyJTIwc3R5bGUlM0QlMjJlbmRBcnJvdyUzRG5vbmUlM0JkYXNoZWQlM0QxJTNCaHRtbCUzRDElM0Jyb3VuZGVkJTNEMCUzQnN0YXJ0QXJyb3clM0RvcGVuJTNCc3RhcnRGaWxsJTNEMCUzQmV4aXRYJTNEMC41JTNCZXhpdFklM0QxJTNCZXhpdER4JTNEMCUzQmV4aXREeSUzRDAlM0JlbnRyeVglM0QxJTNCZW50cnlZJTNEMC41JTNCZW50cnlEeCUzRDAlM0JlbnRyeUR5JTNEMCUzQiUyMiUyMHRhcmdldCUzRCUyMmxwVGxvbUxyY1B1ZkdrNDl2MXJNLTI1JTIyJTIwdmFsdWUlM0QlMjIlMjIlM0UlM0NteEdlb21ldHJ5JTIwaGVpZ2h0JTNEJTIyNTAlMjIlMjByZWxhdGl2ZSUzRCUyMjElMjIlMjB3aWR0aCUzRCUyMjUwJTIyJTIwYXMlM0QlMjJnZW9tZXRyeSUyMiUzRSUzQ214UG9pbnQlMjB4JTNEJTIyNzYxJTIyJTIweSUzRCUyMjYwOSUyMiUyMGFzJTNEJTIyc291cmNlUG9pbnQlMjIlMkYlM0UlM0NteFBvaW50JTIweCUzRCUyMjQ1MCUyMiUyMHklM0QlMjI0MzAlMjIlMjBhcyUzRCUyMnRhcmdldFBvaW50JTIyJTJGJTNFJTNDJTJGbXhHZW9tZXRyeSUzRSUzQyUyRm14Q2VsbCUzRSUzQ214Q2VsbCUyMGlkJTNEJTIybHBUbG9tTHJjUHVmR2s0OXYxck0tMzUlMjIlMjBjb25uZWN0YWJsZSUzRCUyMjAlMjIlMjBwYXJlbnQlM0QlMjJscFRsb21McmNQdWZHazQ5djFyTS0zNCUyMiUyMHN0eWxlJTNEJTIyZWRnZUxhYmVsJTNCaHRtbCUzRDElM0JhbGlnbiUzRGNlbnRlciUzQnZlcnRpY2FsQWxpZ24lM0RtaWRkbGUlM0JyZXNpemFibGUlM0QwJTNCcG9pbnRzJTNEJTVCJTVEJTNCJTIyJTIwdmFsdWUlM0QlMjIlMjZhbXAlM0JsdCUzQiUyNmFtcCUzQmx0JTNCaW5jbHVkZSUyNmFtcCUzQmd0JTNCJTI2YW1wJTNCZ3QlM0IlMjIlMjB2ZXJ0ZXglM0QlMjIxJTIyJTNFJTNDbXhHZW9tZXRyeSUyMHJlbGF0aXZlJTNEJTIyMSUyMiUyMHglM0QlMjIwLjEwODQlMjIlMjB5JTNEJTIyLTMlMjIlMjBhcyUzRCUyMmdlb21ldHJ5JTIyJTNFJTNDbXhQb2ludCUyMGFzJTNEJTIyb2Zmc2V0JTIyJTJGJTNFJTNDJTJGbXhHZW9tZXRyeSUzRSUzQyUyRm14Q2VsbCUzRSUzQ214Q2VsbCUyMGlkJTNEJTIybHBUbG9tTHJjUHVmR2s0OXYxck0tMzYlMjIlMjBlZGdlJTNEJTIyMSUyMiUyMHBhcmVudCUzRCUyMmxwVGxvbUxyY1B1ZkdrNDl2MXJNLTIxJTIyJTIwc291cmNlJTNEJTIybHBUbG9tTHJjUHVmR2s0OXYxck0tMzElMjIlMjBzdHlsZSUzRCUyMmVuZEFycm93JTNEbm9uZSUzQmRhc2hlZCUzRDElM0JodG1sJTNEMSUzQnJvdW5kZWQlM0QwJTNCc3RhcnRBcnJvdyUzRG9wZW4lM0JzdGFydEZpbGwlM0QwJTNCZXhpdFglM0QwJTNCZXhpdFklM0QxJTNCZXhpdER4JTNEMCUzQmV4aXREeSUzRDAlM0JlbnRyeVglM0QxJTNCZW50cnlZJTNEMC41JTNCZW50cnlEeCUzRDAlM0JlbnRyeUR5JTNEMCUzQiUyMiUyMHRhcmdldCUzRCUyMmxwVGxvbUxyY1B1ZkdrNDl2MXJNLTI0JTIyJTIwdmFsdWUlM0QlMjIlMjIlM0UlM0NteEdlb21ldHJ5JTIwaGVpZ2h0JTNEJTIyNTAlMjIlMjByZWxhdGl2ZSUzRCUyMjElMjIlMjB3aWR0aCUzRCUyMjUwJTIyJTIwYXMlM0QlMjJnZW9tZXRyeSUyMiUzRSUzQ214UG9pbnQlMjB4JTNEJTIyNzgxJTIyJTIweSUzRCUyMjUxOSUyMiUyMGFzJTNEJTIyc291cmNlUG9pbnQlMjIlMkYlM0UlM0NteFBvaW50JTIweCUzRCUyMjQ3MCUyMiUyMHklM0QlMjIzNDAlMjIlMjBhcyUzRCUyMnRhcmdldFBvaW50JTIyJTJGJTNFJTNDJTJGbXhHZW9tZXRyeSUzRSUzQyUyRm14Q2VsbCUzRSUzQ214Q2VsbCUyMGlkJTNEJTIybHBUbG9tTHJjUHVmR2s0OXYxck0tMzclMjIlMjBjb25uZWN0YWJsZSUzRCUyMjAlMjIlMjBwYXJlbnQlM0QlMjJscFRsb21McmNQdWZHazQ5djFyTS0zNiUyMiUyMHN0eWxlJTNEJTIyZWRnZUxhYmVsJTNCaHRtbCUzRDElM0JhbGlnbiUzRGNlbnRlciUzQnZlcnRpY2FsQWxpZ24lM0RtaWRkbGUlM0JyZXNpemFibGUlM0QwJTNCcG9pbnRzJTNEJTVCJTVEJTNCJTIyJTIwdmFsdWUlM0QlMjIlMjZhbXAlM0JsdCUzQiUyNmFtcCUzQmx0JTNCaW5jbHVkZSUyNmFtcCUzQmd0JTNCJTI2YW1wJTNCZ3QlM0IlMjIlMjB2ZXJ0ZXglM0QlMjIxJTIyJTNFJTNDbXhHZW9tZXRyeSUyMHJlbGF0aXZlJTNEJTIyMSUyMiUyMHglM0QlMjIwLjEwODQlMjIlMjB5JTNEJTIyLTMlMjIlMjBhcyUzRCUyMmdlb21ldHJ5JTIyJTNFJTNDbXhQb2ludCUyMGFzJTNEJTIyb2Zmc2V0JTIyJTJGJTNFJTNDJTJGbXhHZW9tZXRyeSUzRSUzQyUyRm14Q2VsbCUzRSUzQ214Q2VsbCUyMGlkJTNEJTIybHBUbG9tTHJjUHVmR2s0OXYxck0tMzglMjIlMjBlZGdlJTNEJTIyMSUyMiUyMHBhcmVudCUzRCUyMmxwVGxvbUxyY1B1ZkdrNDl2MXJNLTIxJTIyJTIwc291cmNlJTNEJTIybHBUbG9tTHJjUHVmR2s0OXYxck0tMzElMjIlMjBzdHlsZSUzRCUyMmVuZEFycm93JTNEbm9uZSUzQmRhc2hlZCUzRDElM0JodG1sJTNEMSUzQnJvdW5kZWQlM0QwJTNCc3RhcnRBcnJvdyUzRG9wZW4lM0JzdGFydEZpbGwlM0QwJTNCZXhpdFglM0QwJTNCZXhpdFklM0QwJTNCZXhpdER4JTNEMCUzQmV4aXREeSUzRDAlM0JlbnRyeVglM0QxJTNCZW50cnlZJTNEMC41JTNCZW50cnlEeCUzRDAlM0JlbnRyeUR5JTNEMCUzQiUyMiUyMHRhcmdldCUzRCUyMmxwVGxvbUxyY1B1ZkdrNDl2MXJNLTIzJTIyJTIwdmFsdWUlM0QlMjIlMjIlM0UlM0NteEdlb21ldHJ5JTIwaGVpZ2h0JTNEJTIyNTAlMjIlMjByZWxhdGl2ZSUzRCUyMjElMjIlMjB3aWR0aCUzRCUyMjUwJTIyJTIwYXMlM0QlMjJnZW9tZXRyeSUyMiUzRSUzQ214UG9pbnQlMjB4JTNEJTIyODgxJTIyJTIweSUzRCUyMjMzOSUyMiUyMGFzJTNEJTIyc291cmNlUG9pbnQlMjIlMkYlM0UlM0NteFBvaW50JTIweCUzRCUyMjU3MCUyMiUyMHklM0QlMjIxNjAlMjIlMjBhcyUzRCUyMnRhcmdldFBvaW50JTIyJTJGJTNFJTNDJTJGbXhHZW9tZXRyeSUzRSUzQyUyRm14Q2VsbCUzRSUzQ214Q2VsbCUyMGlkJTNEJTIybHBUbG9tTHJjUHVmR2s0OXYxck0tMzklMjIlMjBjb25uZWN0YWJsZSUzRCUyMjAlMjIlMjBwYXJlbnQlM0QlMjJscFRsb21McmNQdWZHazQ5djFyTS0zOCUyMiUyMHN0eWxlJTNEJTIyZWRnZUxhYmVsJTNCaHRtbCUzRDElM0JhbGlnbiUzRGNlbnRlciUzQnZlcnRpY2FsQWxpZ24lM0RtaWRkbGUlM0JyZXNpemFibGUlM0QwJTNCcG9pbnRzJTNEJTVCJTVEJTNCJTIyJTIwdmFsdWUlM0QlMjIlMjZhbXAlM0JsdCUzQiUyNmFtcCUzQmx0JTNCaW5jbHVkZSUyNmFtcCUzQmd0JTNCJTI2YW1wJTNCZ3QlM0IlMjIlMjB2ZXJ0ZXglM0QlMjIxJTIyJTNFJTNDbXhHZW9tZXRyeSUyMHJlbGF0aXZlJTNEJTIyMSUyMiUyMHglM0QlMjIwLjEwODQlMjIlMjB5JTNEJTIyLTMlMjIlMjBhcyUzRCUyMmdlb21ldHJ5JTIyJTNFJTNDbXhQb2ludCUyMGFzJTNEJTIyb2Zmc2V0JTIyJTJGJTNFJTNDJTJGbXhHZW9tZXRyeSUzRSUzQyUyRm14Q2VsbCUzRSUzQ214Q2VsbCUyMGlkJTNEJTIybHBUbG9tTHJjUHVmR2s0OXYxck0tNDAlMjIlMjBlZGdlJTNEJTIyMSUyMiUyMHBhcmVudCUzRCUyMmxwVGxvbUxyY1B1ZkdrNDl2MXJNLTIxJTIyJTIwc291cmNlJTNEJTIybHBUbG9tTHJjUHVmR2s0OXYxck0tMjYlMjIlMjBzdHlsZSUzRCUyMmVuZEFycm93JTNEbm9uZSUzQmRhc2hlZCUzRDElM0JodG1sJTNEMSUzQnJvdW5kZWQlM0QwJTNCc3RhcnRBcnJvdyUzRG9wZW4lM0JzdGFydEZpbGwlM0QwJTNCZXhpdFglM0QwLjUlM0JleGl0WSUzRDElM0JleGl0RHglM0QwJTNCZXhpdER5JTNEMCUzQmVudHJ5WCUzRDElM0JlbnRyeVklM0QwJTNCZW50cnlEeCUzRDAlM0JlbnRyeUR5JTNEMCUzQiUyMiUyMHRhcmdldCUzRCUyMmxwVGxvbUxyY1B1ZkdrNDl2MXJNLTI1JTIyJTIwdmFsdWUlM0QlMjIlMjIlM0UlM0NteEdlb21ldHJ5JTIwaGVpZ2h0JTNEJTIyNTAlMjIlMjByZWxhdGl2ZSUzRCUyMjElMjIlMjB3aWR0aCUzRCUyMjUwJTIyJTIwYXMlM0QlMjJnZW9tZXRyeSUyMiUzRSUzQ214UG9pbnQlMjB4JTNEJTIyMzcwJTIyJTIweSUzRCUyMjMwMCUyMiUyMGFzJTNEJTIyc291cmNlUG9pbnQlMjIlMkYlM0UlM0NteFBvaW50JTIweCUzRCUyMjMxMCUyMiUyMHklM0QlMjI0OTAlMjIlMjBhcyUzRCUyMnRhcmdldFBvaW50JTIyJTJGJTNFJTNDJTJGbXhHZW9tZXRyeSUzRSUzQyUyRm14Q2VsbCUzRSUzQ214Q2VsbCUyMGlkJTNEJTIybHBUbG9tTHJjUHVmR2s0OXYxck0tNDElMjIlMjBjb25uZWN0YWJsZSUzRCUyMjAlMjIlMjBwYXJlbnQlM0QlMjJscFRsb21McmNQdWZHazQ5djFyTS00MCUyMiUyMHN0eWxlJTNEJTIyZWRnZUxhYmVsJTNCaHRtbCUzRDElM0JhbGlnbiUzRGNlbnRlciUzQnZlcnRpY2FsQWxpZ24lM0RtaWRkbGUlM0JyZXNpemFibGUlM0QwJTNCcG9pbnRzJTNEJTVCJTVEJTNCJTIyJTIwdmFsdWUlM0QlMjIlMjZhbXAlM0JsdCUzQiUyNmFtcCUzQmx0JTNCZXh0ZW5kJTI2YW1wJTNCZ3QlM0IlMjZhbXAlM0JndCUzQiUyMiUyMHZlcnRleCUzRCUyMjElMjIlM0UlM0NteEdlb21ldHJ5JTIwcmVsYXRpdmUlM0QlMjIxJTIyJTIweCUzRCUyMjAuMTA4NCUyMiUyMHklM0QlMjItMyUyMiUyMGFzJTNEJTIyZ2VvbWV0cnklMjIlM0UlM0NteFBvaW50JTIwYXMlM0QlMjJvZmZzZXQlMjIlMkYlM0UlM0MlMkZteEdlb21ldHJ5JTNFJTNDJTJGbXhDZWxsJTNFJTNDbXhDZWxsJTIwaWQlM0QlMjJscFRsb21McmNQdWZHazQ5djFyTS00MiUyMiUyMGVkZ2UlM0QlMjIxJTIyJTIwcGFyZW50JTNEJTIyMSUyMiUyMHN0eWxlJTNEJTIyZW5kQXJyb3clM0Rub25lJTNCaHRtbCUzRDElM0Jyb3VuZGVkJTNEMCUzQmVudHJ5WCUzRDAlM0JlbnRyeVklM0QxJTNCZW50cnlEeCUzRDAlM0JlbnRyeUR5JTNEMCUzQnN0YXJ0QXJyb3clM0Rub25lJTNCc3RhcnRGaWxsJTNEMCUzQiUyMiUyMHRhcmdldCUzRCUyMmxwVGxvbUxyY1B1ZkdrNDl2MXJNLTIyJTIyJTIwdmFsdWUlM0QlMjIlMjIlM0UlM0NteEdlb21ldHJ5JTIwaGVpZ2h0JTNEJTIyNTAlMjIlMjByZWxhdGl2ZSUzRCUyMjElMjIlMjB3aWR0aCUzRCUyMjUwJTIyJTIwYXMlM0QlMjJnZW9tZXRyeSUyMiUzRSUzQ214UG9pbnQlMjB4JTNEJTIyOTAlMjIlMjB5JTNEJTIyOTEwJTIyJTIwYXMlM0QlMjJzb3VyY2VQb2ludCUyMiUyRiUzRSUzQ214UG9pbnQlMjB4JTNEJTIyMzcwJTIyJTIweSUzRCUyMjk0MCUyMiUyMGFzJTNEJTIydGFyZ2V0UG9pbnQlMjIlMkYlM0UlM0MlMkZteEdlb21ldHJ5JTNFJTNDJTJGbXhDZWxsJTNFJTNDbXhDZWxsJTIwaWQlM0QlMjJscFRsb21McmNQdWZHazQ5djFyTS00MyUyMiUyMGVkZ2UlM0QlMjIxJTIyJTIwcGFyZW50JTNEJTIyMSUyMiUyMHN0eWxlJTNEJTIyZW5kQXJyb3clM0Rub25lJTNCaHRtbCUzRDElM0Jyb3VuZGVkJTNEMCUzQmVudHJ5WCUzRDAlM0JlbnRyeVklM0QxJTNCZW50cnlEeCUzRDAlM0JlbnRyeUR5JTNEMCUzQnN0YXJ0QXJyb3clM0Rub25lJTNCc3RhcnRGaWxsJTNEMCUzQiUyMiUyMHRhcmdldCUzRCUyMmxwVGxvbUxyY1B1ZkdrNDl2MXJNLTIzJTIyJTIwdmFsdWUlM0QlMjIlMjIlM0UlM0NteEdlb21ldHJ5JTIwaGVpZ2h0JTNEJTIyNTAlMjIlMjByZWxhdGl2ZSUzRCUyMjElMjIlMjB3aWR0aCUzRCUyMjUwJTIyJTIwYXMlM0QlMjJnZW9tZXRyeSUyMiUzRSUzQ214UG9pbnQlMjB4JTNEJTIyOTAlMjIlMjB5JTNEJTIyOTEwJTIyJTIwYXMlM0QlMjJzb3VyY2VQb2ludCUyMiUyRiUzRSUzQ214UG9pbnQlMjB4JTNEJTIyNDMwJTIyJTIweSUzRCUyMjgwMCUyMiUyMGFzJTNEJTIydGFyZ2V0UG9pbnQlMjIlMkYlM0UlM0MlMkZteEdlb21ldHJ5JTNFJTNDJTJGbXhDZWxsJTNFJTNDbXhDZWxsJTIwaWQlM0QlMjJscFRsb21McmNQdWZHazQ5djFyTS00NCUyMiUyMGVkZ2UlM0QlMjIxJTIyJTIwcGFyZW50JTNEJTIyMSUyMiUyMHN0eWxlJTNEJTIyZW5kQXJyb3clM0Rub25lJTNCaHRtbCUzRDElM0Jyb3VuZGVkJTNEMCUzQmVudHJ5WCUzRDAlM0JlbnRyeVklM0QwJTNCZW50cnlEeCUzRDAlM0JlbnRyeUR5JTNEMCUzQiUyMiUyMHRhcmdldCUzRCUyMmxwVGxvbUxyY1B1ZkdrNDl2MXJNLTI1JTIyJTIwdmFsdWUlM0QlMjIlMjIlM0UlM0NteEdlb21ldHJ5JTIwaGVpZ2h0JTNEJTIyNTAlMjIlMjByZWxhdGl2ZSUzRCUyMjElMjIlMjB3aWR0aCUzRCUyMjUwJTIyJTIwYXMlM0QlMjJnZW9tZXRyeSUyMiUzRSUzQ214UG9pbnQlMjB4JTNEJTIyOTAlMjIlMjB5JTNEJTIyOTIwJTIyJTIwYXMlM0QlMjJzb3VyY2VQb2ludCUyMiUyRiUzRSUzQ214UG9pbnQlMjB4JTNEJTIyMjUwJTIyJTIweSUzRCUyMjk4MCUyMiUyMGFzJTNEJTIydGFyZ2V0UG9pbnQlMjIlMkYlM0UlM0MlMkZteEdlb21ldHJ5JTNFJTNDJTJGbXhDZWxsJTNFJTNDbXhDZWxsJTIwaWQlM0QlMjJscFRsb21McmNQdWZHazQ5djFyTS00NSUyMiUyMGVkZ2UlM0QlMjIxJTIyJTIwcGFyZW50JTNEJTIyMSUyMiUyMHN0eWxlJTNEJTIyZW5kQXJyb3clM0Rub25lJTNCaHRtbCUzRDElM0Jyb3VuZGVkJTNEMCUzQmVudHJ5WCUzRDAlM0JlbnRyeVklM0QwJTNCZW50cnlEeCUzRDAlM0JlbnRyeUR5JTNEMCUzQiUyMiUyMHRhcmdldCUzRCUyMmxwVGxvbUxyY1B1ZkdrNDl2MXJNLTI0JTIyJTIwdmFsdWUlM0QlMjIlMjIlM0UlM0NteEdlb21ldHJ5JTIwaGVpZ2h0JTNEJTIyNTAlMjIlMjByZWxhdGl2ZSUzRCUyMjElMjIlMjB3aWR0aCUzRCUyMjUwJTIyJTIwYXMlM0QlMjJnZW9tZXRyeSUyMiUzRSUzQ214UG9pbnQlMjB4JTNEJTIyOTAlMjIlMjB5JTNEJTIyOTIwJTIyJTIwYXMlM0QlMjJzb3VyY2VQb2ludCUyMiUyRiUzRSUzQ214UG9pbnQlMjB4JTNEJTIyMjUwJTIyJTIweSUzRCUyMjk4MCUyMiUyMGFzJTNEJTIydGFyZ2V0UG9pbnQlMjIlMkYlM0UlM0MlMkZteEdlb21ldHJ5JTNFJTNDJTJGbXhDZWxsJTNFJTNDbXhDZWxsJTIwaWQlM0QlMjJscFRsb21McmNQdWZHazQ5djFyTS00NiUyMiUyMGVkZ2UlM0QlMjIxJTIyJTIwcGFyZW50JTNEJTIyMSUyMiUyMHN0eWxlJTNEJTIyZW5kQXJyb3clM0Rub25lJTNCaHRtbCUzRDElM0Jyb3VuZGVkJTNEMCUzQmVudHJ5WCUzRDAlM0JlbnRyeVklM0QwLjUlM0JlbnRyeUR4JTNEMCUzQmVudHJ5RHklM0QwJTNCJTIyJTIwdGFyZ2V0JTNEJTIybHBUbG9tTHJjUHVmR2s0OXYxck0tMjYlMjIlMjB2YWx1ZSUzRCUyMiUyMiUzRSUzQ214R2VvbWV0cnklMjBoZWlnaHQlM0QlMjI1MCUyMiUyMHJlbGF0aXZlJTNEJTIyMSUyMiUyMHdpZHRoJTNEJTIyNTAlMjIlMjBhcyUzRCUyMmdlb21ldHJ5JTIyJTNFJTNDbXhQb2ludCUyMHglM0QlMjI5MCUyMiUyMHklM0QlMjI5MTUlMjIlMjBhcyUzRCUyMnNvdXJjZVBvaW50JTIyJTJGJTNFJTNDbXhQb2ludCUyMHglM0QlMjIyNTAlMjIlMjB5JTNEJTIyOTgwJTIyJTIwYXMlM0QlMjJ0YXJnZXRQb2ludCUyMiUyRiUzRSUzQyUyRm14R2VvbWV0cnklM0UlM0MlMkZteENlbGwlM0UlM0NteENlbGwlMjBpZCUzRCUyMmxwVGxvbUxyY1B1ZkdrNDl2MXJNLTQ3JTIyJTIwcGFyZW50JTNEJTIyMSUyMiUyMHN0eWxlJTNEJTIyc2hhcGUlM0R1bWxBY3RvciUzQnZlcnRpY2FsTGFiZWxQb3NpdGlvbiUzRGJvdHRvbSUzQnZlcnRpY2FsQWxpZ24lM0R0b3AlM0JodG1sJTNEMSUzQm91dGxpbmVDb25uZWN0JTNEMCUzQiUyMiUyMHZhbHVlJTNEJTIyQmlibGlvdGVjYXJpbyUyNmx0JTNCZGl2JTI2Z3QlM0IlMjZsdCUzQmJyJTI2Z3QlM0IlMjZsdCUzQiUyRmRpdiUyNmd0JTNCJTIyJTIwdmVydGV4JTNEJTIyMSUyMiUzRSUzQ214R2VvbWV0cnklMjBoZWlnaHQlM0QlMjI2MCUyMiUyMHdpZHRoJTNEJTIyMzAlMjIlMjB4JTNEJTIyNTAlMjIlMjB5JTNEJTIyMTU0MCUyMiUyMGFzJTNEJTIyZ2VvbWV0cnklMjIlMkYlM0UlM0MlMkZteENlbGwlM0UlM0NteENlbGwlMjBpZCUzRCUyMmxwVGxvbUxyY1B1ZkdrNDl2MXJNLTQ4JTIyJTIwcGFyZW50JTNEJTIyMSUyMiUyMHN0eWxlJTNEJTIyc3dpbWxhbmUlM0J3aGl0ZVNwYWNlJTNEd3JhcCUzQmh0bWwlM0QxJTNCJTIyJTIwdmFsdWUlM0QlMjJHZXN0aW9uZSUyMGRlaSUyMHByZXN0aXRpJTIyJTIwdmVydGV4JTNEJTIyMSUyMiUzRSUzQ214R2VvbWV0cnklMjBoZWlnaHQlM0QlMjI0NzAlMjIlMjB3aWR0aCUzRCUyMjczMCUyMiUyMHglM0QlMjIyMDAlMjIlMjB5JTNEJTIyMTI4MyUyMiUyMGFzJTNEJTIyZ2VvbWV0cnklMjIlMkYlM0UlM0MlMkZteENlbGwlM0UlM0NteENlbGwlMjBpZCUzRCUyMmxwVGxvbUxyY1B1ZkdrNDl2MXJNLTQ5JTIyJTIwcGFyZW50JTNEJTIybHBUbG9tTHJjUHVmR2s0OXYxck0tNDglMjIlMjBzdHlsZSUzRCUyMmVsbGlwc2UlM0J3aGl0ZVNwYWNlJTNEd3JhcCUzQmh0bWwlM0QxJTNCJTIyJTIwdmFsdWUlM0QlMjJSRUdJU1RSQSUyMFBSRVNUSVRPJTIyJTIwdmVydGV4JTNEJTIyMSUyMiUzRSUzQ214R2VvbWV0cnklMjBoZWlnaHQlM0QlMjI2MCUyMiUyMHdpZHRoJTNEJTIyMTcwJTIyJTIweCUzRCUyMjEyMCUyMiUyMHklM0QlMjI3NyUyMiUyMGFzJTNEJTIyZ2VvbWV0cnklMjIlMkYlM0UlM0MlMkZteENlbGwlM0UlM0NteENlbGwlMjBpZCUzRCUyMmxwVGxvbUxyY1B1ZkdrNDl2MXJNLTUxJTIyJTIwcGFyZW50JTNEJTIybHBUbG9tTHJjUHVmR2s0OXYxck0tNDglMjIlMjBzdHlsZSUzRCUyMmVsbGlwc2UlM0J3aGl0ZVNwYWNlJTNEd3JhcCUzQmh0bWwlM0QxJTNCJTIyJTIwdmFsdWUlM0QlMjJSSU1VT1ZJJTIwUFJFU1RJVE8lMjIlMjB2ZXJ0ZXglM0QlMjIxJTIyJTNFJTNDbXhHZW9tZXRyeSUyMGhlaWdodCUzRCUyMjcwJTIyJTIwd2lkdGglM0QlMjIxNTYlMjIlMjB4JTNEJTIyMTIwJTIyJTIweSUzRCUyMjM1NyUyMiUyMGFzJTNEJTIyZ2VvbWV0cnklMjIlMkYlM0UlM0MlMkZteENlbGwlM0UlM0NteENlbGwlMjBpZCUzRCUyMmxwVGxvbUxyY1B1ZkdrNDl2MXJNLTUzJTIyJTIwcGFyZW50JTNEJTIybHBUbG9tTHJjUHVmR2s0OXYxck0tNDglMjIlMjBzdHlsZSUzRCUyMmVsbGlwc2UlM0J3aGl0ZVNwYWNlJTNEd3JhcCUzQmh0bWwlM0QxJTNCJTIyJTIwdmFsdWUlM0QlMjJTRUxFWklPTkElMjBQUkVTVElUTyUyMiUyMHZlcnRleCUzRCUyMjElMjIlM0UlM0NteEdlb21ldHJ5JTIwaGVpZ2h0JTNEJTIyNjAlMjIlMjB3aWR0aCUzRCUyMjE1MCUyMiUyMHglM0QlMjIxMjAlMjIlMjB5JTNEJTIyMjQwJTIyJTIwYXMlM0QlMjJnZW9tZXRyeSUyMiUyRiUzRSUzQyUyRm14Q2VsbCUzRSUzQ214Q2VsbCUyMGlkJTNEJTIybHBUbG9tTHJjUHVmR2s0OXYxck0tNTYlMjIlMjBlZGdlJTNEJTIyMSUyMiUyMHBhcmVudCUzRCUyMmxwVGxvbUxyY1B1ZkdrNDl2MXJNLTQ4JTIyJTIwc291cmNlJTNEJTIybHBUbG9tTHJjUHVmR2s0OXYxck0tNTMlMjIlMjBzdHlsZSUzRCUyMmVuZEFycm93JTNEbm9uZSUzQmRhc2hlZCUzRDElM0JodG1sJTNEMSUzQnJvdW5kZWQlM0QwJTNCc3RhcnRBcnJvdyUzRG9wZW4lM0JzdGFydEZpbGwlM0QwJTNCZW50cnlYJTNEMC41OTQlM0JlbnRyeVklM0QwLjAyMSUzQmVudHJ5RHglM0QwJTNCZW50cnlEeSUzRDAlM0JleGl0WCUzRDAuNSUzQmV4aXRZJTNEMSUzQmV4aXREeCUzRDAlM0JleGl0RHklM0QwJTNCZW50cnlQZXJpbWV0ZXIlM0QwJTNCJTIyJTIwdGFyZ2V0JTNEJTIybHBUbG9tTHJjUHVmR2s0OXYxck0tNTElMjIlMjB2YWx1ZSUzRCUyMiUyMiUzRSUzQ214R2VvbWV0cnklMjBoZWlnaHQlM0QlMjI1MCUyMiUyMHJlbGF0aXZlJTNEJTIyMSUyMiUyMHdpZHRoJTNEJTIyNTAlMjIlMjBhcyUzRCUyMmdlb21ldHJ5JTIyJTNFJTNDbXhQb2ludCUyMHglM0QlMjItMTAwJTIyJTIweSUzRCUyMjUxNCUyMiUyMGFzJTNEJTIyc291cmNlUG9pbnQlMjIlMkYlM0UlM0NteFBvaW50JTIweCUzRCUyMi00MCUyMiUyMHklM0QlMjI0NjAlMjIlMjBhcyUzRCUyMnRhcmdldFBvaW50JTIyJTJGJTNFJTNDJTJGbXhHZW9tZXRyeSUzRSUzQyUyRm14Q2VsbCUzRSUzQ214Q2VsbCUyMGlkJTNEJTIybHBUbG9tTHJjUHVmR2s0OXYxck0tNTclMjIlMjBjb25uZWN0YWJsZSUzRCUyMjAlMjIlMjBwYXJlbnQlM0QlMjJscFRsb21McmNQdWZHazQ5djFyTS01NiUyMiUyMHN0eWxlJTNEJTIyZWRnZUxhYmVsJTNCaHRtbCUzRDElM0JhbGlnbiUzRGNlbnRlciUzQnZlcnRpY2FsQWxpZ24lM0RtaWRkbGUlM0JyZXNpemFibGUlM0QwJTNCcG9pbnRzJTNEJTVCJTVEJTNCJTIyJTIwdmFsdWUlM0QlMjIlMjZhbXAlM0JsdCUzQiUyNmFtcCUzQmx0JTNCaW5jbHVkZSUyNmFtcCUzQmd0JTNCJTI2YW1wJTNCZ3QlM0IlMjIlMjB2ZXJ0ZXglM0QlMjIxJTIyJTNFJTNDbXhHZW9tZXRyeSUyMHJlbGF0aXZlJTNEJTIyMSUyMiUyMHglM0QlMjIwLjEwODQlMjIlMjB5JTNEJTIyLTMlMjIlMjBhcyUzRCUyMmdlb21ldHJ5JTIyJTNFJTNDbXhQb2ludCUyMGFzJTNEJTIyb2Zmc2V0JTIyJTJGJTNFJTNDJTJGbXhHZW9tZXRyeSUzRSUzQyUyRm14Q2VsbCUzRSUzQ214Q2VsbCUyMGlkJTNEJTIybHBUbG9tTHJjUHVmR2s0OXYxck0tNTglMjIlMjBwYXJlbnQlM0QlMjJscFRsb21McmNQdWZHazQ5djFyTS00OCUyMiUyMHN0eWxlJTNEJTIyZWxsaXBzZSUzQndoaXRlU3BhY2UlM0R3cmFwJTNCaHRtbCUzRDElM0IlMjIlMjB2YWx1ZSUzRCUyMlZJU1VBTElaWkElMjBQUkVTVElUSSUyMiUyMHZlcnRleCUzRCUyMjElMjIlM0UlM0NteEdlb21ldHJ5JTIwaGVpZ2h0JTNEJTIyNjAlMjIlMjB3aWR0aCUzRCUyMjE1MCUyMiUyMHglM0QlMjI0MTAlMjIlMjB5JTNEJTIyMjk3JTIyJTIwYXMlM0QlMjJnZW9tZXRyeSUyMiUyRiUzRSUzQyUyRm14Q2VsbCUzRSUzQ214Q2VsbCUyMGlkJTNEJTIybHBUbG9tTHJjUHVmR2s0OXYxck0tNTklMjIlMjBlZGdlJTNEJTIyMSUyMiUyMHBhcmVudCUzRCUyMmxwVGxvbUxyY1B1ZkdrNDl2MXJNLTQ4JTIyJTIwc291cmNlJTNEJTIybHBUbG9tTHJjUHVmR2s0OXYxck0tNTglMjIlMjBzdHlsZSUzRCUyMmVuZEFycm93JTNEbm9uZSUzQmRhc2hlZCUzRDElM0JodG1sJTNEMSUzQnJvdW5kZWQlM0QwJTNCc3RhcnRBcnJvdyUzRG9wZW4lM0JzdGFydEZpbGwlM0QwJTNCZXhpdFglM0QwJTNCZXhpdFklM0QwJTNCZXhpdER4JTNEMCUzQmV4aXREeSUzRDAlM0JlbnRyeVglM0QxJTNCZW50cnlZJTNEMSUzQmVudHJ5RHglM0QwJTNCZW50cnlEeSUzRDAlM0IlMjIlMjB0YXJnZXQlM0QlMjJscFRsb21McmNQdWZHazQ5djFyTS00OSUyMiUyMHZhbHVlJTNEJTIyJTIyJTNFJTNDbXhHZW9tZXRyeSUyMGhlaWdodCUzRCUyMjUwJTIyJTIwcmVsYXRpdmUlM0QlMjIxJTIyJTIwd2lkdGglM0QlMjI1MCUyMiUyMGFzJTNEJTIyZ2VvbWV0cnklMjIlM0UlM0NteFBvaW50JTIweCUzRCUyMjc4NSUyMiUyMHklM0QlMjIyOTklMjIlMjBhcyUzRCUyMnNvdXJjZVBvaW50JTIyJTJGJTNFJTNDbXhQb2ludCUyMHglM0QlMjI2MDUlMjIlMjB5JTNEJTIyMjUwJTIyJTIwYXMlM0QlMjJ0YXJnZXRQb2ludCUyMiUyRiUzRSUzQyUyRm14R2VvbWV0cnklM0UlM0MlMkZteENlbGwlM0UlM0NteENlbGwlMjBpZCUzRCUyMmxwVGxvbUxyY1B1ZkdrNDl2MXJNLTYwJTIyJTIwY29ubmVjdGFibGUlM0QlMjIwJTIyJTIwcGFyZW50JTNEJTIybHBUbG9tTHJjUHVmR2s0OXYxck0tNTklMjIlMjBzdHlsZSUzRCUyMmVkZ2VMYWJlbCUzQmh0bWwlM0QxJTNCYWxpZ24lM0RjZW50ZXIlM0J2ZXJ0aWNhbEFsaWduJTNEbWlkZGxlJTNCcmVzaXphYmxlJTNEMCUzQnBvaW50cyUzRCU1QiU1RCUzQiUyMiUyMHZhbHVlJTNEJTIyJTI2YW1wJTNCbHQlM0IlMjZhbXAlM0JsdCUzQmluY2x1ZGUlMjZhbXAlM0JndCUzQiUyNmFtcCUzQmd0JTNCJTIyJTIwdmVydGV4JTNEJTIyMSUyMiUzRSUzQ214R2VvbWV0cnklMjByZWxhdGl2ZSUzRCUyMjElMjIlMjB4JTNEJTIyMC4xMDg0JTIyJTIweSUzRCUyMi0zJTIyJTIwYXMlM0QlMjJnZW9tZXRyeSUyMiUzRSUzQ214UG9pbnQlMjBhcyUzRCUyMm9mZnNldCUyMiUyRiUzRSUzQyUyRm14R2VvbWV0cnklM0UlM0MlMkZteENlbGwlM0UlM0NteENlbGwlMjBpZCUzRCUyMmxwVGxvbUxyY1B1ZkdrNDl2MXJNLTYzJTIyJTIwZWRnZSUzRCUyMjElMjIlMjBwYXJlbnQlM0QlMjJscFRsb21McmNQdWZHazQ5djFyTS00OCUyMiUyMHNvdXJjZSUzRCUyMmxwVGxvbUxyY1B1ZkdrNDl2MXJNLTU4JTIyJTIwc3R5bGUlM0QlMjJlbmRBcnJvdyUzRG5vbmUlM0JkYXNoZWQlM0QxJTNCaHRtbCUzRDElM0Jyb3VuZGVkJTNEMCUzQnN0YXJ0QXJyb3clM0RvcGVuJTNCc3RhcnRGaWxsJTNEMCUzQmV4aXRYJTNEMCUzQmV4aXRZJTNEMSUzQmV4aXREeCUzRDAlM0JleGl0RHklM0QwJTNCZW50cnlYJTNEMSUzQmVudHJ5WSUzRDAuNSUzQmVudHJ5RHglM0QwJTNCZW50cnlEeSUzRDAlM0IlMjIlMjB0YXJnZXQlM0QlMjJscFRsb21McmNQdWZHazQ5djFyTS01MSUyMiUyMHZhbHVlJTNEJTIyJTIyJTNFJTNDbXhHZW9tZXRyeSUyMGhlaWdodCUzRCUyMjUwJTIyJTIwcmVsYXRpdmUlM0QlMjIxJTIyJTIwd2lkdGglM0QlMjI1MCUyMiUyMGFzJTNEJTIyZ2VvbWV0cnklMjIlM0UlM0NteFBvaW50JTIweCUzRCUyMjc4MSUyMiUyMHklM0QlMjI1MTklMjIlMjBhcyUzRCUyMnNvdXJjZVBvaW50JTIyJTJGJTNFJTNDbXhQb2ludCUyMHglM0QlMjI0NzAlMjIlMjB5JTNEJTIyMzQwJTIyJTIwYXMlM0QlMjJ0YXJnZXRQb2ludCUyMiUyRiUzRSUzQyUyRm14R2VvbWV0cnklM0UlM0MlMkZteENlbGwlM0UlM0NteENlbGwlMjBpZCUzRCUyMmxwVGxvbUxyY1B1ZkdrNDl2MXJNLTY0JTIyJTIwY29ubmVjdGFibGUlM0QlMjIwJTIyJTIwcGFyZW50JTNEJTIybHBUbG9tTHJjUHVmR2s0OXYxck0tNjMlMjIlMjBzdHlsZSUzRCUyMmVkZ2VMYWJlbCUzQmh0bWwlM0QxJTNCYWxpZ24lM0RjZW50ZXIlM0J2ZXJ0aWNhbEFsaWduJTNEbWlkZGxlJTNCcmVzaXphYmxlJTNEMCUzQnBvaW50cyUzRCU1QiU1RCUzQiUyMiUyMHZhbHVlJTNEJTIyJTI2YW1wJTNCbHQlM0IlMjZhbXAlM0JsdCUzQmluY2x1ZGUlMjZhbXAlM0JndCUzQiUyNmFtcCUzQmd0JTNCJTIyJTIwdmVydGV4JTNEJTIyMSUyMiUzRSUzQ214R2VvbWV0cnklMjByZWxhdGl2ZSUzRCUyMjElMjIlMjB4JTNEJTIyMC4xMDg0JTIyJTIweSUzRCUyMi0zJTIyJTIwYXMlM0QlMjJnZW9tZXRyeSUyMiUzRSUzQ214UG9pbnQlMjBhcyUzRCUyMm9mZnNldCUyMiUyRiUzRSUzQyUyRm14R2VvbWV0cnklM0UlM0MlMkZteENlbGwlM0UlM0NteENlbGwlMjBpZCUzRCUyMmxwVGxvbUxyY1B1ZkdrNDl2MXJNLTc0JTIyJTIwcGFyZW50JTNEJTIybHBUbG9tTHJjUHVmR2s0OXYxck0tNDglMjIlMjBzdHlsZSUzRCUyMmVsbGlwc2UlM0J3aGl0ZVNwYWNlJTNEd3JhcCUzQmh0bWwlM0QxJTNCJTIyJTIwdmFsdWUlM0QlMjJTRUxFWklPTkElMjBVVEVOVEUlMjIlMjB2ZXJ0ZXglM0QlMjIxJTIyJTNFJTNDbXhHZW9tZXRyeSUyMGhlaWdodCUzRCUyMjYwJTIyJTIwd2lkdGglM0QlMjIxNTAlMjIlMjB4JTNEJTIyNTIwJTIyJTIweSUzRCUyMjY3JTIyJTIwYXMlM0QlMjJnZW9tZXRyeSUyMiUyRiUzRSUzQyUyRm14Q2VsbCUzRSUzQ214Q2VsbCUyMGlkJTNEJTIybHBUbG9tTHJjUHVmR2s0OXYxck0tNzUlMjIlMjBwYXJlbnQlM0QlMjJscFRsb21McmNQdWZHazQ5djFyTS00OCUyMiUyMHN0eWxlJTNEJTIyZWxsaXBzZSUzQndoaXRlU3BhY2UlM0R3cmFwJTNCaHRtbCUzRDElM0IlMjIlMjB2YWx1ZSUzRCUyMlNFTEVaSU9OQSUyMExJQlJPJTIyJTIwdmVydGV4JTNEJTIyMSUyMiUzRSUzQ214R2VvbWV0cnklMjBoZWlnaHQlM0QlMjI2MCUyMiUyMHdpZHRoJTNEJTIyMTUwJTIyJTIweCUzRCUyMjUxMCUyMiUyMHklM0QlMjIxNTclMjIlMjBhcyUzRCUyMmdlb21ldHJ5JTIyJTJGJTNFJTNDJTJGbXhDZWxsJTNFJTNDbXhDZWxsJTIwaWQlM0QlMjJscFRsb21McmNQdWZHazQ5djFyTS03NyUyMiUyMGVkZ2UlM0QlMjIxJTIyJTIwcGFyZW50JTNEJTIybHBUbG9tTHJjUHVmR2s0OXYxck0tNDglMjIlMjBzb3VyY2UlM0QlMjJscFRsb21McmNQdWZHazQ5djFyTS03NCUyMiUyMHN0eWxlJTNEJTIyZW5kQXJyb3clM0Rub25lJTNCZGFzaGVkJTNEMSUzQmh0bWwlM0QxJTNCcm91bmRlZCUzRDAlM0JzdGFydEFycm93JTNEb3BlbiUzQnN0YXJ0RmlsbCUzRDAlM0JleGl0WCUzRDAlM0JleGl0WSUzRDAuNSUzQmV4aXREeCUzRDAlM0JleGl0RHklM0QwJTNCZW50cnlYJTNEMSUzQmVudHJ5WSUzRDAuNSUzQmVudHJ5RHglM0QwJTNCZW50cnlEeSUzRDAlM0IlMjIlMjB0YXJnZXQlM0QlMjJscFRsb21McmNQdWZHazQ5djFyTS00OSUyMiUyMHZhbHVlJTNEJTIyJTIyJTNFJTNDbXhHZW9tZXRyeSUyMGhlaWdodCUzRCUyMjUwJTIyJTIwcmVsYXRpdmUlM0QlMjIxJTIyJTIwd2lkdGglM0QlMjI1MCUyMiUyMGFzJTNEJTIyZ2VvbWV0cnklMjIlM0UlM0NteFBvaW50JTIweCUzRCUyMjYyNiUyMiUyMHklM0QlMjIyNjglMjIlMjBhcyUzRCUyMnNvdXJjZVBvaW50JTIyJTJGJTNFJTNDbXhQb2ludCUyMHglM0QlMjI0MDAlMjIlMjB5JTNEJTIyOTAlMjIlMjBhcyUzRCUyMnRhcmdldFBvaW50JTIyJTJGJTNFJTNDJTJGbXhHZW9tZXRyeSUzRSUzQyUyRm14Q2VsbCUzRSUzQ214Q2VsbCUyMGlkJTNEJTIybHBUbG9tTHJjUHVmR2s0OXYxck0tNzglMjIlMjBjb25uZWN0YWJsZSUzRCUyMjAlMjIlMjBwYXJlbnQlM0QlMjJscFRsb21McmNQdWZHazQ5djFyTS03NyUyMiUyMHN0eWxlJTNEJTIyZWRnZUxhYmVsJTNCaHRtbCUzRDElM0JhbGlnbiUzRGNlbnRlciUzQnZlcnRpY2FsQWxpZ24lM0RtaWRkbGUlM0JyZXNpemFibGUlM0QwJTNCcG9pbnRzJTNEJTVCJTVEJTNCJTIyJTIwdmFsdWUlM0QlMjIlMjZhbXAlM0JsdCUzQiUyNmFtcCUzQmx0JTNCaW5jbHVkZSUyNmFtcCUzQmd0JTNCJTI2YW1wJTNCZ3QlM0IlMjIlMjB2ZXJ0ZXglM0QlMjIxJTIyJTNFJTNDbXhHZW9tZXRyeSUyMHJlbGF0aXZlJTNEJTIyMSUyMiUyMHglM0QlMjIwLjEwODQlMjIlMjB5JTNEJTIyLTMlMjIlMjBhcyUzRCUyMmdlb21ldHJ5JTIyJTNFJTNDbXhQb2ludCUyMGFzJTNEJTIyb2Zmc2V0JTIyJTJGJTNFJTNDJTJGbXhHZW9tZXRyeSUzRSUzQyUyRm14Q2VsbCUzRSUzQ214Q2VsbCUyMGlkJTNEJTIybHBUbG9tTHJjUHVmR2s0OXYxck0tNzklMjIlMjBlZGdlJTNEJTIyMSUyMiUyMHBhcmVudCUzRCUyMmxwVGxvbUxyY1B1ZkdrNDl2MXJNLTQ4JTIyJTIwc291cmNlJTNEJTIybHBUbG9tTHJjUHVmR2s0OXYxck0tNzUlMjIlMjBzdHlsZSUzRCUyMmVuZEFycm93JTNEbm9uZSUzQmRhc2hlZCUzRDElM0JodG1sJTNEMSUzQnJvdW5kZWQlM0QwJTNCc3RhcnRBcnJvdyUzRG9wZW4lM0JzdGFydEZpbGwlM0QwJTNCZXhpdFglM0QwJTNCZXhpdFklM0QwLjUlM0JleGl0RHglM0QwJTNCZXhpdER5JTNEMCUzQmVudHJ5WCUzRDElM0JlbnRyeVklM0QwLjUlM0JlbnRyeUR4JTNEMCUzQmVudHJ5RHklM0QwJTNCJTIyJTIwdGFyZ2V0JTNEJTIybHBUbG9tTHJjUHVmR2s0OXYxck0tNDklMjIlMjB2YWx1ZSUzRCUyMiUyMiUzRSUzQ214R2VvbWV0cnklMjBoZWlnaHQlM0QlMjI1MCUyMiUyMHJlbGF0aXZlJTNEJTIyMSUyMiUyMHdpZHRoJTNEJTIyNTAlMjIlMjBhcyUzRCUyMmdlb21ldHJ5JTIyJTNFJTNDbXhQb2ludCUyMHglM0QlMjI1NjAlMjIlMjB5JTNEJTIyMTAwJTIyJTIwYXMlM0QlMjJzb3VyY2VQb2ludCUyMiUyRiUzRSUzQ214UG9pbnQlMjB4JTNEJTIyMzAwJTIyJTIweSUzRCUyMjgwJTIyJTIwYXMlM0QlMjJ0YXJnZXRQb2ludCUyMiUyRiUzRSUzQyUyRm14R2VvbWV0cnklM0UlM0MlMkZteENlbGwlM0UlM0NteENlbGwlMjBpZCUzRCUyMmxwVGxvbUxyY1B1ZkdrNDl2MXJNLTgwJTIyJTIwY29ubmVjdGFibGUlM0QlMjIwJTIyJTIwcGFyZW50JTNEJTIybHBUbG9tTHJjUHVmR2s0OXYxck0tNzklMjIlMjBzdHlsZSUzRCUyMmVkZ2VMYWJlbCUzQmh0bWwlM0QxJTNCYWxpZ24lM0RjZW50ZXIlM0J2ZXJ0aWNhbEFsaWduJTNEbWlkZGxlJTNCcmVzaXphYmxlJTNEMCUzQnBvaW50cyUzRCU1QiU1RCUzQiUyMiUyMHZhbHVlJTNEJTIyJTI2YW1wJTNCbHQlM0IlMjZhbXAlM0JsdCUzQmluY2x1ZGUlMjZhbXAlM0JndCUzQiUyNmFtcCUzQmd0JTNCJTIyJTIwdmVydGV4JTNEJTIyMSUyMiUzRSUzQ214R2VvbWV0cnklMjByZWxhdGl2ZSUzRCUyMjElMjIlMjB4JTNEJTIyMC4xMDg0JTIyJTIweSUzRCUyMi0zJTIyJTIwYXMlM0QlMjJnZW9tZXRyeSUyMiUzRSUzQ214UG9pbnQlMjBhcyUzRCUyMm9mZnNldCUyMiUyRiUzRSUzQyUyRm14R2VvbWV0cnklM0UlM0MlMkZteENlbGwlM0UlM0NteENlbGwlMjBpZCUzRCUyMmxwVGxvbUxyY1B1ZkdrNDl2MXJNLTY5JTIyJTIwZWRnZSUzRCUyMjElMjIlMjBwYXJlbnQlM0QlMjIxJTIyJTIwc3R5bGUlM0QlMjJlbmRBcnJvdyUzRG5vbmUlM0JodG1sJTNEMSUzQnJvdW5kZWQlM0QwJTNCZW50cnlYJTNEMCUzQmVudHJ5WSUzRDElM0JlbnRyeUR4JTNEMCUzQmVudHJ5RHklM0QwJTNCc3RhcnRBcnJvdyUzRG5vbmUlM0JzdGFydEZpbGwlM0QwJTNCJTIyJTIwdGFyZ2V0JTNEJTIybHBUbG9tTHJjUHVmR2s0OXYxck0tNDklMjIlMjB2YWx1ZSUzRCUyMiUyMiUzRSUzQ214R2VvbWV0cnklMjBoZWlnaHQlM0QlMjI1MCUyMiUyMHJlbGF0aXZlJTNEJTIyMSUyMiUyMHdpZHRoJTNEJTIyNTAlMjIlMjBhcyUzRCUyMmdlb21ldHJ5JTIyJTNFJTNDbXhQb2ludCUyMHglM0QlMjI4MCUyMiUyMHklM0QlMjIxNTcwJTIyJTIwYXMlM0QlMjJzb3VyY2VQb2ludCUyMiUyRiUzRSUzQ214UG9pbnQlMjB4JTNEJTIyMzYwJTIyJTIweSUzRCUyMjE2MDAlMjIlMjBhcyUzRCUyMnRhcmdldFBvaW50JTIyJTJGJTNFJTNDJTJGbXhHZW9tZXRyeSUzRSUzQyUyRm14Q2VsbCUzRSUzQ214Q2VsbCUyMGlkJTNEJTIybHBUbG9tTHJjUHVmR2s0OXYxck0tNzIlMjIlMjBlZGdlJTNEJTIyMSUyMiUyMHBhcmVudCUzRCUyMjElMjIlMjBzdHlsZSUzRCUyMmVuZEFycm93JTNEbm9uZSUzQmh0bWwlM0QxJTNCcm91bmRlZCUzRDAlM0JlbnRyeVglM0QwJTNCZW50cnlZJTNEMC41JTNCZW50cnlEeCUzRDAlM0JlbnRyeUR5JTNEMCUzQiUyMiUyMHRhcmdldCUzRCUyMmxwVGxvbUxyY1B1ZkdrNDl2MXJNLTUxJTIyJTIwdmFsdWUlM0QlMjIlMjIlM0UlM0NteEdlb21ldHJ5JTIwaGVpZ2h0JTNEJTIyNTAlMjIlMjByZWxhdGl2ZSUzRCUyMjElMjIlMjB3aWR0aCUzRCUyMjUwJTIyJTIwYXMlM0QlMjJnZW9tZXRyeSUyMiUzRSUzQ214UG9pbnQlMjB4JTNEJTIyODAlMjIlMjB5JTNEJTIyMTU4MCUyMiUyMGFzJTNEJTIyc291cmNlUG9pbnQlMjIlMkYlM0UlM0NteFBvaW50JTIweCUzRCUyMjMxMCUyMiUyMHklM0QlMjIxNTg1JTIyJTIwYXMlM0QlMjJ0YXJnZXRQb2ludCUyMiUyRiUzRSUzQyUyRm14R2VvbWV0cnklM0UlM0MlMkZteENlbGwlM0UlM0NteENlbGwlMjBpZCUzRCUyMmxwVGxvbUxyY1B1ZkdrNDl2MXJNLTczJTIyJTIwZWRnZSUzRCUyMjElMjIlMjBwYXJlbnQlM0QlMjIxJTIyJTIwc3R5bGUlM0QlMjJlbmRBcnJvdyUzRG5vbmUlM0JodG1sJTNEMSUzQnJvdW5kZWQlM0QwJTNCZW50cnlYJTNEMCUzQmVudHJ5WSUzRDAuNSUzQmVudHJ5RHglM0QwJTNCZW50cnlEeSUzRDAlM0IlMjIlMjB0YXJnZXQlM0QlMjJscFRsb21McmNQdWZHazQ5djFyTS01MyUyMiUyMHZhbHVlJTNEJTIyJTIyJTNFJTNDbXhHZW9tZXRyeSUyMGhlaWdodCUzRCUyMjUwJTIyJTIwcmVsYXRpdmUlM0QlMjIxJTIyJTIwd2lkdGglM0QlMjI1MCUyMiUyMGFzJTNEJTIyZ2VvbWV0cnklMjIlM0UlM0NteFBvaW50JTIweCUzRCUyMjgwJTIyJTIweSUzRCUyMjE1NzUlMjIlMjBhcyUzRCUyMnNvdXJjZVBvaW50JTIyJTJGJTNFJTNDbXhQb2ludCUyMHglM0QlMjIyNDAlMjIlMjB5JTNEJTIyMTY0MCUyMiUyMGFzJTNEJTIydGFyZ2V0UG9pbnQlMjIlMkYlM0UlM0MlMkZteEdlb21ldHJ5JTNFJTNDJTJGbXhDZWxsJTNFJTNDJTJGcm9vdCUzRSUzQyUyRm14R3JhcGhNb2RlbCUzRT2COycAABAASURBVHgB7N0HuJxVnT/wM0GQohCK9EBAERUpinSEdVGMIqyAaJQmBAVFXV2BIKCAgjTLrhVpUqIo0gQVUEpAQRDQAKJ0EnoEQic8oe35Dd5wc/POvXNvbpk58/G5h5l56/l9znkP/7/r93lHJf8hQIAAAQIECBAgQIAAAQIEShdQHwECBAgQIECAAAECBAgQIFC+gAoJECBAgAABAgQIECBAgACB8gVUSIAAAQIECBAgMMgCApaDDOpyBAgQIDAYAq5BgAABAgQIECBAgAABAgQIlC+gQgIECBAgQIAAAQIECBAgQKB8ARUSIECAAAECBAgQIECAAAEC5QuokEB7CwhYtvf46T0BAgQIECBAgAABAsMl4D4ECBAgQIAAAQIECBAgQIBA+QIqJECAAAECBAgQIECAAAECBMoXUCEBAgQIECBAgAABAgS6CQhYdsPwlUBJAmohQIAAAQIECBAgQIAAAQIEyhdQIQECBAgQIECAAAECBAgQIFC+gAoJECBAgAABAgQIECBAgACB8gVUSIAAAQIjJyBgOXL27kyAAAECBAgQ6DQB9RIgQIAAAQIECBAgQIAAAQLlC6iQAAECBAgQIECAAAECBAgQKF9AhQQIECBAgAABAgQIECBAoBgBAcuGQ2kHAQIECBAgQIAAAQIECBAgUL6ACgkQIECAAAECBAgQIECAAIHyBVRIgAABAgQIECBAgAABAgQIlC+gQgIECBAgQIDAwAQELAfm5iwCBAgQIDAyAu5KgAABAgQIECBAgAABAgQIlC+gQgIECBAgQIAAAQIECBAgQKB8ARUSIECAAAECBAgQIECAAAEC5QuosC0EBCzbYph0kgABAgQIECBAgAABAq0roGcECBAgQIAAAQIECBAgQIBA+QIqJECAAAECBAgQIECAAAECBMoXUCEBAgQIECBAgACBThQQsOzEUVczgc4WUD0BAgQIECBAgAABAgQIECBQvoAKCRAgQIAAAQIECBAgQIAAgfIFVEiAAAECBAgQIECAAAECBAiUL6BCAgQIDLmAgOWQE7sBAQIECBAgQIAAgb4E7CdAgAABAgQIECBAgAABAgTKF1AhAQIECBAgQIAAAQIECBAgUL6ACgkQIECAAAECBAgQIECg3QQELNttxFqhv/pAgAABAgQIECBAgAABAgQIlC+gQgIECBAgQIAAAQIECBAgQKB8ARUSIECAAAECBAgQIECAAAEC5QuokAABAgQIEOhVQMCyVx47CRAgQIAAgXYR0E8CBAgQIECAAAECBAgQIECgfAEVEiBAgAABAgQIECBAgAABAuULqJAAAQIECBAgQIAAAQIECBAoX6CVKhSwbKXR0BcCBAgQIECAAAECBAgQKElALQQIECBAgAABAgQIECBAgED5AiokQIAAAQIECBAgQIAAAQIEyhdQIQECBAgQIECAQMECApYFD67SCBAg0D8BRxMgQIAAAQIECBAgQIAAAQLlC6iQAAECBAgQIECAAAECBAgQKF9AhQQIECBAgAABAgQIECBAgED5AiokQGCwBAQsB0vSdQgQIECAAAECBAgQGHwBVyRAgAABAgQIECBAgAABAgTKF1AhAQIECBAgQIAAAQIECBAgUL6ACgkQIECAAAECBAgQINCiAgKWLTowutWeAnpNgAABAgQIECBAgAABAgQIlC+gQgIECBAgQIAAAQIECBAgQKB8ARUSIECAAAECBAgQIECAAAEC5QuokAABAgQIhICAZShoBAgQIECAAIFyBVRGgAABAgQIECBAgAABAgQIlC+gQgIECBAgQIAAAQIECBAgQKB8ARUSIECAAAECBAgQIECAAAECQyDQYgHLIajQJQkQIECAAAECBAgQIECAAIEWE9AdAgQIECBAgAABAgQIECBAoHwBFRIgQIAAAQIECBAgQIAAAQLlC6iQAAECBAgQIND+AgKW7T+GKiBAgACBoRZwfQIECBAgQIAAAQIECBAgQKB8ARUSIECAAAECBAgQIECAAAEC5QuokAABAgQIECBAgAABAgQIEChfQIUE+ikgYNlPMIcTIECAAAECBAgQIECgFQT0gQABAgQIECBAgAABAgQIEChfQIUECBAgQIAAAQIECBAgQIBA+QIqJECAAAECBAgQIEBgZAUELEfW390JdIqAOgkQIECAAAECBAgQIECAAIHyBVRIgAABAgQIECBAgAABAgQIlC+gQgIECBAgQIAAAQIECBAgQKB8ARUSIECgowQELDtquBVLgAABAgQIECDwqoBvBAgQIECAAAECBAgQIECAQPkCKiRAgAABAgQIECBAgAABAgTKF1AhAQIECBAgQIAAAQIECBAYuICA5cDthvdMdyNAgAABAgQIECBAgAABAgTKF1AhAQIECBAgQIAAAQIECBAgUL6ACgkQIECAAAECBAgQIECAAIHyBVRIgAABAgQItI2AgGXbDJWOEiBAgACB1hPQIwIECBAgQIAAAQIECBAgQKB8ARUSIECAAAECBAgQIECAAAEC5QuokAABAgQIECBAgAABAgQIEChfQIXVAgKW1S62EiBAgAABAgQIECBAgEB7Cug1AQIECBAgQIAAAQIECBAgUL6ACgkQIECAAAECBAgQIECAAIHyBVRIgAABAgQIECBAYFgEBCyHhdlNCBAg0EjAdgIECBAgQIAAAQIECBAgQKB8ARUSIECAAAECBAgQIECAAAEC5QuokAABAgQIECBAgAABAgQIEChfQIUECJQoIGBZ4qiqiQABAgQIECBAgMC8CDiXAAECBAgQIECAAAECBAgQKF9AhQQIECBAgAABAgQIECBAgED5AiokQIAAAQIECBAgQIAAgT4FBCz7JHJAqwvoHwECBAgQIECAAAECBAgQIFC+gAoJECBAgAABAgQIECBAgACB8gVUSIAAAQIECBAgQIAAAQIECJQvoEICBAgQINBqAgKWrTYi+kOAAAECBAiUIKAGAgQIECBAgAABAgQIECBAoHwBFRIgQIAAAQIECBAgQIAAAQLlC6iQAAECBAgQIECAAAECBAgQKFxgVEqFV6g8AgQIECBAgAABAgQIECBAIKUEgQABAgQIECBAgAABAgQIEChfQIUECBAgQIAAAQIECBAgQIBA+QIqJECAAAECBAgQGEwBb7AcTE3XIkCAAIHBE3AlAgQIECBAgAABAgQIECBAoHwBFRIgQIAAAQIECBAgQIAAAQLlC6iQAAECBAgQIECAAAECBAgQKF9AhQTaWEDAso0HT9cJECBAgAABAgQIEBheAXcjQIAAAQIECBAgQIAAAQIEyhdQIQECBAgQIECAAAECBAgQIFC+gAoJECBAgAABAgQIECDQJSBg2SXhk0B5AioiQIAAAQIECBAgQIAAAQIEyhdQIQECBAgQIECAAAECBAgQIFC+gAoJECBAgAABAgQIECBAgACB8gVUSIAAAQIjJCBgOULwbkuAAAECBAgQ6EwBVRMgQIAAAQIECBAgQIAAAQLlC6iQAAECBAgQIECAAAECBAgQKF9AhQQIECBAgAABAgQIECBAoAwBAcvextE+AgQIECBAgAABAgQIECBAoHwBFRIgQIAAAQIECBAgQIAAAQLlC6iQAAECBAgQIECAAAECBAgQKF9AhQQIECBAgACBAQgIWA4AzSkECBAgQGAkBdybAAECBAgQIECAAAECBAgQKF9AhQQIECBAgAABAgQIECBAgED5AiokQIAAAQIECBAgQIAAAQIEyhdQYesLCFi2/hjpIQECBAgQIECAAAECBFpdQP8IECBAgAABAgQIECBAgACB8gVUSIAAAQIECBAgQIAAAQIECJQvoEICBAgQIECAAAECHScgYNlxQ65gAgRSYkCAAAECBAgQIECAAAECBAiUL6BCAgQIECBAgAABAgQIECBAoHwBFRIgQIAAAQIECBAgQIAAAQLlC6iQAAECQysgYDm0vq5OgAABAgQIECBAoDkBRxEgQIAAAQIECBAgQIAAAQLlC6iQAAECBAgQIECAAAECBAgQKF9AhQQIECBAgAABAgQIECDQVgIClm01XK3TWT0hQIAAAQIECBAgQIAAAQIEyhdQIQECBAgQIECAAAECBAgQIFC+gAoJECBAgAABAgQIECBAgACB8gVUSIAAAQIECDQWELBsbGMPAQIECBAg0F4CekugVIGXc2FaSgwYmAPmgDlgDpgD5oA5YA6YA+ZAzAHNPDAHzAFzwBwwB8wBc8AcMAfMAXPAHDAHyp8DxtgYmwPmgDlgDpgD5oA5YA6YA+aAOWAOmANlzYFU8Z+W2SRg2TJDoSMECBAgQIAAAQIECBAgUJ6AiggQIECAAAECBAgQIECAAIHyBVRIgAABAgQIECBAgAABAgQIlC+gQgIECBAgQIAAgVIFBCxLHVl1ESBAYCACziFAgAABAgQIECBAgAABAgTKF1AhAQIECBAgQIAAAQIECBAgUL6ACgkQIECAAAECBAgQIECAAIHyBVRIgMCgCAhYDgqjixAgQIAAAQIECBAgMFQCrkuAAAECBAgQIECAAAECBAiUL6BCAgQIECBAgAABAgQIECBAoHwBFRIgQIAAAQIECBAgQKAVBQQsW3FU9KmdBfSdAAECBAgQIDCkAi+//HLSGJgD5oA5YA6YAyM+B/z72P+bxBwwB8wBc8AcMAfMAXPAHDAHzAFzwBwofw4YY2NsDpgD5oA5YA6YA+aAOWAOmAPmgDlgDpQ/B4yxMTYHzAFzYAjmwJD+j6mH4OIClkOA6pIECBAgQIAAgdYS0BsCBAgQIECAAAECBAgQIECgfAEVEiBAgAABAgQIECBAgAABAuULqJAAAQIECBAgQIAAAQIECBAYbIHWC1gOdoWuR4AAAQIECBAgQIAAAQIECLSegB4RIECAAAECBAgQIECAAAEC5QuokAABAgQIECBAgAABAgQIEChfQIUECBAgQIAAgTYXELBs8wHUfQIECBAYHgF3IUCAAAECBAgQIECAAAECBMoXUCEBAgQIECBAgAABAgQIECBQvoAKCRAgQIAAAQIECBAgQIAAgfIFVEigPwIClv3RciwBAgQIECBAgAABAgRaR0BPCBAgQIAAAQIECBAgQIAAgfIFVEiAAAECBAgQIECAAAECBAiUL6BCAgQIECBAgAABAgRGUEDAcgTx3ZpAZwmolgABAgQIECBAgAABAgQIEChfQIUECBAgQIAAAQIECBAgQIBA+QIqJECAAAECBAgQIECAAAECBMoXUCEBAgQ6R0DAsnPGWqUECBAgQIAAAQI9BfwmQIAAAQIECBAgQIAAAQIEyhdQIQECBAgQIECAAAECBAgQIFC+gAoJECBAgAABAgQIECBAgMAABQQsBwg3Eqe5JwECBAgQIECAAAECBAgQIFC+gAoJECBAgAABAgQIECBAgACB8gVUSIAAAQIECBAgQIAAAQIECJQvoEICBAgQIECgPQQELNtjnPSSAAECBAgVXhtFAAAQAElEQVS0qoB+ESBAgAABAgQIECBAgAABAuULqJAAAQIECBAgQIAAAQIECBAoX0CFBAgQIECAAAECBAgQIECAQPkCKqwQELCsQLGJAAECBAgQIECAAAECBNpZQN8JECBAgAABAgQIECBAgACB8gVUSIAAAQIECBAgQIAAAQIECJQvoEICBAgQIECAAAECQy8gYDn0xu5AgACB3gXsJUCAAAECBAgQIECAAAECBMoXUCEBAgQIECBAgAABAgQIECBQvoAKCRAgQIAAAQIECBAgQIAAgfIFVEiAQHECApbFDamCCBAgQIAAAQIECMy7gCsQIECAAAECBAgQIECAAAEC5QuokAABAgQIECBAgAABAgQIEChfQIUECBAgQIAAAQIECBAg0LuAgGXvPva2h4BeEiBAgAABAgQIECBAgAABAuULqJAAAQIECBAgQIAAAQIECBAoX0CFBAgQIECAAAECBAgQIECAQPkCKiRAgAABAi0lIGDZUsOhMwQIECBAgEA5AiohQIAAAQIECBAgQIAAAQIEyhdQIQECBAgQIECAAAECBAgQIFC+gAoJECBAgAABAgQIECBAgACBkgVeCViWXKHaCBAgQIAAAQIECBAgQIAAgVcE/JMAAQIECBAgQIAAAQIECBAoX0CFBAgQIECAAAECBAgQIECAQPkCKiRAgAABAgQIEBg0AQHLQaN0IQIECBAYbAHXI0CAAAECBAgQIECAAAECBMoXUCEBAgQIECBAgAABAgQIECBQvoAKCRAgQIAAAQIECBAgQIAAgfIFVEigXQUELNt15PSbAAECBAgQIECAAIGREHBPAgQIECBAgAABAgQIECBAoHwBFRIgQIAAAQIECBAgQIAAAQLlC6iQAAECBAgQIECAAAECdQEByzqDfxAoVUBdBAgQIECAAAECBAgQIECAQPkCKiRAgAABAgQIECBAgAABAgTKF1AhAQIECBAgQIAAAQIECBAgUL6ACgkQIEBgJAQELEdC3T0JECBAgAABAp0soHYCBAgQIECAAAECBAgQIECgfAEVEiBAgAABAgQIECBAgAABAuULqJAAAQIECBAgQIAAAQIECBQgIGDZxyDaTYAAAQIECBAgQIAAAQIECJQvoEICBAgQIECAAAECBAgQIECgfAEVEiBAgAABAgQIECBAgAABAuULqJAAAQIECBAg0F8BAcv+ijmeAAECBAiMvIAeECBAgAABAgQIECBAgAABAuULqJAAAQIECBAgQIAAAQIECBAoX0CFBAgQIECAAAECBAgQIECAQPkCKmxxAQHLFh8g3SNAgAABAgQIECBAgEB7COglAQIECBAgQIAAAQIECBAgUL6ACgkQIECAAAECBAgQIECAAIHyBVRIgAABAgQIECBAoLMEBCw7a7xVS4BAl4BPAgQIECBAgAABAgQIECBAoHwBFRIgQIAAAQIECBAgQIAAAQLlC6iQAAECBAgQIECAAAECBAgQKF9AhQQIEBhCAQHLIcR1aQIECBAgQIAAAQL9EXAsAQIECBAgQIAAAQIECBAgUL6ACgkQIECAAAECBAgQIECAAIHyBVRIgAABAgQIECBAgAABAu0jIGDZPmPVaj3VHwIECBAgQIAAAQIECBAgQKB8ARUSIECAAAECBAgQIECAQBaYPn16mjRpUtpxxx3TG9/4xrTAAgukWq02u80333xpxRVXTO9973vTt7/97TR16tT08ssv5zP9EWgLAZ0kQIAAAQIECBAgQIAAAQIEyhdQIQECBAgQINBAYFSD7TYTIECAAAECBNpQQJcJECBAgAABAgQIECBAgACB8gVUSIAAAQIEhkcgApJXXHFFWn/99dOyyy6bdt555/Tzn/883XXXXen555+foxMvvfRSuv/++9Mll1yS9tlnn7TKKqukZZZZJp100klp5syZcxzrx6sCYXzppZemQw899NWNDb4dddRRswOttdqr4dZFFlkkXX/99Q3OsrkUgfPPP79y/Gu1Wop9I13ncM7PXXfdtdJi5ZVXTg8++GAlxUD6N5D7VN58hDbGuhDrQ6326npRq73yPTxGqFtuS4BAvwQcTIAAAQIECBAgQIAAAQIECJQv0BoVCli2xjjoBQECBAgQIECAAAECBAiUKqAuAgQIECBAgAABAgQIECBAoO0E7rvvvrT99tunzTffPF177bV997/iiIcffjhNmDAhrbnmmgO+RsVli9nUZbzFFlvUQ6vFFKYQAgQIECBAgAABAgQIEChXQGUECBAgQIAAAQJFCghYFjmsiiJAgMDABZxJgAABAgQIECBAgAABAgQIlC+gQgIECBAgQIAAgcYCv/3tb9Pqq6+ezjnnnMYH9WPPnXfemTbZZJP0q1/9KsUbG/txapGHxhs9jz766LTqqqsOmnGRUIoiQIDAIAi4BAECBAgQIECAAAECBAgQIFC+gAoJEJh3AQHLeTd0BQIECBAgQIAAAQIEhlbA1QkQIECAAAECBAgQIECAAIHyBVRIYMQFIvx48sknp2222SY9++yzg9qf559/Po0fPz6dffbZg3rddrpY+F566aX1N3pOnDgxhUk79V9fCRAgQIAAAQIECBAYFAEXIUCAAAECBAgQIECAQMsJCFi23JDoUPsLqIAAAQIECBAgQIAAAQIECBAoX0CFBAgQIECAAAECBAiUJhDhxwkTJqSXXnppSEqL637+859Pd9xxx5Bcv9Uv+tBDD6XddtstxRs9W72v+kfgVQHfCBAgQIAAAQIECBAgQIAAgfIFVEiAAAECnS4gYNnpM0D9BAgQIECAQGcIqJIAAQIECBAgQIAAAQIECBAoX0CFBAgQIDBggZtvvjnttddefYYr11hjjXTCCSekadOmpVmzZqV4K2MEJ6dPn57OOOOMtN566/XahwcffDAdcMAB3t7Yq5KdBAgQIECAAAECvQrYSYAAAQIECBAgQIAAAQIECAyqQEsGLAe1QhcjQIAAAQIECBAgQIAAAQIEWlJApwgQIECAAAECBAgQIECAQCsIzJw5M+2///7pkUceadidMWPGpEsuuSTddNNNKd5yudJKK6X555+/fnytVktLL7102mGHHdI111yTfv3rX6eFF164vq/qH7H/uuuuq9pV5LbBKmrixIn1QGuEWru3Z555Jq277rqDdRvXITAggVafn63evwGh93FSrAuxPnRfL7q+h0cfp9tNgAABAgQIECBAgEA/BRxOgAABAgQIEGhnAQHLdh49fSdAgACB4RRwLwIECBAgQIAAAQIECBAgQKB8ARUSIECAAAECHShw+eWXp9/+9rcNK3/Xu96VrrrqqvSf//mfqVarNTwudtRqtbTNNtukyy67LI0ePTo2zdXizZc/+9nP6mHBuXbaQIAAAQIECAyHgHsQIECAAAECBAgQIECAAAEC5QuokEDTAgKWTVM5kAABAgQIECBAgAABAq0moD8ECBAgQIAAAQIECBAgQIBA+QIqHEqBmTNnpv/93/9tGHZcbbXV0plnnplWXHHFfnVj/fXXT0cccUTDcyKA+eijjzbc33PHiy++WA95jh8/Pi299NL1oGetVqt/xu+PfOQj6Ve/+lWKt7X1PLfZ3/Fmt9tuuy0dfPDBacMNN0xLLLFE/fq1Wm32Z9wr9n37299OU6dOTXFOs9dvpeOi31HrgQcemNZZZ520wAILzK5xvvnmS6usskraa6+90jXXXJPCfqj6fscdd6R4k96b3vSmOe6/1lprpTDuzxyp6mOcH9fpWWPUG9ui/nAIj6rzh3Jb3PMf//hH3XnllVeurP/JJ58c9C48//zz6fzzz0/jxo2ba45HPz75yU+m3//+9ymOG/SbF3rBW2+9tT6OK6ywwuxx7JpjMf9iHg5m6fFMnn766Wns2LGz7/f2t789nXrqqSnW9MG8l2sRIECAAAECBIZXwN0IECBAgAABAgQIEBgpAQHLkZJ3XwKdKKBmAgQIECBAgAABAgQIECBAoHwBFRIgQIAAAQIECBBoI4EpU6bU3zZZ1eVarZaOPPLIFKGrqv19bfv4xz+eNthgg8rDItR2yy23VO7rvjFCaJdeemlaffXV0yabbJJ++ctfpocffrj7IfXfZ511VvroRz+aFl988XT00Uf3O2QUQbfoa9zn61//ej1Y+Nhjj81xn/gR947Q4T777FMPIW688cYpzo19Ve36669PiyyySD0Etfzyy6d77rmn6rB6MKpWezXIGefEud0PPuqoo+rXqdVePa5Wq9Wv3/PY7ud1/97l+ba3va1u+s1vfjPdcMMNc4TpXnrppXp49Cc/+Uk9aLrccsulCHNFqKv7tRp9f/DBB+tzplabs58xj2JfnDdjxoz6eEWAN8brzjvvjM31Fve/6aabUhgvtdRSad999+33eEYw8fOf/3yK8+M6PWuM8GBsi/pjzGPsexvHescG8R/33Xdf2n777dMaa6yRwrn7vOhZ/0knnTQoIdcYvxjHMIm3zF500UWp5xyPfpxyyinp/e9/f90ujo/zmil9MOZnM/cZ6DFD0b8Z/57Hb3nLW+rj+MADD8zuXtcci/kXz1DM82bCj/Esx/Nfq1U/P3GNPffcM33iE59I06ZNm32/m2++Oe26665po402Sl39aHStWq2WwmP2yb4QIECAAAECBAgQIECAAAECjQXsIUCAQIcICFh2yEArkwABAgQIECBAoFrAVgIECBAgQIAAAQIECBAgQKB8ARUSIECgkUCErGbNmlW5e8stt0wf+MAHKvc1s3GxxRZL2267bT30GAG2CLxNmjQpRXgugoqbbrppr5eJgNLhhx+etthii9Q9gNfbSXFOvBFxs802SxFi6+3Yrn1nn312/S2O1157bdempj+vvvrq+rlxjaZPGqED4+2eu+++e92zmXBrVzdjrCLMFaG7hx56qGvzgD//+c9/1sOy8cbRZi7yrW99K+2yyy7piSeeaObwFNeP+faDH/ygqePjoBj7NddcM8U5EUKNbUPVrrvuuvSOd7wjnXPOOX3eIubzhAkT0t57752effbZPo9vdECM/R577FEP5UX4tNFx3bfHcTHu8dbYZu27n1/693j7aqwzzczjGMdYl/ozj6v8Yq3+7//+73TiiSdW7a5vW3bZZetrbv2HfxAgQIBARwoomgABAgQIECBAgAABAgQIDERAwHIgaiN3jjsTIECAAAECBAgQIECAAAEC5QuokAABAgQIECBAgAABAgSGQeDpp59OkydPbninCEcutNBCDfc3syNCRfG2wggifu9730s77rhjevvb355Gjx7d6+kRSPrKV76SvvrVr/Z6XKOdEWIbN27cHG94qzr2L3/5S4oAW9yvan8z2+LcuEZcq5njR+KYGIOtt946nXzyyQO+/SWXXJIiUNb9rXn9vdjUqVPTf/3Xf6V/BzybPv3MM89MJ5xwQp/HT5kyJUUQtL/Xjwu/9NJLKULA3/nOd9JQhSxjjrzvfe9LjzzySNyylHoStAAAEABJREFU6faTn/wkffazn236+O4HRjjyk5/8ZBro2Ie9kGV30VQPb4/L60u8NXLOPb3/mlfLc889t9dwZdx9MNbtuI5GgAABAgQIECBAgACBQRRwKQIECBAgQKANBAQs22CQdJEAAQIECLS2gN4RIECAAAECBAgQIECAAAEC5QuokAABAgQIlCfwr3/9K916662VhS288MLpXe96V+W+4dj4y1/+Mn3729+ep1tF+Olzn/tcmjlzZuV1Inj2hS98IT3++OOV+/uzMa6x3377pQit9ue84Tg26t91113TZZddlub1P7fffnv9raQxd/p7rQgV7rzzzimu0d9z4/jvfve76e67746vle3RRx9Nn/70p9O9995bub/ZjTGOF198cbOHN31czLcDDjhgwPMtQrJN3+zfB0ZQNN4AGsG+f28a0MeFF16YDj744BTXS/6TIow70DeKhmUEZvtrGfN63333rd+70RAsscQS9RB0o/22EyDQrIDjCBAgQIAAAQIECBAgQIAAgfIFVNhTYFTPDX4TIECAAAECBAgQIECAAIG2F1AAAQIECBAgQIAAAQIECBAgUL7APFb4wAMPNHyT3tixY9PKK688j3cY2Ol33HFHipBb1dmjRo1KhxxySHrooYfqYa8ID5511llpzJgxVYen3/zmN+nXv/515b5rr702xRsFq3butdde6bbbbkuzZs2q3yfCUBEQjLcoLrroolWnpCuuuCL96U9/qtw3kht/9KMf1R0a9WGbbbZJN954Y3rhhRfq4a37778/7bPPPmn++eevPOVvf/tbOuigg9Lzzz9fub/Rxgik3XnnnbN3d79v3Duuu84668ze3/NL9Oumm27qubn+O8bnf//3f1OMaX1Dj3/EdWNsYjwjHBdBzU996lM9jnrlZ+z/6le/miIQ+cqWwfnn6aefni655JKGF1tvvfXq8yf6GPXEHP/yl7+cYs43PKmPHVHz0UcfXXlUhKiPO+64euAz7hch4fgd26tO+PGPf5yuvvrqql0dvS3WnliDYi3qcuxtnQismKvdn4XY1leLa/f1zL3nPe9Jq622Wl+Xsp8AAQIECBAgQKAdBfSZAAECBAgQIECAwBALCFgOMbDLEyBAoBkBxxAgQIAAAQIECBAgQIAAAQLlC6iQAAECBAgQIECgtQTiLYQRbKvq1XLLLZcWWmihql1Dvm3SpEnpwQcfnOs+ETQ744wz6m/SW2aZZer7F1xwwbTddtulP/7xjw2DRRFmqgrLRbgyQkv1C3X7R4Q7I5QYQaXuIcMll1wyTZgwIf3hD39Io0eP7nbGK1/jWvHmzfh8ZUtK6667bnrmmWfqIc0ItK600kpdu+b43GWXXerHxLnR4pw4d46DBvAjgoTx5seqU8Pzpz/9aTr33HPTmmuumeabb75Uq9XS8ssvn4455pg0efLkyjrjWieeeGJ9f3zvb6u6b9w7QpDx5sgIGja65jXXXFO5a+rUqSlqqdq5xRZb1Pu6ySab1EOjtVotjR07NsVbBI866qiqU1Lc54ILLqjcN5CNMf9OPvnkhqfutNNO9TeMdvUxDow5Hm+fPO+881Kj0GMc16jFsx3zOAKbPY+J+RtvNI2Q6WKLLVbfHZ/xO7bH/vrGbv+I63zve9+rB3G7be7or+9+97vrIe1Yg2ItCoxwjHUiwqirrrpqbJqrxfoW69xcO+Zxw7bbbpte85rXzONVBud0VyFAgAABAgQIECBAgAABAgTKF1AhAQJlCQhYljWeqiFAgAABAgQIECAwWAKuQ4AAAQIECBAgQIAAAQIECJQvoEICHS1w++23N6x/hRVWSIssskjD/UO1Y/r06SlCilXX/8xnPlMPU1bti7dtRvirVqvNtfv6669PVW8+vPXWW+c6NjZEQKpWm/s6sS/a+uuvn/77v/87Lb744inCe1/72tdShOCmTZuW4g2AtVotDmuJFoHUePNjVWcOO+ywtOuuu9ZDlVX7N9544xRv4otAZM/98ZbHCO8999xzPXf1+Xu33XZLESis1eZ2ihDr//zP/zS8xn333Ve577e//W2qqjOCghGwjTHteWKtVkuf//zn0/vf//6eu+q/zzzzzEELE8b8i3lYv3CPf6yxxhrp29/+dsPnbauttkoxx3qc1ufPW265JV144YWVx33jG99IMY+rdsb22F+1b/Lkyemee+6p2tVx25ZaaqkUb/VcdtllK2t/61vfmo499tiGbyCNOfvYY49VntvXxggjxxtfI0Qbgex4e2a88fSjH/1oX6faT4AAAQIEOllA7QQIECBAgAABAgQIECDQi4CAZS84drWTgL4SIECAAAECBAgQIECAAAEC5QuokAABAgQIECBAgAABAq0lcP7559cDerVard+fEe7rWU0E0aqCj/FWtvHjx9fv0fOcrt8bbLBB/Y2RXb+7PiOEdMUVV3T97PPz8MMPT8cff3z9zZONDj7kkEPSjBkzUrxx8dBDD01bb711irdTdn/jZaNzh2t7vDXxnHPOqbzdW97ylrT77rv36hknbrPNNmn77bePr3O1CNvdcccdc23vbcMCCyxQfwtojGej4yKY9vrXv75y9yOPPJJ6hjrjd6O3TUYANmqtvFjeGG9p3XnnnfO3uf/iDYQRWpt7T/+3xNtSYx5WnbnXXnulpZdeuseuOX9GIDVCxHNu7f3XlVdemR5//PG5DopA4Ac/+MG5tnffEPvjuO7b4nt4TJkyJb52fPvYxz6W3va2t/XqsOmmm6b3ve99lcfEOjeQsOpqq62Wzj333BQhy/nmm69+7QUXXDAts8wyqZXWn3rH/IMAAQIECBAgQIAAAQIE+hCwmwABAgQItI6AgGXrjIWeECBAgAABAqUJqIcAAQIECBAgQIAAAQIECBAoX0CFBAgQIEBgEAUiiBZvZOt5yQgvRrCo5/buv+ONkmuvvXb3TbO/R9gsgnizN+Qvq6++ev7n3H/PPvts+vSnP50WXXTR+tsNJ02alB544IFU1a+5z26dLRF+jMBqVY+22267eiCral/3bRHYinBf921d3yO8F65dv5v5fNOb3pT6GscIG8ZYVl3vmWeemeutkhG6vOGGG6oOT/EWzt7CnHHS29/+9lQV6Iwxj7dAxjHz0mLeNHp75RJLLFF/C2pf119++eXTJpts0tdhs/fHPRuFiuONmRHGm31wxZfYH8dV7EoRrK3a3knbarVa+vCHP9xnQDkCvO95z3sqaZ566qkBvQ30C1/4Qupv2LayAzYSIEBgIALOIUCAAAECBAgQIECAAAECBIoVmB2wLLZChREgQIAAAQIECBAgQIAAAQKzBXwhQIAAAQIECBAgQIAAAQIEWlMgQmE333xzZefGjBmTFllkkcp93Td2hfe6b4vvU6dOTU8//XR8nd0222yz1Fv47qWXXkq///3v084775xWWGGF9NrXvja9973vTSeeeGKaPn367Ou06pfrrrsuRVi0qn/xZr2q7VXbIoBY9TbDOPbaa6+Nj6bbG97whhRv2+vthFGjRvU6LqnHfx588ME0Y8aMHltf+dloPryy95V/Ngp0xny88847XzloHv4ZodD777+/8grxBsQVV1yxcl/3jbVaLa211lrdN/X6PeZ6o7cjxlzu61mK/XFc1U3CpGdYueq4krdFAHXVVVdtqsR11123YRDzH//4R1PX6Dqo2UBu1/E+CRAgQIAAAQIECHSCgBoJECBAgAABAgQGR0DAcnAcXYUAAQIEhkbAVQkQIECAAAECBAgQIECAAIHyBVRIgAABAgQIEBgRgXg7YaMbx1sBhztE1VsQ7fLLL6+/ZbBWq9XDSrVa9ef+++9fWdITTzyRetYTwadx48ZVHl+18fnnn0+XXHJJ2mOPPVIEDiOAdvTRR6cnn3yy6vAR39YoYLfwwgunCBU228F4m2SjEODUqVNTjFuz14o3773uda/r9fAI90WgtteDuu186KGH0syZM7ttefXrNtts0+t8qdVqKd4O2cjq0UcfffViA/wWPvfee2/l2RHUi7ccVu7ssTHCmD02NfzZW8Dy1FNP7dOkVqulOK7qBjHf41mo2tcp2xZYYIHU7LjF89Po2EbB20aOEeqMtafRftvbQkAnCRAgQIAAAQIECBAgQIAAgfIFVEigLQVGtWWvdZoAAQIECBAgQIAAAQIjJuDGBAgQIECAAAECBAgQIECAQPkCKuwEgd7e7jcSIaoIbUUYbSjsH3vssbneOhmhp29+85upP2G+7n174IEH0sSJE9NSSy2VImjZKOTX/Zzh/H7fffdV3i76G6HCyp0VGyOIG6HHil3phRdeSPGmx6p9w7Ut5upQ3evWW2+d50vHm1DDqepC4drbW1SrzmlmW8zFWbNmNXNov4+JMGoEOPt9YkEnrLTSSqmvoHBXuRGijZBl1+/unxH87v67r+8RjI51q6/j7CdAgAABAgQI9E/A0QQIECBAgAABAgQIEEhJwNIsIFC6gPoIECBAgAABAgQIECBAgACB8gVUSIAAAQIECBAgQIBAvwXiTWiNwjp333136m/4p98d6HFCvGHyX//6V4+tQ/tzzTXXTBdddFF6y1veMuAbRTA0gpZbbbVVmjFjxoCv48SBCTQKkg7samWcFYHioQyejqhSC9x8vvnmS7VaramexLHRmjq4j4MiHL3gggv2cZTdBAgQIECAAAECBAgQIECgAAElECBAgMCwCwhYDju5GxIgQIAAAQIECBAgQIAAAQIECBAgQIAAAQIEyhdQIQECBFpdIN5iGG9Eq+pnvJ3xlltuqdo1x7att966/gbDeIthVTvyyCPnOL63H/GmxGbfCtfbdfq7761vfWu68cYb0+mnn57e+MY39vf02cdfdtllaf/9908RuJy90ZchFxg9evSQ36PdbrDwwgsnQbyhG7UIoD/11FNDdwNXJkCAAIG2E9BhAgQIECBAgAABAgQIECDQ7gICln2PoCMIECBAgAABAgQIECBAgACB8gVUSIAAAQIECBAgQIAAAQIdJrDkkkumNdZYo7LqCEtGYLBy5xBtjEDYG97whsqrb7755ikCTdGvgbRnnnkmrbvuupXXjo0R7hw/fny6/fbbU4SnDjzwwBQB1NjXn3bKKaek6667rj+nDNmxq6++etW10yOPPJIiQFu5s2JjBEbDr2JXes1rXtP0m/yqzh+Mbb2N03nnnddrALivuRTjOa99jHndKMg8bdq09PTTT8/rLeY6P0KnjcLKu+yyyzyZRJ+XW265ue5pQ7VAPGvxzFXtfdvb3la1ueG2Rs90wxPsIECAAAECBAgQIECgkwXUToAAAQIECBDol4CAZb+4HEyAAAECBFpFQD8IECBAgAABAgQIECBAgACB8gVUSIAAAQIECAylQAS/PvCBDzS8xdlnn52mT5/ecP9g74iw3iKLLFJ52RdffLEeCqvcOYgba7VaGjt2bDrssMPS/fffnx5//PEUIb1dd901NcBOXOgAABAASURBVArJdb/9rFmz0hVXXNF904h9X3nllSvv/eyzz6Z//etflfuqNj722GPpvvvuq9pVt2o0ZpUnDMHGhRZaqGHIM8KhQ3DLfl1ygQUWSIsttljlOQ8//HB67rnnKvf13Bjh357bGv2OwHCjgOULL7wwLM9So76VsD3GrdEz0bO+mTNnplgXem6P3xGEjc9m23zzzdfsoY4j0IYCukyAAAECBAgQIECAAAECBAiUL6DCVhYQsGzl0dE3AgQIECBAgAABAgQItJOAvhIgQIAAAQIECBAgQIAAAQLlCxRW4X/8x3+kRiGfW265JZ1zzjnDVnEEPt/4xjdW3u+OO+5IEWqq3DmEGyMYt/XWW6eTTz65HjaNwOXpp5+eGvUzuvKPf/wjPka8RcAyQqtVHfnTn/5Utbly29///vf00EMPVe57z3veU7l9ODeusMIKafHFF6+85fXXX1+5fTg3RgA1QrtV97z33nvrQd6qfd23RSjyqquu6r6p1+8Rrmx0z9tuu60eHO71Anb2KhChyXDs9aB/77z55ptTjN+/f87+qNVqva4jsw/0hQABAgQIECBAYOQE3JkAAQIECBAgQIBABwkIWHbQYCuVAIE5BfwiQIAAAQIECBAgQIAAAQIEyhdQIQECBAgQIECAAIHeBN7ylrekcePGNTzkK1/5SvrLX/7ScP9g73jve99beckI+A1mP15++eX06KOP1ms78cQT05577pnWWWedtOSSS6aLL764sg+xMQKX48ePT+eee27DYGpqkf/E2L75zW+u7E2zbyeNN0BOmjSp8hpLLLFEeuc731m5bzg3jhkzJq255pqVt7zkkkvSE088UblvODc2CqI+9dRT6Y9//GOfXYkg5tVXX93ncV0HRFh5s8026/o5x+eNN96YIjw9x0Y/+i1w2mmnpQha9nZi7G8UUl9mmWXSqquu2tvp/d7nBAIECBAgQIAAAQIECBAgQKB8ARUSIEBgqAQELIdK1nUJECBAgAABAgQI9F/AGQQIECBAgAABAgQIECBAgED5AiokQKCFBOINh5/97GfTAgssUNmrxx9/PO20004p3iBZeUCDjS+++GL6+c9/nr7+9a83OKJ6cwTl4o2EVXt/9KMf9RqW+/Of/1wPSEawcNddd01x/OTJk9O//vWvFP3pfs3o21JLLZU22GCDtMcee6Tjjjsu3XDDDWnGjBnpF7/4ReUb57qfH0HMRRddtPum2d/nn3/+2d9H8kvUt8UWW1R2IQJ2J510UoqgaeUB/9543nnnpbPOOuvfv+b82HLLLdNqq60258YR+BVva4w3sVbdOkK5F154YdWu+rZ4s+AnPvGJtPTSS6cI9+63337pzDPPTLfffnt6+umn68cMxj8iiBqB1Kpr/fCHP0z33Xdf1a76thijGKv777+//rvZf0TAsuq5njVrVn2+R3i20bXiGYj5HaHjCB9HCDksI5Qc/Wl0Xidt/8Mf/pB+97vf9Vryddddly677LLKY2JOLL/88pX7bCRAgAABAgUJKIUAAQIECBAgQIAAAQIE2kRAwLJNBqo1u6lXBAgQIECAAAECBAgQIECAQPkCKiRAgAABAgQIECBAgEDZAhtuuGGKkFmjKiNsttFGG6UIFPUVror98Ya8OH7HHXdMzz77bKPLVm4fO3Zs+vCHP1y5L970993vfjdVBcNiW+yLgOStt96aTj311LT33nuneHNgvCnuxz/+8RzX3HjjjVOjIOdPf/rT9Otf/3qO43v+uOKKK1K8VbDn9vi93nrrxcdcbdSoUSkCraniPxGee+aZZyr2zNumCJouvPDClRc56KCD0imnnNIwZHnVVVfVw6cvvfTSXOdHcC+CuY3qmeuEId7wkY98JI0ePXquu8R8POCAA9I///nPufbFhgjlRoD04YcfTpdcckk65phj0g477JDe/OY3pxjH6dOnx2Hz3CKIGoHUqgtF2PUrX/lKqhr/6P8ZZ5yRvvnNb1ad2uu2ddZZpz7/qw6K5+NnP/tZ5dhHiPI73/lOeuqpp+qh4wgfRwg5wshveMMb0kUXXVR1yY7bFs9FuETwtKr4CKVPmDAhRaC1av/OO++cFlxwwapdthEgQIAAAQIECBAgQIDAkAq4OAECBAgQIFAlIGBZpWIbAQIECBAg0L4Cek6AAAECBAgQIECAAAECBAiUL6BCAgQIECAwiALxxsVDDjmk17cRPvLIIykCYvGGyXibXbxxr+utkBFuvOeee9JPfvKT+jXWXnvtdO211w6oh7VaLe22226pUSjw0EMPTRGmu+mmm+pvpYw+xPcIZf7qV7+qvGcEKbfaaqs59o0dO7Z+nTk2/vtHBKfiHp/5zGfSnXfeWb9P7Io6I2z6xS9+sR5IjfBbbO/e4l7h1H1b1/dFFlkkjRkzpuvnHJ8RHr344ovrgbcIuJ1zzjn1tyjOcdAAfsRb8j71qU9Vnhl1hnXYhWFYRk0PPPBA2nfffVO8FfLxxx+vPDdsNt1008p9I7Ex3lq6/fbbV976rrvuShEijnn7xBNP1I+Jz+OPPz6NGzeuYQDuYx/7WIpwbv2EefxHBFEjkBrB1KpLTZo0qR6GvPLKK+sB4hiHqVOnpjhn/PjxKcaq6rzeti200ELp05/+dKrVanMdFteLsY/rx33ifjG/4/7xJs9Gz+/666+fIjw91wU7dEM8H/EcxJt6u8K4zz33XIrxXHfddRs+wxHefd/73tehasomQKDfAk4gQIAAAQIECBAgQIAAAQIEyhdogQoFLFtgEHSBAAECBAgQIECAAAECBMoWUB0BAgQIECBAgAABAgQIECDQ2gIrr7xyOvLII1OELXvr6c0331x/q2EEBSM0VqvVUoTG4vy99tqrHkjs7fzu+5ZaaqnuP2d/j1Dg//zP/8z+3fPLeeedl9Zaa60U948W33/3u9/1PGz274MOOiitssoqs3/Hl1qtlvbZZ58Uwbz4XdWOPfbY9KY3val+n1rtlTrjzYb/93//1zDwtvfee6cIb1ZdL95W16jmeMtdBB1HjRqV4pjtttsuxZsNq67Tn221Wi1FKHWLLbZoeFp3z7h/hES/9a1v1YN+VSfFteKatdrcwb2q44djW8yD/fffPy233HKVt3vyySfr83b06NH1wGF8Rvjw2WefrTx+jTXWqIcbK3cOcGMEE3ffffeGZ0eoMcJ68TzFOMScjTnY8IQmdmy99dYNg8Rxelw/7hP3i/vG/adMmRK75mpxzDe+8Y202GKLzbWvkzdEMPXggw9Oyy67bH1uRbA13k4Zc67KJRxjTVpyySWrdttGgAABAgQIECBAoC0EdJIAAQIECBAgQKA8gVHllaQiAgQIEJhHAacTIECAAAECBAgQIECAAAEC5QuokAABAgQIECBAoIdAhPp+8Ytf9Bmy7HHagH5GUCsCnVUn12qvhB8jyFe1vz/b4u2NEyZMqDxlxRVXTKecckoaPXp05f7+boz+xhsBa7Xq4GGEAPvz1rp4k2R/+1B1fATi4u2NERqs2t+fbe9617vSySef3JIhuwjDfv/7308RYOtPTT2Pjflw0kknpaWXXrrnrnn6HeMfcz7myUAuFMG9JZZYol+nRmD6mGOOqb9Ztl8nVhx8xBFHpHi7ZcWujtu0+OKLD7jmcIzg64Av4MSBCDiHAAECBAgQIECAAAECBAgQKF9AhQQIzKOAgOU8AjqdAAECBAgQIECAAIHhEHAPAgQIECBAgAABAgQIECBAoHwBFRIYeYEIWV544YX1tygORW/e+MY3psmTJ6d4g1uEvxrdI0KBZ511Vq9v32t0btf2PffcM8XbJnu7z/rrr58uu+yyFP3qOm8gnx/5yEdS9Df63dv5H/zgB+tvxeztmK59jz/+eNfXef5ceeWV0xVXXJF22GGHAV8rzr3oootSBFMHfJEhPnH77bdP8UbOhRdeeEB3ireHxttQY14M6AJ9nBTzY9KkSend7353H0fOuTtCn+ecc05ac80159zRxK8Y+0svvTRFOLaJwysPOeqoo9KXv/zl+hsaKw/osI3xht14a2V/yw7DL33pSxz7C+d4AgQIECBQpICiCBAgQIAAAQIECBAg0FoCo1qrO3pDoBABZRAgQIAAAQIECBAgQIAAAQLlC6iQAAECBAgQIECAAIEiBf7zP/8z3XrrrWmPPfYYtPoiwPjLX/6yft3NN9+8qetGGC3eqPnzn/88Lbrook2dEwettNJK6cwzz0w//vGPU7z1L7b11tZZZ53017/+Ne2zzz79fnvnG97whhT9i35Gf3u7T+wbM2ZMOvXUU5sKsP7jH/+IUwatxdsPYwwuv/zyFDU3e+HwjPNOP/30FNdo9ryROm6rrbaqz7Ntt922X1345Cc/mW666aa00UYb9eu8/h687LLLpgiqxnxr5tz11lsvXXPNNWmTTTZp5vDKYyIUGwHbCEr2FjjueXLMkz/96U9pv/32S/PNN1/P3R37OwwjYBnPfTNrUxwTxx5zzDH9XmM6FlnhBAgQIECAAAECBAgQIDD8Au5IgAABAh0tIGDZ0cOveAIECBAgQKCTBNRKgAABAgQIECBAgAABAgQIlC+gQgIECBAYHIEI0h1//PHplltuSbvssksaNar//6f1OOejH/1ouvLKK+uBt/je35BWHP/xj388PfLII/VQ2q677prGjh07R3/iPm9605vSF77whXT11Venu+66K8WbDGu1WtMYEYCK8NOTTz6ZLrjgghT3WXXVVecKQy2yyCJp7bXXTvEWurjXgw8+mKJ/0c9mbxYBvjvvvDN961vfqr+RMPrfde7iiy+eNthgg/q+ww47rGvzoH3WarW02Wab1QOld999d/0+cb+oq+sm0Z+engMZu67rjcRnBArPPvvsdM8998yuMWy79yV+b7HFFumEE06oz6+f/vSnKcKP3Y8Zqu8R/I359sADD6QDDzxwrjeoRiA55vONN96Y/vznP6c3v/nN89yVuOd+++2XHnvssXTGGWfUn5HllltujutGcDDm9wEHHFB/ZiN4PC/BzjkuXtiPWq2WPvaxj9XnTrw1NdacmFNdZYZlPFunnXZainGOY2u1WtdunwQIECAwCAIuQYAAAQIECBAgQIAAAQIECAyeQP//r0CDd+/ermQfAQIECBAgQIAAAQIECBAgUL6ACgkQIECAAAECBAgQIECAQEsLrL766umUU05Jzz33XD3oFcHCCGB1DxJ1FRBhrQisxVvy/v73v9fPiTcfbrzxxvP89rsIK2255Zbp5JNPThEMfPHFF9PLL79cb/H99ttvT//3f/9XDyf2J+zY1feuzwUXXDCNGzeufp8IQc6aNat+j657Pf3002nKlCnpO9/5Tn/u1XX52Z8R6Pzyl7+cIkAX/e+6/owZM+oh0dg3ZsyY2cfHl4kTJ87Rl65znnnmmbTuuuvGIU23Wq1WD6rGfSIoGnV1XS/6My+eMQ+mTZtW2deYS3118nVow9T6AAAQAElEQVSve12aPHly5fmxPfb3dY2u/WHYVWPYdtUYn/H74osvThMmTEhLLrlk1ynD+hlWEaS944475qg3fsd8XnPNNWc/O1F31B9979m23nrrpvsdYdoddtghnXnmmfXgX/drxXyP+X344YfXQ521WvOBwMGcn30VE/Ooe7+7vse8C9Oq8wfSv0b3iWt13SPWpvAPz5hTXX0Jy3i2dtpppxTmXcf39RnPcjzTXdfp/tn9vn1dJ/YP5rXiehoBAgQIECBAgAABAn0KOIAAAQIECBAg0LYCApZtO3Q6ToAAAQLDL+COBAgQIECAAAECBAgQIECAQPkCKiRAgAABAgQIzC0QIaINN9ywHiyMAFb3IFFXACje0haBtXhL3hprrDHX2x/nvqotBAgQIECAwMgJuDMBAgQIECBAgAABAgQIECBQvoAKCTQnIGDZnJOjCBAgQIAAAQIECBAg0JoCekWAAAECBAgQIECAAAECBAiUL6BCAgQIECBAgAABAgQIECBAoHwBFRIgQIAAAQIECBAgMCICApYjwu6mBDpXQOUECBAgQIAAAQIECBAgQIBA+QIqJECAAAECBAgQIECAAAECBMoXUCEBAgQIECBAgAABAgQIECBQvoAKCRAg0AkCApadMMpqJECAAAECBAgQ6E3APgIECBAgQIAAAQIECBAgQKB8ARUSIECAAAECBAgQIECAAAEC5QuokAABAgQIECBAgAABAgQI9FtAwLLfZCN9gvsTIECAAAECBAgQIECAAAEC5QuokAABAgQIECBAgAABAgQIEChfQIUECBAgQIAAAQIECBAgQIBA+QIqJECAAAECBFpdQMCy1UdI/wgQIECAQDsI6CMBAgQIECBAgAABAgQIECBQvoAKCRAgQIAAAQIECBAgQIAAgfIFVEiAAAECBAgQIECAAAECBAiUL6DCOQQELOfg8IMAAQIECBAgQIAAAQIEShFQBwECBAgQIECAAAECBAgQIFC+gAoJECBAgAABAgQIECBAgACB8gVUSIAAAQIECBAgQGAoBQQsh1LXtQkQINC8gCMJECBAgAABAgQIECBAgACB8gVUSIAAAQIECBAgQIAAAQIECJQvoEICBAgQIECAAAECBAgQIECgfAEVEiBQkICAZUGDqRQCBAgQIECAAAECgyvgagQIECBAgAABAgQIECBAgED5AiokQIAAAQIECBAgQIAAAQIEyhdQIQECBAgQIECAAAECBAg0EhCwbCRje/sJ6DEBAgQIECBAgAABAgQIECBQvoAKCRAgQIAAAQIECBAgQIAAgfIFVEiAAAECBAgQIECAAAECBAiUL6BCAgQIECDQIgICli0yELpBgAABAgQIlCmgKgIECBAgQIAAAQIECBAgQKB8ARUSIECAAAECBAgQIECAAAEC5QuokAABAgQIECBAgAABAgQIEChToHvAsswKVUWAAAECBAgQIECAAAECBAh0F/CdAAECBAgQIECAAAECBAgQKF9AhQQIECBAgAABAgQIECBAgED5AiokQIAAAQIECBAYBAEBy0FAdAkCBAgQGEoB1yZAgAABAgQIECBAgAABAgTKF1AhAQIECBAgQIAAAQIECBAgUL6ACgkQIECAAAECBAgQIECAAIHyBVRIoP0EBCzbb8z0mAABAgQIECBAgACBkRZwfwIECBAgQIAAAQIECBAgQKB8ARUSIECAAAECBAgQIECAAAEC5QuokAABAgQIECBAgACBjhcQsOz4KQCgEwTUSIAAAQIECBAgQIAAAQIECJQvoEICBAgQIECAAAECBAgQIECgfAEVEiBAgAABAgQIECBAgAABAuULqJAAAQIEhldAwHJ4vd2NAAECBAgQIEDgFQH/JECAAAECBAgQIECAAAECBMoXUCEBAgQIECBAgAABAgQIECBQvoAKCRAgQIAAAQIECBAgQIBAWwsIWDY1fA4iQIAAAQIECBAgQIAAAQIEyhdQIQECBAgQIECAAAECBAgQIFC+gAoJECBAgAABAgQIECBAgACB8gVUSIAAAQIECBBoXkDAsnkrRxIgQIAAgdYS0BsCBAgQIECAAAECBAgQIECgfAEVEiBAgAABAgQIECBAgAABAuULqJAAAQIECBAgQIAAAQIECBAoX0CFLSsgYNmyQ6NjBAgQIECAAAECBAgQaD8BPSZAgAABAgQIECBAgAABAgTKF1AhAQIECBAgQIAAAQIECBAgUL6ACgkQIECAAAECBAh0ioCAZaeMtDoJEKgSsI0AAQIECBAgQIAAAQIECBAoX0CFBAgQIECAAAECBAgQIECAQPkCKiRAgAABAgQIECBAgAABAgTKF1AhAQIEhkRAwHJIWF2UAAECBAgQIECAwEAFnEeAAAECBAgQIECAAAECBAiUL6BCAgQIECBAgAABAgQIECBAoHwBFRIgQIAAAQIECBAgQIBAOwgIWLbDKLVyH/WNAAECBAgQIECAAAECBAgQKF9AhQQIECBAgAABAgQIECBAgED5AiokQIAAAQIECBAgQIAAAQIEyhdQIQECBAgQIDCXgIDlXCQ2ECBAgAABAu0uoP8ECBAgQIAAAQIECBAgQIBA+QIqJECAAAECBAgQIECAAAECBMoXUCEBAgQIECBAgAABAgQIECBQvsBIVyhgOdIj4P4ECBAgQIAAAQIECBAg0AkCaiRAgAABAgQIECBAgAABAgTKF1AhAQIECBAgQIAAAQIECBAgUL6ACgkQIECAAAECBAoTELAsbECVQ4AAgcERcBUCBAgQIECAAAECBAgQIECgfAEVEiBAgAABAgQIECBAgAABAuULqJAAAQIECBAgQIAAAQIECBAoX0CFBAjMi4CA5bzoOZcAAQIECBAgQIAAgeETcCcCBAgQIECAAAECBAgQIECgfAEVEiBAgAABAgQIECBAgAABAuULqJAAAQIECBAgQIAAAQItJCBg2UKDoStlCaiGAAECBAgQIECAAAECBAgQKF9AhQQIECBAgAABAgQIECBAgED5AiokQIAAAQIECBAgQIAAAQIEyhdQIQECBAh0roCAZeeOvcoJECBAgACBzhNQcQECtVot1WparcagVmNQqzGo1RjUagxqNQa1GoNajUGtxqBWY1CrMajVGNRqHW/g/99oDpgD5oA5YA6YA+aAOWAOmAPmgDlgDpgD5c8BY2yMzQFzwBwwB8wBc8AcMAfMAXPAHDAHWnYOtNv/ZLuFA5btRqm/BAgQIECAAAECBAgQIECAQP8FnEGAAAECBAgQIECAAAECBAiUL6BCAgQIECBAgAABAgQIECBAoHwBFRIgQIAAAQIE2lNAwLI9x02vCRAgQGCkBNyXAAECBAgQIECAAAECBAgQKF9AhQQIECBAgAABAgQIECBAgED5AiokQIAAAQIECBAgQIAAAQIEyhdQIYEmBAQsm0ByCAECBAgQIECAAAECBFpZQN8IECBAgAABAgQIECBAgACB8gVUSIAAAQIECBAgQIAAAQIECJQvoEICBAgQIECAAAECBIZfQMBy+M3dkUCnC6ifAAECBAgQmDeBWj5dS4kBA3PAHDAHzAFzoLXngPExPuaAOWAOmAPmgDlgDpgD5oA5YA6YA+ZA+XPAGBtjc8AcMAfMAXPAHDAHzAFzwBwwB8wBc6D8OWCMjbE5YA4MZA6kdvqPgGU7jZa+EiBAgAABAgQIDJGAyxIgQIAAAQIECBAgQIAAAQLlC6iQAAECBAgQIECAAAECBAgQKF9AhQQIECBAgAABAgQIECBAoH8CApb982qNo/WCAAECBAgQIECAAAECBAgQKF9AhQQIECBAgAABAgQIECBAgED5AiokQIAAAQIECBAgQIAAAQIEyhdQIQECBAgQINDSAgKWLT08OkeAAAECBNpHQE8JECBAgAABAgQIECBAgACB8gVUSIAAAQIECBAgQIAAAQIECJQvoEICBAgQIECAAAECBAgQIECgfAEVviogYPmqhW8ECBAgQIAAAQIECBAgUJaAaggQIECAAAECBAgQIECAAIHyBVRIgAABAgQIECBAgAABAgQIlC+gQgIECBAgQIAAAQJDJiBgOWS0LkyAAIH+CjieAAECBAgQIECAAAECBAgQKF9AhQQIECBAgAABAgQIECBAgED5AiokQIAAAQIECBAgQIAAAQIEyhdQIQECpQgIWJYykuogQIAAAQIECBAgMBQCrkmAAAECBAgQIECAAAECBAiUL6BCAgQIECBAgAABAgQIECBAoHwBFRIgQIAAAQIECBAgQIBApYCAZSWLje0qoN8ECBAgQIAAAQIECBAgQIBA+QIqJECAAAECBAgQIECAAAECBMoXUCEBAgQIECBAgAABAgQIECBQvoAKCRAgQIBAKwgIWLbCKOgDAQIECBAgULKA2ggQIECAAAECBAgQIECAAIHyBVRIgAABAgQIECBAgAABAgQIlC+gQgIECBAgQIAAAQIECBAgQKBAgR4BywIrVBIBAgQIECBAgAABAgQIECDQQ8BPAgQIECBAgAABAgQIECBAoHwBFRIgQIAAAQIECBAgQIAAAQLlC6iQAAECBAgQIEBgXgUELOdV0PkECBAgMPQC7kCAAAECBAgQIECAAAECBAiUL6BCAgQIECBAgAABAgQIECBAoHwBFRIgQIAAAQIECBAgQIAAAQLlC6iQQJsJCFi22YDpLgECBAgQIECAAAECrSGgFwQIECBAgAABAgQIECBAgED5AiokQIAAAQIECBAgQIAAAQIEyhdQIQECBAgQIECAAAECnS0gYNnZ46/6zhFQKQECBAgQIECAAAECBAgQIFC+gAoJECBAgAABAgQIECBAgACB8gVUSIAAAQIECBAgQIAAAQIECJQvoEICBAgQGEYBActhxHYrAgQIECBAgACB7gK+EyBAgAABAgQIECBAgAABAuULqJAAAQIECBAgQIAAAQIECBAoX0CFBAgQIECAAAECBAgQIECgfQUELJsdO8cRIECAAAECBAgQIECAAAEC5QuokAABAgQIECBAgAABAgQIEChfQIUECBAgQIAAAQIECBAgQIBA+QIqJECAAAECBAg0KSBg2SSUwwgQIECAQCsK6BMBAgQIECBAgAABAgQIECBQvoAKCRAgQIAAAQIECBAgQIAAgfIFVEiAAAECBAgQIECAAAECBAiUL6DC1hQQsGzNcdErAgQIECBAgAABAgQItKuAfhMgQIAAAQIECBAgQIAAAQLlC6iQAAECBAgQIECAAAECBAgQKF9AhQQIECBAgAABAgQ6QkDAsiOGWZEECDQWsIcAAQIECBAgQIAAAQIECBAoX0CFBAgQIECAAAECBAgQIECAQPkCKiRAgAABAgQIECBAgAABAgTKF1AhAQIEBl9AwHLwTV2RAAECBAgQIECAwLwJOJsAAQIECBAgQIAAAQIECBAoX0CFBAgQIECAAAECBAgQIECAQPkCKiRAgAABAgQIECBAgACBlhcQsGz56ypLNAAAEABJREFUIWr9DuohAQIECBAgQIAAAQIECBAgUL6ACgkQIECAAAECBAgQIECAAIHyBVRIgAABAgQIECBAgAABAgQIlC+gQgIECBAgQGBOAQHLOT38IkCAAAECBMoQUAUBAgQIECBAgAABAgQIECBQvoAKCRAgQIAAAQIECBAgQIAAgfIFVEiAAAECBAgQIECAAAECBAiULzCiFQpYjii/mxMgQIAAAQIECBAgQIBA5wiolAABAgQIECBAgAABAgQIEChfQIUECBAgQIAAAQIECBAgQIBA+QIqJECAAAECBAgQKElAwLKk0VQLAQIEBlPAtQgQIECAAAECBAgQIECAAIHyBVRIgAABAgQIECBAgAABAgQIlC+gQgIECBAgQIAAAQIECBAgQKB8ARUSIDBgAQHLAdM5kQABAgQIECBAgACB4RZwPwIECBAgQIAAAQIECBAgQKB8ARUSIECAAAECBAgQIECAAAEC5QuokAABAgQIECBAgAABAq0iIGDZKiOhHyUKqIkAAQIECBAgQIAAAQIECBAoX0CFBAgQIECAAAECBAgQIECAQPkCKiRAgAABAgQIECBAgAABAgTKF1AhAQIECHSogIBlhw68sgkQIECAAIFOFVA3AQIECBAgQIAAAQIECBAgUL6ACgkQIECAAAECBAgQIECAAIHyBVRIgAABAgQIECBAgAABAgQIDIZAawcsB6NC1yBAgAABAgQIECBAgAABAgRaW0DvCBAgQIAAAQIECBAgQIAAgfIFVEiAAAECBAgQIECAAAECBAiUL6BCAgQIECBAgEAbCghYtuGg6TIBAgQIjKyAuxMgQIAAAQIECBAgQIAAAQLlC6iQAAECBAgQIECAAAECBAgQKF9AhQQIECBAgAABAgQIECBAgED5Aiok0JeAgGVfQvYTIECAAAECBAgQIECg9QX0kAABAgQIECBAgAABAgQIEChfQIUECBAgQIAAAQIECBAgQIBA+QIqJECAAAECBAgQIEBgmAUELIcZ3O0IEAgBjQABAgQIECBAgAABAgQIEChfQIUECBAgQIAAAQIECBAgQIBA+QIqJECAAAECBAgQIECAAAECBMoXUCEBAgTKFhCwLHt8VUeAAAECBAgQINCsgOMIECBAgAABAgQIECBAgACB8gVUSIAAAQIECBAgQIAAAQIECJQvoEICBAgQIECAAAECBAgQINAPAQHLfmC10qH6QoAAAQIECBAgQIAAAQIECJQvoEICBAgQIECAAAECBAgQIECgfAEVEiBAgAABAgQIECBAgAABAuULqJAAAQIECBBoXQEBy9YdGz0jQIAAAQLtJqC/BAgQIECAAAECBAgQIECAQPkCKiRAgAABAgQIECBAgAABAgTKF1AhAQIECBAgQIAAAQIECBAgUL6ACv8tIGD5bwgfBAgQIECAAAECBAgQIFCigJoIECBAgAABAgQIECBAgACB8gVUSIAAAQIECBAgQIAAAQIECJQvoEICBAgQIECAAAECQyMgYDk0rq5KgACBgQk4iwABAgQIECBAgAABAgQIEChfQIUECBAgQIAAAQIECBAgQIBA+QIqJECAAAECBAgQIECAAAECBMoXUCEBAkUICFgWMYyKIECAAAECBAgQIDB0Aq5MgAABAgQIECBAgAABAgQIlC+gQgIECBAgQIAAAQIECBAgQKB8ARUSIECAAAECBAgQIECAwNwCApZzm9jS3gJ6T4AAAQIECBAgQIAAAQIECJQvoEICBAgQIECAAAECBAgQIECgfAEVEiBAgAABAgQIECBAgAABAuULqJAAAQIECIy4gIDliA+BDhAgQIAAAQLlC6iQAAECBAgQIECAAAECBAgQKF9AhQQIECBAgAABAgQIECBAgED5AiokQIAAAQIECBAgQIAAAQIEShOYO2BZWoXqIUCAAAECBAgQIECAAAECBOYWsIUAAQIECBAgQIAAAQIECBAoX0CFBAgQIECAAAECBAgQIECAQPkCKiRAgAABAgQIEJgnAQHLeeJzMgECBAgMl4D7ECBAgAABAgQIECBAgAABAuULqJAAAQIECBAgQIAAAQIECBAoX0CFBAgQIECAAAECBAgQIECAQPkCKiTQTgIClu00WvpKgAABAgQIECBAgEArCegLAQIECBAgQIAAAQIECBAgUL6ACgkQIECAAAECBAgQIECAAIHyBVRIgAABAgQIECBAgEAHCwhYdvDgK73TBNRLgAABAgQIECBAgAABAgQIlC+gQgIECBAgQIAAAQIECBAgQKB8ARUSIECAAAECBAgQIECAAAEC5QuokAABAgSGS0DAcrik3YcAAQIECBAgQGBuAVsIECBAgAABAgQIECBAgACB8gVUSIAAAQIECBAgQIAAAQIECJQvoEICBAgQIECAAAECBAgQINCmAgKW/Rg4hxIgQIAAAQIECBAgQIAAAQLlC6iQAAECBAgQIECAAAECBAgQKF9AhQQIECBAgAABAgQIECBAgED5AiokQIAAAQIECDQjIGDZjJJjCBAgQIBA6wroGQECBAgQIECAAAECBAgQIFC+gAoJECBAgAABAgQIECBAgACB8gVUSIAAAQIECBAgQIAAAQIECJQvoMIWFBCwbMFB0SUCBAgQIECAAAECBAi0t4DeEyBAgAABAgQIECBAgAABAuULqJAAAQIECBAgQIAAAQIECBAoX0CFBAgQIECAAAECBMoXELAsf4xVSIBAXwL2EyBAgAABAgQIECBAgAABAuULqJAAAQIECBAgQIAAAQIECBAoX0CFBAgQIECAAAECBAgQIECAQPkCKiRAgMAgCwhYDjKoyxEgQIAAAQIECBAYDAHXIECAAAECBAgQIECAAAECBMoXUCEBAgQIECBAgAABAgQIECBQvoAKCRAgQIAAAQIECBAgQKC1BQQsW3t82qV3+kmAAAECBAgQIECAAAECBAiUL6BCAgQIECBAgAABAgQIECBAoHwBFRIgQIAAAQIECBAgQIAAAQLlC6iQAAECBAgQ6CYgYNkNw1cCBAgQIECgJAG1ECBAgAABAgQIECBAgAABAuULqJAAAQIECBAgQIAAAQIECBAoX0CFBAgQIECAAAECBAgQIECAQPkCI1ehgOXI2bszAQIECBAgQIAAAQIECHSagHoJECBAgAABAgQIECBAgACB8gVUSIAAAQIECBAgQIAAAQIECJQvoEICBAgQIECAAIFiBAQsixlKhRAgQGDwBVyRAAECBAgQIECAAAECBAgQKF9AhQQIECBAgAABAgQIECBAgED5AiokQIAAAQIECBAgQIAAAQIEyhdQIQECAxMQsByYm7MIECBAgAABAgQIEBgZAXclQIAAAQIECBAgQIAAAQIEyhdQIQECBAgQIECAAAECBAgQIFC+gAoJECBAgAABAgQIECDQEgICli0xDDpRroDKCBAgQIAAAQIECBAgQIAAgfIFVEiAAAECBAgQIECAAAECBAiUL6BCAgQIECBAgAABAgQIECBAoHwBFRIgQIBAJwoIWHbiqKuZAAECBAgQ6GwB1RMgQIAAAQIECBAgQIAAAQLlC6iQAAECBAgQIECAAAECBAgQKF9AhQQIECBAgAABAgQIECBAgMA8C7R8wHKeK3QBAgQIECBAgAABAgQIECBAoOUFdJAAAQIECBAgQIAAAQIECBAoX0CFBAgQIECAAAECBAgQIECAQPkCKiRAgAABAgQItJuAgGW7jZj+EiBAgEArCOgDAQIECBAgQIAAAQIECBAgUL6ACgkQIECAAAECBAgQIECAAIHyBVRIgAABAgQIECBAgAABAgQIlC+gQgK9CghY9spjJwECBAgQIECAAAECBNpFQD8JECBAgAABAgQIECBAgACB8gVUSIAAAQIECBAgQIAAAQIECJQvoEICBAgQIECAAAECBIZTQMByOLXdiwCBVwV8I0CAAAECBAgQIECAAAECBMoXUCEBAgQIECBAgAABAgQIECBQvoAKCRAgQIAAAQIECBAgQIAAgfIFVEiAAIGCBQQsCx5cpREgQIAAAQIECPRPwNEECBAgQIAAAQIECBAgQIBA+QIqJECAAAECBAgQIECAAAECBMoXUCEBAgQIECBAgAABAgQIEGhWQMCyWanWO06PCBAgQIAAAQIECBAgQIAAgfIFVEiAAAECBAgQIECAAAECBAiUL6BCAgQIECBAgAABAgQIECBAoHwBFRIgQIAAAQItKiBg2aIDo1sECBAgQKA9BfSaAAECBAgQIECAAAECBAgQKF9AhQQIECBAgAABAgQIECBAgED5AiokQIAAAQIECBAgQIAAAQIEyhdQYQgIWIaCRoAAAQIECBAgQIAAAQLlCqiMAAECBAgQIECAAAECBAgQKF9AhQQIECBAgAABAgQIECBAgED5AiokQIAAAQIECBAgMAQCApZDgOqSBAgQmBcB5xIgQIAAAQIECBAgQIAAAQLlC6iQAAECBAgQIECAAAECBAgQKF9AhQQIECBAgAABAgQIECBAgED5AiokQKD9BQQs238MVUCAAAECBAgQIEBgqAVcnwABAgQIECBAgAABAgQIEChfQIUECBAgQIAAAQIECBAgQIBA+QIqJECAAAECBAgQIECAAIEeAgKWPUD8LEFADQQIECBAgAABAgQIECBAgED5AiokQIAAAQIECBAgQIAAAQIEyhdQIQECBAgQIECAAAECBAgQIFC+gAoJECBAgMDICghYjqy/uxMgQIAAAQKdIqBOAgQIECBAgAABAgQIECBAoHwBFRIgQIAAAQIECBAgQIAAAQLlC6iQAAECBAgQIECAAAECBAgQKEqgMmBZVIWKIUCAAAECBAgQIECAAAECBCoFbCRAgAABAgQIECBAgAABAgTKF1AhAQIECBAgQIAAAQIECBAgUL6ACgkQIECAAAECBAYuIGA5cDtnEiBAgMDwCrgbAQIECBAgQIAAAQIECBAgUL6ACgkQIECAAAECBAgQIECAAIHyBVRIgAABAgQIECBAgAABAgQIlC+gQgJtIyBg2TZDpaMECBAgQIAAAQIECLSegB4RIECAAAECBAgQIECAAAEC5QuokAABAgQIECBAgAABAgQIEChfQIUECBAgQIAAAQIECHSqgIBlp468ujtTQNUECBAgQIAAAQIECBAgQIBA+QIqJECAAAECBAgQIECAAAECBMoXUCEBAgQIECBAgAABAgQIECBQvoAKCRAgQGBYBAQsh4XZTQgQIECAAAECBBoJ2E6AAAECBAgQIECAAAECBAiUL6BCAgQIECBAgAABAgQIECBAoHwBFRIgQIAAAQIECBAgQIAAgXYUELDs36g5mgABAgQIECBAgAABAgQIEChfQIUECBAgQIAAAQIECBAgQIBA+QIqJECAAAECBAgQIECAAAECBMoXUCEBAgQIECBAoE8BAcs+iRxAgAABAgRaXUD/CBAgQIAAAQIECBAgQIAAgfIFVEiAAAECBAgQIG38l7IAABAASURBVECAAAECBAiUL6BCAgQIECBAgAABAgQIECBAoHwBFbaagIBlq42I/hAgQIAAAQIECBAgQKAEATUQIECAAAECBAgQIECAAAEC5QuokAABAgQIECBAgAABAgQIEChfQIUECBAgQIAAAQIEChcQsCx8gJVHgEBzAo4iQIAAAQIECBAgQIAAAQIEyhdQIQECBAgQIECAAAECBAgQIFC+gAoJECBAgAABAgQIECBAgACB8gVUSIAAgcEUELAcTE3XIkCAAAECBAgQIDB4Aq5EgAABAgQIECBAgAABAgQIlC+gQgIECBAgQIAAAQIECBAgQKB8ARUSIECAAAECBAgQIECAQAsLCFi28OC0V9f0lgABAgQIECBAgAABAgQIEChfQIUECBAgQIAAAQIECBAgQIBA+QIqJECAAAECBAgQIECAAAECBMoXUCEBAgQIECDQJSBg2SXhkwABAgQIEChPQEUECBAgQIAAAQIECBAgQIBA+QIqJECAAAECBAgQIECAAAECBMoXUCEBAgQIECBAgAABAgQIECBQvsAIVShgOULwbkuAAAECBAgQIECAAAECnSmgagIECBAgQIAAAQIECBAgQKB8ARUSIECAAAECBAgQIECAAAEC5QuokAABAgQIECBAoAwBAcsyxlEVBAgQGCoB1yVAgAABAgQIECBAgAABAgTKF1AhAQIECBAgQIAAAQIECBAgUL6ACgkQIECAAAECBAgQIECAAIHyBVRIgMAABAQsB4DmFAIECBAgQIAAAQIERlLAvQkQIECAAAECBAgQIECAAIHyBVRIgAABAgQIECBAgAABAgQIlC+gQgIECBAgQIAAAQIECIy8gIDlyI+BHpQuoD4CBAgQIECAAAECBAgQIECgfAEVEiBAgAABAgQIECBAgAABAuULqJAAAQIECBAgQIAAAQIECBAoX0CFBAgQINBxAgKWHTfkCiZAgAABAgQIpMSAAAECBAgQIECAAAECBAgQKF9AhQQIECBAgAABAgQIECBAgED5AiokQIAAAQIECBAgQIAAAQIE5k2gHQKW81ahswkQIECAAAECBAgQIECAAIF2ENBHAgQIECBAgAABAgQIECBAoHwBFRIgQIAAAQIECBAgQIAAAQLlC6iQAAECBAgQINBWAgKWbTVcOkuAAAECrSOgJwQIECBAgAABAgQIECBAgED5AiokQIAAAQIECBAgQIAAAQIEyhdQIQECBAgQIECAAAECBAgQIFC+gAoJNBYQsGxsYw8BAgQIECBAgAABAgTaS0BvCRAgQIAAAQIECBAgQIAAgfIFVEiAAAECBAgQIECAAAECBAiUL6BCAgQIECBAgAABAgSGTUDActio3YgAgZ4CfhMgQIAAAQIECBAgQIAAAQLlC6iQAAECBAgQIECAAAECBAgQKF9AhQQIECBAgAABAgQIECBAgED5AiokQIBAqQIClqWOrLoIECBAgAABAgQGIuAcAgQIECBAgAABAgQIECBAoHwBFRIgQIAAAQIECBAgQIAAAQLlC6iQAAECBAgQIECAAAECBAg0JSBg2RRTqx6kXwQIECBAgAABAgQIECBAgED5AiokQIAAAQIECBAgQIAAAQIEyhdQIQECBAgQIECAAAECBAgQIFC+gAoJECBAgACBVhQQsGzFUdEnAgQIECDQzgL6ToAAAQIECBAgQIAAAQIECJQvoEICBAgQIECAAAECBAgQIECgfAEVEiBAgAABAgQIECBAgAABAuULqDAJWJoEBAgQIECAAAECBAgQIFC8gAIJECBAgAABAgQIECBAgACB8gVUSIAAAQIECBAgQIAAAQIECJQvoEICBAgQIECAAAECgy0gYDnYoq5HgACBeRdwBQIECBAgQIAAAQIECBAgQKB8ARUSIECAAAECBAgQIECAAAEC5QuokAABAgQIECBAgAABAgQIEChfQIUECLS5gIBlmw+g7hMgQIAAAQIECBAYHgF3IUCAAAECBAgQIECAAAECBMoXUCEBAgQIECBAgAABAgQIECBQvoAKCRAgQIAAAQIECBAgQKC7gIBldw3fyxFQCQECBAgQIECAAAECBAgQIFC+gAoJECBAgAABAgQIECBAgACB8gVUSIAAAQIECBAgQIAAAQIECJQvoEICBAgQIDCCAgKWI4jv1gQIECBAgEBnCaiWAAECBAgQIECAAAECBAgQKF9AhQQIECBAgAABAgQIECBAgED5AiokQIAAAQIECBAgQIAAAQIEyhFoFLAsp0KVECBAgAABAgQIECBAgAABAo0EbCdAgAABAgQIECBAgAABAgTKF1AhAQIECBAgQIAAAQIECBAgUL6ACgkQIECAAAECBAYoIGA5QDinESBAgMBICLgnAQIECBAgQIAAAQIECBAgUL6ACgkQIECAAAECBAgQIECAAIHyBVRIgAABAgQIECBAgAABAgQIlC+gQgLtISBg2R7jpJcECBAgQIAAAQIECLSqgH4RIECAAAECBAgQIECAAAEC5QuokAABAgQIECBAgAABAgQIEChfQIUECBAgQIAAAQIECHSkgIBlRw67ojtZQO0ECBAgQIAAAQIECBAgQIBA+QIqJECAAAECBAgQIECAAAECBMoXUCEBAgQIECBAgAABAgQIECBQvoAKCRAgQGDoBQQsh97YHQgQIECAAAECBHoXsJcAAQIECBAgQIAAAQIECBAoX0CFBAgQIECAAAECBAgQIECAQPkCKiRAgAABAgQIECBAgAABAm0nIGDZ7yFzAgECBAgQIECAAAECBAgQIFC+gAoJECBAgAABAgQIECBAgACB8gVUSIAAAQIECBAgQIAAAQIECJQvoEICBAgQIECAQO8CApa9+9hLgAABAgTaQ0AvCRAgQIAAAQIECBAgQIAAgfIFVEiAAAECBAgQIECAAAECBAiUL6BCAgQIECBAgAABAgQIECBAoHwBFbaUgIBlSw2HzhAgQIAAAQIECBAgQKAcAZUQIECAAAECBAgQIECAAAEC5QuokAABAgQIECBAgAABAgQIEChfQIUECBAgQIAAAQIEShYQsCx5dNVGgEB/BBxLgAABAgQIECBAgAABAgQIlC+gwlcEavlj8dzG5rZ2bpvltnVuO+W2d25fzG3f3A7I7eDcDsvtqNy+k9v3c/tJbifldlpuv8jtrNzOy+2C3C7O7fLcrsrt2tym5HZzbrfldndu9+U2PbcZuT2V23O5vZjbC7nNzO3J3B7N7aHc7s3trtxuze3vuf0tt7/kdmVuk3P7Q26/y+3XuZ2Z2+m5nZrbibkdm1v0NfocfY8aopaoKWqLGqPWqDlqf3c+fq3cVs5tdG5hlD/8ESBAgAABAgQIECBAgEAbCugyAQIECBAgQIAAAQIECBAgUL6ACgkQIDBoAgKWg0bpQgQIECBAgAABAgQGW8D1CBAgQIAAAQIECFQKLJq3jsnt7bltmttWuX0it8/ktn9uR+T2o9x+lttvc/tTbjfldk9uT+T2Um4RcIzAYwQgIxAZAckITP4g7/tubkfndnhuh+R2YG775fal3D6X26dz2y23CCd+LH9ul1uEFMflzy1yi8DmRvnzXblFgPNt+XO13CLQuUL+XDq3CHi+Ln++Nrf476nny58L5vb63JbIbZncVsxtldzenNsaua2T23q5bZzb5rm9N7cP5LZNbtvnNj63nXPbPbc9c4u+Rp+j71FD1BI1RW1RY9QaNUftV+Tjb8htam6P5RZGYRVmYffHvO03uYVp2IZxWId52McYxFismY9ZKbfFcvNHgACBJgUcRoAAAQIECBAgQIAAAQIECJQvoEICBAgQIECAAAECBAgQaFWB+B+utGrf9KvdBPSXAAECBAgQIECAAAECBAgQKF9AhQQIDLZABAsjSBjBwf/KF98rt6/ndnxuEfyL8GOEICMMOZDg3wfzdTbJLcKYEcqMcGb+6a8JgbAKs7CL8GSEKCNMGaHKCFdGyDLClhG6jPBlhDBvzNedltvjuUVIM8YsQpsxhjGWMabH5X2H5hZjHeHQGPsInvrv6zOKPwIECBAgQIAAgRYR0A0CBAgQIECAAAECBAgQIECgfAEVEiBAgAABAnUB/4ONOoN/ECBAgAABAqUKqIsAAQIECBAgQIAAAQIjJBD/3WtXcDJCdBGmi1BdBCcjjHd97teDub2Q2725/SW3c3P7cW5fzW2P3OKtkPE2yHgLZLz9cXTeVsvNX3sIxFjFmK2cuxtjGGMZY/qp/PtrucVY/zp/xtjflz9fzO2B3GJunJ8/I4gZb92Mt3HGHIo3ggpiZpiqP9sIECBAgAABAgQIECBAgACB8gVUSIAAAQIECBAgQIAAAQIECJQvMBIVxv/IZyTu654ECBAgQIAAAQIECBAgQKBTBdRNgAABAu0tEP+daoTcIuwWobcIv0VwMsJwXcHJCMlFWK4rOBkhugjTRagugpPxJsR3ZoZlcxuRv8UWWyyttNJKaa211krvfve704c+9KG04447ps9+9rPpS1/6Utpvv/3SgQcemA455JB0+OGHp6OPPjp997vfTT/4wQ/ST37yk3TSSSel0047Lf3iF79IZ511VjrvvPPSBRdckC6++OJ0+eWXp6uuuipde+21acqUKenmm29Ot912W7r77rvTfffdl6ZPn55mzJiRnnrqqfTcc8+lF198Mb3wwgtp5syZ9W2xL46JY+OcODeuMSVfK64Z1457xL3innHv6EP0JfoUfYs+Rl+jz9H3qOGQXEvUFLVFjVFr1By1h0FYhEnYpJH7z3L51jE3PpQ/I4h5cP48NreYQ9fmz76CmBHgjLm5fD42Ap75wx8BAgQIECAwQgJuS4AAAQIECBAgQIAAAQIECJQvoEICBAgQIECAAIECBOJ/DFRAGUogQIAAgaETcGUCBAgQIECAAAECBAgQINBxAm/IFW+U2y65fT23n+cWbxnsCk5GyC3CbhF6i/BbBCcjDLdVPi7CcRGSy1+H5u/1r399WnHFFdMaa6yRNt544/SBD3wgjR8/Pu25555p4sSJ6Zvf/Gb64Q9/mCZNmpTOP//8dMUVV6QbbrghTZ06NT3++OPp5Zdfrn9Omzatvj32n3/++fXj47zvfOc76aijjkqHHXZYOvjgg9MBBxyQ9t133/TFL34x7b333unTn/502m233dJOO+2UPvaxj6Xtttsubb311mncuHFpiy22SJtttlnaaKON0rve9a609tprp7e97W1ptdVWS2PHjk0rrLBCWnrppdPiiy+eXve616XXvva1adSoUWm++eZLCy64YH1b7Itj4tg4J86Na8S14ppx7bhH3CvuGfeOPkRfok/Rt+hj9DX6HH2PGqKWqClqixqj1p5GYdLdKMzCrqdRGIf1XnvtVbePMYixiDGJsYkxGprRn33VmGMx13oGMc/LR1yb2/25vZRbzNm/5M+YwzGXY05vnH/HHM8f/ggQIECAAAECBAgQIECgswRUS4CYuFltAAAQAElEQVQAAQIECBAgQIAAAQIECJQvoEICBPorIGDZXzHHEyBAgAABAgQIECAw8gJ6QIAAAQIECBCYd4EImEWIcud8qXgD5c/yZwTRZuTPf+V2VW6n5PbV3D6e23q5Ragtfwzu3zLLLJPWWWedelBywoQJ6aCDDko/+tGP0jnnnJMmT56c/va3v6W77rorPfroo/U3PT755JPp3nvvTX//+9/TlVdemX73u9+l008/PR177LHpyCOPTF/5ylfqb6Ls+XbGlVdeOY3w2xkHF26IrxZWYRZvtow3XMabLsM03nwZxmH94x//uG4fYxBjEWMSYxNjFG/ljDGLsYsxnJzHMsY0xjbGOMY6gpkx9jEHhqicmLMxd2MOx1yOOX1lvlfM8ZjrMedj7sczsHPeHs9EPBv5qz8CBAi0gIAuECBAgAABAgQIECBAgAABAuULqJAAAQIECBAgQIAAAQIjLCBgOcID4PadIaBKAgQIECBAgAABAgQIECBAoHwBFbakwFK5VxvmtlNuESCLINk1+fujuUXALEKUp+bvX8vtE7lFEG3x/Dkof/EWxnjrYoTodt9993pwMt6aGCG7q6++Ot1zzz3p+eefTw899FA9RBkhvRNOOCF94xvfSJ/5zGfShz/84bT55punddZZJ62yyippiSWWqL/pcVA65yJDLhBv5Ywxi7FbJ49hjGWMaYxtjHGMdYx5hC9jDsRciDkRcyPmSMyVCGLG3Ik5FHMp5tQgdjzmesz5mPvxDMSzEM9EPBvxjMSzEs9MPDsRvoxnKZ6pQeyCSxEgQIAAAQIECBBoPwE9JkCAAAECBAgQIECAAAECBMoXUCEBAgQIdJaAgGVnjbdqCRAgQIAAAQJdAj4JECBAgAABAgQIlCIQga8Ifu2UCzokt0m5XZ1bBMQezp9/zu203CJAFkGy9fP3JXIb8F+E3CLsNm7cuBThtwMPPDBFGO7ss89OEY6bNm1aPTg5ffr0NGXKlPobJk888cR6cDLefhghuw022CCNGTMmveY1rxlwP5xYlkDMhZgTMTdijsRciSBmzJ0IYsZcijkVQcyYYzHXYs7F3Is5GHMx5mTMzZij86gTz0g8K/HMxLMT4ct4luKZimcrwpfxrMUzF89ePIPxLM7jbZ0+BAIuSYAAAQIECBAgQIAAAQIECJQvoEICBAgQIECAAAECBAgQIEBgHgTaJGA5DxU6lQABAgQIECBAgAABAgQIEGgTAd0kQIBArwIR+No8H7F3bsfm9qfcHsktAl8R/IoQ5cH59465bZBbHJ8/+v+3yCKLpAipbb/99mnixInp+OOPT5MnT04Raps1a1aKkFuE3S644IIU4bfDDjssRRhu2223TRGOW2mllQQn+8/ujCYFIogZcyzmWsy5mHsxB2MuxpyMuRlzNOZqzNmYu/G2zJjLMadjbsccb/J2VYfFsxXhy3jW4pmLZy+ewXgW45mMZzOe0XhWN8sXiOPzhz8CBAgQIECAQJeATwIECBAgQIAAAQIECBAgQKB8ARUSIECAAAECBNpHQMCyfcZKTwkQIECg1QT0hwABAgQIECBAgAABAgSGQiD+O8u18oUjvHVk/vxNbtNyi7fmTc6fP8htz9w2yW3J3Ab0t/DCC6e11lorReAsgmcRorzsssvSvffem55++ukUIbUzzzwzHXnkkWmPPfZIm2++eYpQ2/zzzz+g+zmpjQXatOsxV2POxtydMGFCfS7HnI65HXM85nrM+Zj78QzEsxDPRDwb81ByPJPxbMYzGs/q5fla8ezGMxzPcjzT8WyvnbfHs54//BEgQIAAAQIECBAgQIAAgRYQ0AUCBAgQIECAAAECBAgQIECgfAEVEmgg4H/A0ADGZgIECBAgQIAAAQIECLSjgD4TIECAAIE2E1gq93fL3CbmNim3Kbk9n9sNucXv2L5V/r5Sbv3+i6BYBMa22267tN9++6XjjjsuRaAsgmXPPPNMuuGGG1IEzrpClP/xH/+RVlxxxX7fxwkE2lEg5nrM+QgQxzMQz0I8E/FsxDMSz0qEL+PZiWconqV4pgZYazzD8SzHMx3Pds9nff983VgLYk3IX/0RIECAQF8C9hMgQIAAAQIECBAgQIAAAQLlC6iQAAECBAgQIECAAIHhERCwHB5ndyFAoFrAVgIECBAgQIAAAQIECBAgQKB8ga4Kl8hf3ptbBKx+mT9vz+3h3C7KbcBvtVtooYXSmmuumbbddtvZIcpLL7003XPPPSmCYhEYO+uss9JRRx2VPvWpT6UIlEWwLN/THwECDQTiGYlnJcKX8ezEMxTPUjxTEb6MZywCy13hy3gG41lscLlGm+P/PrFW3hlvtDwif8ZaEGvCHfl7rBGxVsSaEWtH3uSPAAECBAgQIECAAIEWF9A9AgQIECBAgAABAgQIECBAoHwBFRIgQKBIgfgfMBRZmKIIECBAgAABAgQIDEzAWQQIECBAgAABAoMgMDpfY4vc9s3t9Nxuy+3R3P6QW4QpP5o/35Rb03+jRo1Ka6+9dtppp51SvG3vt7/9bZo2bVp69tln04033pjOPvvs2SHK97znPWnMmDFNX9uBBAg0LxDhy3jGIrDcFb6MZzCexXgm49mMZ3THHXesP7Px7DZ/9fqRb8z/jDUi1opYM2LtiDUk1pJYU2JtiTUmH+aPwLwIOJcAAQIECBAgQIAAAQIECBAoX0CFBAgQIECAAAECBAgQIECgbwEBy76NWvsIvSNAgAABAgQIECBAgAABAgTKF1AhgdYXeEfu4mdyOzW3W3J7LLeLczs6t/G5rZZb038rr7xy+tCHPpT233//9LOf/SzFm/NeeOGFNGXKlHTaaaeliRMnpg9+8INppZVWavqaDiRAYOgF4pmMZzOe0UmTJtWf2Xh24xmO3/FMx7Mdz3g/exNrSKwlsabE2hJrTKw1p+TrxNoTa1D+6o8AAQIECBAg0OYCuk+AAAECBAgQIECAAAECBAiUL6BCAgQIECBAoOUEBCxbbkh0iAABAgQItL+ACggQIECAAAECBAgQKFog3hw3Lld4aG4X5fZEbn/N7Ue57Zzb6rk1/bfuuuumeBPeD3/4w3T55ZenGTNmpKlTp6bzzz8/HXHEEekTn/hEWmuttVKtVmv6mg4kQGB4BJq5S61Wqz/DO+64Y/2Zjmc7nvF41uOZj2c/1oBYC5q5XrdjYq3ZJf+OtSfWoFiLLsq/D8kt1qhYq/JXfwQIECBAgAABAgQIECBAgMC8CDiXAAECBAgQIECAAAECBAgQKF+g0ysUsOz0GaB+AgQIECBAgAABAgQIdIaAKgkQIEBg4AIRYvpkPv3Y3KbkFm+OuyB/fi23LXNbNLem/t7xjnekCRMmpAhUXX311WnWrFnpuuuuS8cdd1z67Gc/mzbbbLO0+OKLJ/8hQKB8gXjW45mPZz/WgFgLYk2ItSHWiFgrYs3oh0SsRbEmHZzPiTUq1qpYs2LtijUs1rK8yx8BAgQIFC6gPAIECBAgQIAAAQIECBAgQKB8ARUSIECAAAECBAgQGFQBActB5XQxAgQIDJaA6xAgQIAAAQIECBAgQIAAgRETeHu+8965nZHbQ7ndkttPc9szt7Vza+pv7bXXTrvttlv6wQ9+kK666qr03HPPpb/+9a/phBNOqIcpN9hggzT//PM3da1yD1IZAQLdBWJNiLUhQpexVsSaEWtHrCGxlsSaEmtL93P6+B5rVqxdP83HxVr2YP78ZW6xxsVal7/6I0CAAAECBAgQIECAwFALuD4BAgQIECBAgAABAgQIECBQvoAKCRBoZwEBy3YePX0nQIAAAQIECBAgMJwC7kWAAAECBAiUKvDWXFgEkH6eP+/P7abcfpDbDrktk1uff8suu2z68Ic/nI488sh0+eWXp5kzZ6YpU6akk046Ke29995po402Sq997Wv7vI4DCBAg0FMg1o5YQ2ItiTUl1pZYY2KtiTUn1p5llmlqqYpLL5v/8dHcYo2LtS7WvFj7Yg2MtTDv8keAQEJAgAABAgQIECBAgAABAgQIlC+gQgIECBAgQIAAAQIECBCYLSBgOZvCl9IE1EOAAAECBAgQIECAAAECBAiUL6DCAQmsls/aI7fTcpuW2z9yOza3j+e2fG59/sUb5Pbcc8908sknp1tuuSU9+OCD6ZxzzkkTJ05Mm222WVpwwQX7vIYDCBAgMFCBWGNirYk1J9aehx56qL4WxZoUa1OsUU1eO9a8WPtiDYy1MNbEWBtjjYy1ssnLOIwAAQIECBAgQGCoBVyfAAECBAgQIECAAAECBAgQKF9AhQQIECBAYKQEBCxHSt59CRAgQIAAgU4UUDMBAgQIECBAgACBkRBYMt90fG4n5nZXbrfldnxuO+W2Um69/i266KJpyy23TAcffHC64IIL0mOPPZbiDXLHHnts2nXXXdPqq6/e6/l2EiBAYDgEYi2KNSnWplijYq2KNSvWrljDYi1roh+xJsbaGGtkrJWxZsbaGWtorKVNXKJ+iH8QIECAAAECBAgQIECAAAEC5QuokAABAgQIECBAgAABAgQIEChEoJeAZSEVKoMAAQIECBAgQIAAAQIECBDoRcAuAgQKFdgo1/W13P6Y2yO5nZ7b7rmtkluvf69//evThz70oXT00Uena665Jj3xxBPpoosuSoccckgaN25cGj16dK/n20mAAIFWEIi1KtasWLtiDYu1LNa0WNu22mqrFGtdE/2MNTPWzlhDYy2NNTXW1lhjmzjdIQQIECBAoJUE9IUAAQIECBAgQIAAAQIECBAoX0CFBAgQIECAAAECAxEQsByImnMIECBAYOQE3JkAAQIECBAgQIAAAQIEqgSWzxt3zW1SbtNzuyq3Q3PbNLde/xZeeOF6cPKII45IV155ZXryySfT+eefn/bdd9+0/vrr93qunQSGTMCFCQyBQKxpsbb95je/qa91sebF2hdBzFgLm7hlrKmxtsYaG2ttrLmx9sYa3MTpDiFAgAABAgQIECBAgACBOQT8IECAAAECBAgQIECAAAECBMoXUCGBNhAQsGyDQdJFAgQIECBAgAABAgRaW0DvCBAgQIDACAlsnu97eG5/ye3+3E7Obcfcls6t4d9rX/va9L73vS8ddthh6YorrkjPPPNMuuCCC9L++++fNt5444bn2UGAAIHSBGLNi7Uv1sBYC2NN/MY3vlFfIxdYYIG+yo21NtbcWHvvzwfHWhxrcqzN+ac/AgRKFFATAQIECBAgQIAAAQIECBAgUL6ACgkQIECAAAECBAgQ6DwBAcvOG3MVEyBAgAABAgQIECBAgAABAgQItKfAfLnb/5Xbcbk9kNvk3A7Ibb3cev7N8fud73xnmjhxYrr44ovTs88+m37/+9+nAw88ML373e+e4zg/CBAg0MkCsSYedNBB9TVy5syZ9TUz1s5YQ5twibU41uRYm2ONjrV6m3ye/ztMRvBHgAABAgQIECAwZAIuTIAAAQIECBAgJ2bkDQAAEABJREFUQIAAAQIECJQvoEICBAgQGGIB/4f9IQZ2eQIECBAgQIAAgWYEHEOAAAECBAgQINBAYIm8fZfczsjtqdzOze1TuS2XW8O/JZdcMo0fPz6deOKJ6Z577knXX399OvLII9MWW2yRRo3yXwk2hLODAAEC/xaItTLWzFg7Yw2NtTTW1FhbY43992GNPmKNjrX61/mAp3OLNTzW8ljT889O/lM7AQIECBAgQIAAAQIECBAgUL6ACgkQIECAAAECBAgQIECAQHsJ+F9TDWS8nEOAAAECBAgQIECAAAECBAiUL6BCAiMnsEq+9edzuyi3R3M7Jbcdclsot4Z/G264Yfra176W/vjHP6ZHHnkknX766Wn33XdPY8aMaXiOHQQIECDQnECspbGmxtoaa2ystbHmxtrbxxVi7Y41PNbyWNNjbY81Ptb6Pk61mwABAgQIEBgWATchQIAAAQIECBAgQIAAAQIEyhdQIQECBAgQIECgFwEBy15w7CJAgAABAu0koK8ECBAgQIAAAQIECLS1wGq59/vndk1ud+X2vdy2zK3h3+jRo9NOO+2UJk2alKZPn57+/Oc/p0MPPTRtuummDc+xgwCB9hdQQWsIxFoba26svbEGx1oca3KszX30MNb2WONjrY81P9b++HdAH6fZTYAAAQIECBAgQIAAAQKdJKBWAgQIECBAgAABAgQIECBAoHwBFbaOgIBl64yFnhAgQIAAAQIECBAgQKA0AfUQIECAQO8C8WrJL+ZD/pjbbbkdkdv6uTX8Gzt2bPrc5z6XLrzwwvTYY4+l0047Le24445p6aWXbniOHQQIECAwtAKxBsdaHGtyrM2xRsdaPTav2X3cOdb8WPvj3wHx74L4d8KKfZxjNwECBFpRQJ8IECBAgAABAgQIECBAgACB8gVUSIAAAQIECBAgQKBYAQHLYodWYQQI9F/AGQQIECBAgAABAgQIECBAYMgFlsp32DO33+d2T27fza3XV06uvfba6cADD6y/ofLuu+9O3//+99P73//+fJq/gQk4iwABAkMrEGt0rNWxZscbLmMNj7W8j7vGvwvi3wn35uPi3xHx74r4d0b+6Y8AAQIECBAgQIAAgf4LOIMAAQIECBAgQIAAAQIECBAoX0CFBAgQGBwBAcvBcXQVAgQIECBAgAABAkMj4KoECBAgQIBACQKL5CJ2ye283B7O7djc3pdbw7/NN988HXPMMemf//xnmjJlSjrssMPShhtu2PB4OwgQIECgNQVi7Y41PNbyWNNjbY81vo/exr8jjs3HxL8z4t8du+bv8e+S/OGvWAGFESBAgAABAgQIECBAgAABAuULqJAAAQIECBAgQIAAAQIEWlJAwLIlh6V9O6XnBAgQIECAAAECBAgQIECAQPkCKmxaYKt85M9zeyK3U3LbOrf/Z+8+4CWpqoSB36fIIiA5CEqQoASRUfK6CiioSFCQIEhaCaIIiIJkCRIkKKCCIkGikkSiCRFQPxEQBZTggmQkSZQMwnfO03l09es38/Lrrv77u2eq6la699/dde8uc6YGLKusskr59re/Xf7+97+XK664ouyyyy5lscUWG/B4OwgQIECgswTymZ7P9nzG57M+n/mrxLN/Kr3IsePkOOapiDMicmyJhUKAAAECBAgQINDmAppHgAABAgQIECBAgAABAgQI1F9ADwkQIECgJgISLGvyQeoGAQIECBAgQGBsBFyVAAECBAgQIEBgiAKLx/EHRtwRcXHExhGvj2hZ8s1m+TazO+64o1x++eVl++23L/PMM0/LY1USIECAQH0E8lmfz/x89ucYkGNBjglT6GH+95xNYn+OLTnG5FiTY05UjUZxDQIECBAgQIAAAQIECBAgQKD+AnpIgAABAgQIECBAgAABAgQItBLI/yDfqr4z67SaAAECBAgQIECAAAECBAgQqL+AHhJoP4H/iiZ9OuKXETdH7BXxtoiWZemlly5f/epXy80331yuuuqq3jdVvu1tAx7e8hoqCRAgQKA+AjkG5Jstc0zIsSHHiBwrptDDHDRyrMkxJ8eeHINyLJrCKXYRIECAAIEOFNBkAgQIECBAgAABAgQIECBAoP4CekiAAAECBAgQaAMBCZZt8CFoAgECBAjUW0DvCBAgQIAAAQIECBCorcAq0bPvRTwWcWLEByNalne84x1lzz33LH/84x/L9ddfX/bee++y+OJePNYSSyWBDhXQbAKjIZBjQ44ROVbkmJFjR44hU7h2jj05Bj0Wx+SYlGNTrCoECBAgQIAAAQIECBAgMBYCrkmAAAECBAgQIECAAAECBAjUX0APu09AgmX3feZ6TIAAAQIECBAgQIAAAQIECBAgMHyBWeLUL0X8OeLyiG0ipo/oV6abbrqy1VZblV/96lfl1ltvLQcddFB597vf3e84FQQIECBAoJVAjhk5duQYkmNJjik5trQ6NupyLMoxKcemHKNyrMoxK3YpBAh0sYCuEyBAgAABAgQIECBAgAABAvUX0EMCBAgQIECAAAECBEYoIMFyhIBOJ0BgPATcgwABAgQIECBAgAABAgQITLjA8tGC70Y8EnFExDsjWpZVV121nHDCCeXxxx/vXeZ2ywNVNgnYJECAAIGBBHIsGcLYkmNUjlWPxPVy7MoxLFYVAgQIECBAgAABAu0goA0ECBAgQIAAAQIECBAgQIBA/QX0kAABAp0lIMGysz4vrSVAgAABAgQIEGgXAe0gQIAAAQIEukXgU9HRX0VcHfGZiGki+pUFFlig7LnnnuWmm27qfWPlVN4y1u98FQQIECBAYDAC+QbLHGPyjZY55uTYk2PQAOfmmJVjV45hOZblmDbAoaoHFLCDAAECBAgQIECAAAECBAgQqL+AHhIgQIAAAQIECBAgQIBAVwtIsOySj183CRAgQIAAAQIECBAgQIAAgfoL6OGoCcwfV9o/4t6I0yNWjWhZPvnJT5aLLrqo3HXXXeWggw4qSyyxRMvjVBIgQIAAgdEWyDEnx567YgzKsSjHpCncI8eyHNPui2NyjMuxLlYVAgQIECBAoBMFtJkAAQIECBAgQIAAAQIECBCov4AeEiBAgAABAuMnIMFy/KzdiQABAgQIEKgK2CJAgAABAgQIECDQbgKZfPKDaNTdEV+JeGtEv7LIIouUgw8+uDz00EPlhz/8YVlrrbX6HaOCAAECBPoErIyDQI5FOSbl2JRjVI5VA9z2LVGfY1yOdT+M9VUiFAIECBAgQIAAAQIECBAgMFIB5xMgQIAAAQIECBAgQIAAAQL1F6htDyVY1vaj1TECBAgQIECAAAECBAgQGLqAMwgQ6FKB9aLfl0X8KmLjiJZljTXWKOeee2657bbbyh577FHmmmuulsepJECAAAECEyWQY1OOUTlW5ZiVY9cU2vLJ2Hd5RI6B68ZSIUCAQBcJ6CoBAgQIECBAgAABAgQIECBQfwE9JECAAAECBAgQIDA4AQmWg3NyFAECBNpTQKsIECBAgAABAgQIECBAYCQCW8XJf4z4UcQHIvqVGWecsey0007lxhtvLD/5yU/KJz7xiX7HqCAw5gJuQIAAgWEI5JiVY1eOYTmW5Zg2wGVyDDwv9l0X8ekIhQABAgQIECBAgACBiRBwTwIECBAgQIAAAQIECBAgQKD+AnpIgEBbCkiwbMuPRaMIECBAgAABAgQIdK6AlhMgQIAAgTYXmC7at0vEnREnRLw7ol95z3veU4455pjyyCOPlKOOOqostdRS/Y5RQYAAAQIEOkEgx7Acy3JMy7Etx7gB2v2eqD8x4o6IL0XkmBkLhUBrAbUECBAgQIAAAQIECBAgQIBA/QX0kAABAgQIECBAgAABAt0gIMGyGz5lfZySgH0ECBAgQIAAAQIECBAgQIBA/QWyh2+OPw6MeDDi8IgFI/qVddZZp/z85z8v1113Xfnc5z5XpptObkk/JBUECBAg0JECOabl2JZjXI51OeYN0JG3Rf0REQ9E5Ng5TywVAgQIECBAgEAnCGgjAQIECBAgQIAAAQIECBAgUH8BPSRAgAABAqMuIMFy1EldkAABAgQIECAwUgHnEyBAgAABAgQIjKJAJlZ+Pa6XSSJ7xXLmiH5liy22KNdcc0254IILyoc+9KF++1UQIECAAIHRF5i4K+ZYl2Nejn2bb775QA2ZJXbk2Pn3WGbCZY6psaoQIECAAAECBAgQIECAAAECgxdwJAECBAgQIECAAAECBAgQINDuAiNPsGz3HmofAQIECBAgQIAAAQIECBAgMHIBVyDQeQKzR5MPibgv4osR/co000xTvvCFL5TbbrutnHzyyWW55Zbrd4wKAgQIECBQZ4Ec+0455ZTesXCnnXYqOTYO0N8vRf29ETm2zhZLhQABAgTqKqBfBAgQIECAAAECBAgQIECAQP0F9JAAAQIECBAgQKAiIMGywmGDAAECBOoioB8ECBAgQIAAAQIECHStwJui5/tHZBLI7rF8fUSlzDnnnGW//fYrDzzwQDnyyCPLIossUtlvgwCBzhHQUgIERkcgx8Kjjjqqd2zMMTLHyhZXnibqcmy9N5Y51uaYG6sKAQIECBAgQIAAAQIExlbA1QkQIECAAAECBAgQIECAAIH6C+ghgYkUkGA5kfruTYAAAQIECBAgQIBANwnoKwECBAiMrcB0cfm9IjLp4yuxfGNEpSy88MLl6KOP7k0e2Xfffcscc8xR2W+DAAECBAh0u0COjTlG5j9CkGPmQgst1Ipk+qjMsfaeWObY+1+xVAgQeE3AGgECBAgQIECAAAECBAgQIFB/AT0kQIAAAQIECBAgQKBGAhIsa/Rh6gqB0RVwNQIECBAgQIAAAQIECBAg0DECX46WZpLHgbGcOaJS5ptvvt7Eyttvv73suOOO5fWv7/dSy8rx3bWhtwQIECBAoL9AjpU5Zv7tb3/rHUNzLO1/VJmllJJjb/7jBjkWx6ZCgAABAgQIECDQngJaRYAAAQIECBAgQIAAAQIECNRfQA8JECBAYLgCEiyHK+c8AgQIECBAgACB8RdwRwIECBAgQIBAVWCz2Lwt4tCIOSMqZe655y6HH354ueeee3oTKys7bRAgQIAAAQKDEshEyxxLc0zNsbXFSTkG51icY3KOzS0OGWKVwwkQIECAAAECBAgQIECAAIH6C+ghAQIECBAgQIAAAQIECBBoEwEJlmP4Qbg0AQIECBAgQIAAAQIECBAgUH8BPZwQgZXjrpdFnBqxSESlzDbbbOWggw7qTazcZZddKvtsECBAgAABAsMTyDE1Ey1zjJ111llbXSTH5Bybc4zOsbrVMeoIECBAgEDHCmg4AQIECBAgQIAAAQIECBAgUH8BPSRAgAABAgS6U0CCZXd+7npNgAABAt0roOcECBAgQIAAAQIEOlngbdH4kyKuiPhARKXMOOOMZb/99utNrNxzzz3LtNNOW9lvgwABAl0koKsExkQgx9YcY++9997eMXeGGWZodZ8co6+IHS12WgIAABAASURBVDlm59gdqwoBAgQIECBAgAABAgQIjIGASxIgQIAAAQIECBAgQIAAAQL1F9DDcRCQYDkOyG5BgAABAgQIECBAgAABAlMSsI8AAQJTFcj/H9Z+cdTfIv43ol+Z/FatfffdtwyQ7NHvHBUECBAgQIDA8ARyrM0xNxMtcwwe4Co5ZufYnWP46wc4RjUBAl0loLMECBAgQIAAAQIECBAgQIBA/QX0kAABAgQIECBAgEDnCeRfTuu8VmsxAQIEJlLAvQkQIECAAAECBAgQIEBgPAU+HTe7I2LfiJ6IStlwww3LX/7yl3L44YeXWWedtbLPBoERCTiZAAECBKYqkGNvjsE5FueY3OKEHLtzDM9EyxzTWxyiigABAgQIECBAgMAECrg1AQIECBAgQIAAAQIECBAgUH8BPSRAgMBUBCRYTgXIbgIECBAgQIAAAQKdIKCNBAgQIECghgJLRJ8ujDgxYoGISllxxRXLJZdcUs4666yy5JJLVvbZIECAAAECBMZXIMfiHJNzbM4xusXdcyzPMT3H9hzjWxyiajACjiFAgAABAgQIECBAgAABAgTqL6CHBAgQIECAAAECBAgQIDC+AhIsx9fb3f4t4E8CBAgQIECAAAECBAgQIECg/gIj6eEecfJNEWtHVMo888xTvvOd75SrrrqqfPSjH63ss0GAAAECBAhMrECOzTlG51idY3aL1uTYnmN8jvUtdqsiQIAAAQIEOlBAkwkQIECAAAECBAgQIECAAIH6C+ghAQIECBCotYAEy1p/vDpHgAABAgQIDF7AkQQIECBAgAABAm0gsEq04fcRB0f0K3vssUe54447ynbbbddvnwoCBAgQIDA4AUeNh0CO1Tlm59g9wP1yrL869uXYHwuFAAECBAgQIECAAAECBAiMpoBrESBAgAABAgQIECBAgAABAvUXGL0eSrAcPUtXIkCAAAECBAgQIECAAAECoyvgagS6R2C66OqREZdHrBBRKWuvvXa56aabysEHH1ymmy4Prey2QYAAAQIECLShQI7ZOXbnGJ5jeYsmLh91OfYfFUsDfCAoBAh0sYCuEyBAgAABAgQIECBAgAABAvUX0EMCBAgQIECAAIG2FZBg2bYfjYYRIECg8wS0mAABAgQIECBAgAABAsMQ2CjOuSXiCxGVMsccc5QTTjihXHjhhWWJJZao7LNBgMDECbgzAQIEhiKQY3iO5Tmm59je4tydoi7nAjkniFWFAAECBAgQIECAAIF2ENAGAgQIECBAgAABAgQIECBAoP4CekiAwL8FJFj+28GfBAgQIECAAAECBAjUU0CvCBAgQKB9BfL/L3VMNO/MiAUjKmXrrbcut956a9lqq60q9TYIECBAgACBzhTIMT3H9hzjW/Qg5wI5J8i5QU+L/aoITE3AfgIECBAgQIAAAQIECBAgQKD+AnpIgAABAgQIECBAgACBMRHIv8g2Jhd2UQIEhiPgHAIECBAgQIAAAQIECBAg0BUCK0cvr4/4XESlLLnkkuWiiy4qxx9/fJl99tkr++qzoScECBAgQKA7BXJszzE+x/oc81so5NzghqjPuUIsFAIECBAgQIBAJwtoOwECBAgQIECAAAECBAgQIFB/AT0kQIAAgToISLCsw6eoDwQIECBAgACBsRRwbQIECBAgQIDA6ArsE5e7ImKpiErZc889y1/+8pey1lprVeptECBAgAABAuMgMI63yLE+x/wc+1vcNucIOVfYu8U+VQQIECBAgAABAgQIECBAgMBIBJxLgAABAgQIECBAgAABAgQI9BOoXYJlvx6qIECAAAECBAgQIECAAAECBGonoEMdKfD2aPUvIg6IqJRJkyaV3/zmN+Wggw6q1NsgQIAAAQIE6i2QY3/OAXIu0KKnX426nDvkHCJWFQIECBDoRgF9JkCAAAECBAgQIECAAAECBOovoIcECBAgQIAAgYkWkGA50Z+A+xMgQIBANwjoIwECBAgQIECAAIFuF9g6AG6IWD2iUnbYYYfypz/9qfzP//xPpd4GAQIEOlBAkwkQGIZAzgFyLpBzghan59zhhqjfKkIhQIAAAQIECBAgQIBAOwhoAwECBAgQIECAAAECBAgQIFB/AT3sMgEJll32gesuAQIECBAgQIAAAQIE/i3gTwIECIybwLfiTsdHTBfRV+aee+5y9tlnl29+85t9dVYIECBAgACB7hXIOUHODXKO0KSQc4gToi7nFLFQCBAYmoCjCRAgQIAAAQIECBAgQIAAgfoL6CEBAgQIECBAgAABAiMRkGA5Ej3nEiAwfgLuRIAAAQIECBAgQIAAAQKdJjBfNPiXEZ+PqJQNNtigXH/99SWXlR02CBAgQIAAga4WyLlBzhHWX3/9Vg45p7g0duQcIxYKAQIECBAgQIBAxwpoOAECBAgQIECAAAECBAgQIFB/AT0kQIBABwlIsOygD0tTCRAgQIAAAQIE2ktAawgQIECAAIEBBT4Ue34f8cGISpn8dqo3v/nNlXobBAgQIECAAIEUyDnCOeecM9BbrleLY3KOkXONWB2f4i4ECBAgQIAAAQIECBAgQIBA/QX0kAABAgQIECBAgAABAgS6V0CCZfd89npKgAABAgQIECBAgAABAgQI1F+gHXq4UzTi5xHzRvSVJZdcslx99dVlhx126KuzQoAAAQIECBAYSCDnDDl3yDlE0zE5x8i5Rs45mnbZJECAAAECXSOgowQIECBAgAABAgQIECBAgED9BfSQAAECBAgQGCcBCZbjBO02BAgQIECAQCsBdQQIECBAgAABAjUT+G7056iISll//fXLVVddVZZffvlKvQ0CBAgQ6BYB/SQwPIGcO+QcIucSLa6Qc46ce7TYpYoAAQIECBAgQIAAAQIExl/AHQkQIECAAAECBAgQIECAAIH6C9SzhxIs6/m56hUBAgQIECBAgAABAgQIDFfAeQQIDEdgtjjpsojPRFTKPvvsU84555zypje9qVJvgwABAgQIECAwGIGcQ+RcIucULY7PuUfOQWZvsU8VAQIEpixgLwECBAgQIECAAAECBAgQIFB/AT0kQIAAAQIECBAgMAgBCZaDQHIIAQIE2llA2wgQIECAAAECBAgQIDDBAovG/TOx4QOx7Cv/9V//VX7wgx+UAw44oK/OCgECwxdwJgECBLpdIOcUObfIOUaTRc5Bfhl1OSeJhUKAAAECBAgQIECgcwW0nAABAgQIECBAgAABAgQIEKi/gB4SINB+AhIs2+8z0SICBAgQIECAAAECnS6g/QQIECDQPQIrRFczuXJSLPvKpEmTyu9///uy8cYb99VZIUCAAAECBAiMVCDnFjnHyLlG07UmxXbOSXJuEqvKOAm4DQECBAgQIECAAAECBAgQIFB/AT0kQIAAAQIECBAgQIBA7QUkWNb+I9bBqQs4ggABAgQIECBAgAABAgQIEBiGwBpxTiYyzBfLvvKxj32sN7myReJD3zETs+KuBAgQIECAQB0Eco6RSZY552jqT85Jcm7y0aZ6mwQIECBAgEBXCegsAQIECBAgQIAAAQIECBAgUH8BPSRAgAABAqMrIMFydD1djQABAgQIECAwOgKuQoAAAQIECBBob4FNo3k/iZghoq/87//+bzn//PPLf/3Xf/XVWSFAgAABAgSmIGDXsARyrpFzjpx7NF0g5yaXRF3OVWKhECBAgAABAgQIECBAgACBNhDQBAIECBAgQIAAAQIECBAgQKCtBUYlwbKte6hxBAgQIECAAAECBAgQIECAwKgIuAiB/wjsGMvTIipll112KSeddFKlzgYBAgQIECBAYCwFcu6Rc5AW98i5Ss5ZWuxSRYAAAQJTE7CfAAECBAgQIECAAAECBAgQqL+AHhIgQIAAAQIECLwmIMHyNQtrBAgQIFAvAb0hQIAAAQIECBAgQGD0BT4Xlzw6olIOPvjgcvjhh1fqbBAgQGCcBNyGAIEuF8g5SM5FWjDknCXnLi12qSJAgAABAgQIECBAoMMENJcAAQIECBAgQIAAAQIECBCov4AeEpgwAQmWE0bvxgQIECBAgAABAgQIdJ+AHhMgQKCjBbaO1h8TUSnHHXdc2WOPPSp1NggQIECAAAEC4ymQc5Gck7S4Z85dcg7TYpcqAmMp4NoECBAgQIAAAQIECBAgQIBA/QX0kAABAgQIECBAgACBughIsKzLJ6kfBMZCwDUJECBAgAABAgQIECBAgMC/BTaLxfERlXLOOeeUbbfdtlJnowMFNJkAAQIECNRAIOckOTdp0ZWcw+RcpsUuVQQIECBAgACBLhLQVQIECBAgQIAAAQIECBAgQKD+AnpIgAABAsMSkGA5LDYnESBAgAABAgQITJSA+xIgQIAAAQLjLrBR3PHUiEo588wzy/rrr1+ps0GAAAECBAgQGC2B4Vwn5yY5R2lxbs5lck7TYpcqAgQIECBAgAABAgQIECBAYKIE3JcAAQIECBAgQIAAAQIECLSDgATLsf0UXJ0AAQIECBAgQIAAAQIECBCov0Cde/jx6NyZEZVy6qmnlo02kqNQQbFBgAABAgQItIVAzlFyrtKiMTmnyblNi12qCBAgQIDAoAQcRIAAAQIECBAgQIAAAQIECNRfQA8JECBAgACBLhSQYNmFH7ouEyBAgEC3C+g/AQIECBAgQIAAgUEJrBxH/TiiUo4//viy2WabVepsECBAgEA7CmgTge4VyLlKzllaCOTcJuc4LXapIkCAAAECBAgQIECAQCcKaDMBAgQIECBAgAABAgQIECBQfwE9HGsBCZZjLez6BAgQIECAAAECBAgQIDB1AUcQINBuAvNFg06LqJRjjjmmbL311pU6GwQIECBAgACBdhTIOUvOXVq0Lec4OddpsUsVAQJjLuAGBAgQIECAAAECBAgQIECAQP0F9JAAAQIECBAgQIBAhwlIsOywD0xzCRBoDwGtIECAAAECBAgQIECAQM0FTo3+VRIPvvGNb5TPfe5zUa0Q6B4BPSVAgACBzhbIuUvOYZp6kXOcnOs0VdskQIAAAQIECBDoVgH9JkCAAAECBAgQIECAAAECBOovoIcECBCYkoAEyynp2EeAAAECBAgQIECgcwS0lAABAgQIjJbAiXGhVSL6yu6771523nnnvm0rBAgQIECAAIFOEcg5TM5lmtq7SmznnCcWHVc0mAABAgQIECBAgAABAgQIEKi/gB4SIECAAAECBAgQIECAwDgKSLAcR2y3ahSwToAAAQIECBAgQIAAAQIECLShwF7Rpk9H9JUNN9ywHHLIIX3bQ1txNAECBAgQIEBg4gVyLpNzmqaW5Jwn5z5N1TYJECBAgACBoQs4gwABAgQIECBAgAABAgQIEKi/gB4SIECAAIH6CkiwrO9nq2cECBAgQIDAUAUcT4AAAQIECBDoboGNo/sHRvSVZZddtpx22ml921YIECBAgEAtBHSiKwVyTpNzm6bO59wn50BN1TYJECBAgAABAgQIECBAoONiGKkJAAAQAElEQVQFdIAAAQIECBAgQIAAAQIECBCov8Ao9VCC5ShBugwBAgQIECBAgAABAgQIEBgLAdckME4CC8d9TojoK7PNNls59dRTy7TTTttXZ4UAAQIECBAg0KkCOafJuU3OcZr6cHxsLxShECBAYEIF3JwAAQIECBAgQIAAAQIECBCov4AeEiBAgAABAgQItKeABMv2/Fy0igABAp0qoN0ECBAgQIAAAQIECHSmwNHR7Okj+komICy++OJ921YIECDQIGCVAAECHSmQc5uc4zQ1fobY/maEQoAAAQIECBAgQIBAVcAWAQIECBAgQIAAAQIECBAgUH8BPSRAIAQkWAaCQoAAAQIECBAgQIBAnQX0jQABAgSmIvCl2L9mRF858sgjy5prVqr69lkhQIAAAQIECHSyQM5xcq7T1Iec+OScqKnaZmcJaC0BAgQIECBAgAABAgQIECBQfwE9JECAAAECBAgQIECAwOgLSLAcfVNXJDAyAWcTIECAAAECBAgQIECAAIHxE3hP3OqIiL7ysY99rHzhC1/o27YyRgIuS4AAAQIECEyYQM51cs7T1ICcE+XcqKnaJgECBAgQIEBgBAJOJUCAAAECBAgQIECAAAECBOovoIcECBAg0PECEiw7/iPUAQIECBAgQIDA2Au4AwECBAgQIFBbgW829mymmWYqRx99dGOVdQIECBAgQKCLBLqpqznnyblPU59NhJpAbBIgQIAAAQIECBAgQIBA/QT0iAABAgQIECBAgAABAgQIEKgK1DHBstpDWwQIECBAgAABAgQIECBAgEAdBfRp5AJfjUu8N6KvZKLBAgss0LdthQABAgQIECBQV4Gc8+Tcp6l//xPbB0QoBAgQINA+AlpCgAABAgQIECBAgAABAgQI1F9ADwkQIECAAAECEyogwXJC+d2cAAECBLpHQE8JECBAgAABAgQItJXA4tGavSP6yhZbbFG23HLLvm0rBAgQIDAcAecQINBJAjn3yTlQU5v3ie2cK8VCIUCAAAECBAgQIECAQCsBdQQIECBAgAABAgQIECBAgED9BfSwmwQkWHbTp62vBAgQIECAAAECBAgQaBSwToBANwtk4kBf/+eff/7S4g1OffutECBAgAABAgTqKpBzoJwLNfWvMldq2meTQOcJaDEBAgQIECBAgAABAgQIECBQfwE9JECAAAECBAgQIEBg2AISLIdN50QCBMZbwP0IECBAgAABAgQIECBAYFQEVourbBzRVw444IAy88wz921bITCRAu5NgAABAgTGUyDnQDkXarpnzpVyztRUbZMAAQIECBAgQGC0BFyHAAECBAgQIECAAAECBAgQqL+AHhIgQKBTBCRYdsonpZ0ECBAgQIAAAQLtKKBNBAgQIECgEwUqb2RaeeWVyxZbbNGJ/dBmAgQIECBAgMCoCORcKOdETRdrnDM17bJJgAABAgQIECBAgAABAgQI1FBAlwgQIECAAAECBAgQIECgSwUkWHbVB6+zBAgQIECAAAECBAgQIECAQP0FptjDLWPv+yP6yt577923boUAAQIECBAg0K0CLeZEOWfyr1B06xdCvwkQINARAhpJgAABAgQIECBAgAABAgQI1F9ADwkQIECAAIHxEJBgOR7K7kGAAAECBAgMLGAPAQIECBAgQIDAeApUsik32WSTstpqq43n/d2LAAECBLpVQL8JtLlAzolybtTUzH2atm0SIECAAAECBAgQIECAwJQE7CNAgAABAgQIECBAgAABAgTqL1DDHkqwrOGHqksECBAgQIAAAQIECBAgMDIBZxOoqcBW0a+FI/pKizc19e2zQoAAAQIECBDoNoEWc6OcO3262xz0l0A3CegrAQIECBAgQIAAAQIECBAgUH8BPSRAgAABAgQIECAwNQEJllMTsp8AAQLtL6CFBAgQIECAAAECBAgQGIzANo0H7bLLLmXxxRdvrLJOgEB7C2gdAQIECIyxQM6Nco7UdJttm7ZtEiBAgAABAgQIEBhLAdcmQIAAAQIECBAgQIAAAQIE6i+ghwQItJmABMs2+0A0hwABAgQIECBAgEA9BPSCAAECBNpMYLVozwoRfWWbbSr5ln31VggQIECAAAEC3SzQYo6Uc6icS3UzyxT6bhcBAgQIECBAgAABAgQIECBQfwE9JECAAAECBAgQIECAQL0FJFjW+/PVu8EKOI4AAQIECBAgQIAAAQIECNRboJJNucEGG5S3v/3t9e5xq951UN3LL79cNt5449LT01OJ/fbbb9x68dJLL5U//OEPZd999y0rrrhimWuuuSpt6enp6a3LfXnMddddV/71r3+Nafvy+rfccks57LDDymqrrVbmnXfefm2abbbZyqRJk8oXv/jF8qtf/apkP0bSqEMPPbRyjwUWWKA88MADA17y6aefLqusskrlnC222GLA44eyo7ktM8wwQ0n3ga5x0UUXVdrR09NTtt122xGb5P2yTz09r30/czvrRxKd8PkOp3/5fcnvTU/Pa175WQ7nWoM5J78T+d3o6XntfvldmNK5+fn19Lx2fE/P4NdnnHHGsthii5Wddtqp/P73vx/W9yvb19Mz+Hv29LQ+dtpppy3zzz9/+fjHP16+/vWvl7vuuqu8+uqrU+r6sPY99NBD5cQTT+y9T6vnUNblM+q4444bszYMq+FOGpRAzpFyrtR0cGUu1bTPJgECBAgQINBuAtpDgAABAgQIECBAgAABAgQI1F9ADwkQIECAwCgKSLAcRUyXIkCAAAECBAiMpoBrESBAgAABAgRGSWDRuM6GEX2lxZuZ+vZZaQ+BW2+9tfzsZz/r15izzjqrZGJPvx2jWHHnnXeW/I5kgtZyyy1XDjjggHL11VeXRx55pN9dsi735THLLrtsedOb3lR222238uijj/Y7diQVeb287hxzzFGWWGKJ3ntcdtllLRMdH3/88XLDDTeUI488snzwgx8s0003Xdlqq61K9mskbajLuZkU9tOf/rStuuPzbauPY8iNeeaZZ8pf//rX8s1vfrOstNJKJX+nP/zhD8c84bpVQzOh+t577y0XXHBB2WWXXcrb3va2ssIKK5Sbb7651eFDqssE4EsuuaQsv/zy5c1vfnPZeuute++TCbTNF8q6fEZtt912vW1YdNFFy5lnnjlg8mnz+bYnXiCT0ZtakXOpnFM1VdskQIAAAQIECBAgQIAAAQKDE3AUAQIECBAgQIAAAQIECBAg0L4Co5Vg2b491DICBAgQIECAAAECBAgQIEBgtARcpzMFKm9cysSQ1VdfvTN70kWtvuKKK8oTTzzRr8eZeHn55Zf3qx+NiqeeeqrssMMOZaGFFionnHDCsBKBnnvuud63S84zzzy9yVaZkDSStjVeL99a2cpkatd/5ZVXykknndTbr1133bXkNad2Tp33p0cmq953330T3s38LPJzze9LLn2+E/6RjEoD8lmyySablC233LJk8uWoXHQEF7n22mvLpEmTynnnnTfsq2SCZiaPrrXWWiWvN9QL/e1vf+t9K/Hiiy9errzyyqGe7vgJEMg3kOacqenW2zZt2yRAgECdBfSNAAECBAgQIECAAAECBAgQqL+AHhIgQIAAAQIECPxHQILlfyAsCBAgQKCOAvpEgAABAgQIECBAgEAIfCKir7R4I1PfPivtIfDkk0+W008/va8xPT09feu5cvLJJ496kmAmDL3zne8s3/72t/MWA8acc85Z5ptvvt7I9YEOzLfI7bTTTmX77bcfdlvvuuuu8v73v7/3bZV5vYHuNeuss/a2J9uViXoDHZf1RxxxRPn4xz9eHnvssdzs2shE3YMOOqi8/PLLE2Ywup/vv7vh8/23Q7v8mc+xnXfeeVjJ2tmHfMbk73qwkcfnea0inyFbbbVVueaaa1rtHrDu1VdfLaeeempvgmY+Jwc6cIYZZuh7DuUzaaDjMtFylVVWKQceeOCwXQa6tvrRF2gxZ1pv9O/iigQIECBAgAABAgQIDF7AkQQIECBAgAABAgQIECBAgED9BfSQwMQIvG5ibuuuBAgQIECAAAECBAgQ6FIB3SZAgMD4Ciwbt1soordMO+20ZfPNN+9d90f7Cvz5z38u1113XV8D119//bLEEkv0becbLK+//vq+7ZGuXHLJJSUTfu69995+l1p44YXLd7/73XL//feXfPPhww8/XO65557eyPVM0Lv99tvLXnvtVWaaaaZ+5x933HElEy0zuanfzilUZP8yufIPf/hDv6MyiSqTA/O+ef9Mlpzcpr///e+97cz2ZrLd/PPP3+/8X/ziF2XDDTcsmcjab2cXVXzve98r+V2aiC77fCdCfWj3XHnllcs///nPkgmGU4p8C2k+Oy688MLS6u3I+Tbciy66aGg3j6Onn3768tOf/rT3WTP59z215eRn0o033lg222yzuEq15BtSd9xxx0H/9rPf3/jGN8oWW2zRMhnyIx/5SPn1r3/dm0T+9NNP97U1n0kvvvhiye95jrmve13//wyzzz77lGzLUJ+N1R7ZGmuB/Pxy7tRwn4ViPedWsVAIDELAIQQIECBAgAABAgQIECBAgED9BfSQAAECBAgQIECAAIFaCPT/L/u16JZOECAwWgKuQ4AAAQIECBAgQIAAAQIdLbBmY+vXWmut8oY3vKGxynqbCWRCz5lnnll5s+A666xTll9++b6WZuLOz3/+877tkazk29w23XTT8uyzz1Yuk4mVmYj417/+tXzmM58p8847b+np6akckxuvf/3rSx6bb2N78MEHyyGHHFKak4lOPPHE3kSpPH4wcffdd/cmQGbSVuPxmcCZb8TL5Mk999yz9755/8Zjcr2np6e3vV/60pfKHXfcUc4444ySyVq5b3JcdtllJRO/Jm934zITZvPtgpmUNp799/mOp/bY32u66aYrb33rW8vaa69d8rmUz6/GZ0A+0w477LBBJzWOtMX5TFhqqaV63zp56aWXlllmmaVyyauvvnrQz6PzzjuvfPnLX66cnxv5TM5nSyaAvu997ytpkPWNkWPt0ksvXU455ZSSv7FM1Gvcn+uZvH7kkUf2JrHmtmg/gfwc11yzMpXKRvaryEpBgAABAgQIEOgUAe0kQIAAAQIECBAgQIAAAQIE6i+ghwQIECAwdAEJlkM3cwYBAgQIECBAgMDECrg7AQIECBAgMHiBShJAiySBwV/JkeMikIk4mfw3+WaZGLj44ouXddddd3JV7/Kss84qDz30UO/6cP949NFHy+c///mSb3VrvMZ6661XMvEy30aXyUqN+6a0/sY3vrHsvvvu5eyzz64kWWYiXyZg5v2mdH7uy7e57brrruW2227Lzb5Ydtllyw033FA+9alPDSlJONu/ySablHxT4yyzzNJ3vVz5+te/XvItmLnerXHTTTeVgw8+eNwSvHy+9f6m9fT09CZH77DDDpWO5ht58828lcpx2FhttdXKt771rX53uuCCCypJ7P0OiIp8Bm69IztVUwAAEABJREFU9da9b8SNzd6SiaNHHXVUycTLt73tbb11g/lj9tlnLyeffHL5/ve/X3k25rl77LFH7/VyXbQUmPDK/McpmhpRmVs17bNJgAABAgQIECBAgAABAgQIDF3AGQQIECBAgAABAgQIECBAYMIFJFiO+UfgBgQIECBAgAABAgQIECBAgED9BdqyhwtFq5aL6CsSLPso2nYlEwFvvfXWvvYtscQSZaGFFirLLLNMWWCBBfrq85g8tq9iGCv5Bsdrr722cuYHP/jBctJJJ5XZZputUj+UjUzQzDdZNp6T98m3yTXWtVq/6KKLyrnnnlvZteiii/bWLbjggpX6oWwsv/zyvW+szASpyec98MADJd+IOXm7G5bZ/0zabexrJqD98pe/bKwas3Wf75jRts2Fe3p6ymabbVZ5a+zLL7/cm7Q9EY3McS8TtBvvfeONN5bmxPLG/U8//XTZe++9K8fkbyffxrvjjjuWTNxuPH4w6z09PWXLLbdsmYCe97rvvvsGcxnHTIBAfoeabrtcbOccKxYKAQIECHSngF4TIECAAAECBAgQIECAAAEC9RfQQwIECBAgQKDbBCRYdtsnrr8ECBAgQCAFBAECBAgQIECAQDcIVN6wtMoqq5S55567G/rdsX3MJKTm5MKVVlqpzDrrrGXeeectq666aqVv+Ua05557rlI32I0777yz35vdMpEzky5nnnnmwV6m5XE9PT29iURLLrlkZX/2LftYqWzYePLJJ8thhx1WeZtiJgOedtpppTG5tOGUIa1+9KMfLRmNJ11yySXl8ccfb6yq9fpb3/rW3jdWZrLY5I7mG0b32muvMpg3jE4+ZzhLn+9w1EbhnAm4RP5eF1xwwcqdb7755sr2eG3k8zMT1RvvlwmUL730UmNVZf3iiy8uzQnh2267bdl0001LT09P5dihbmQC+g477FA5LRPm89lbqbTRNgI5d1p55ZWb27Nmc4VtAgQIECBAgAABAgQITKiAmxMgQIAAAQIECBAgQIAAAQL1F9DDMRWQYDmmvC5OgAABAgQIECBAgAABAoMVcBwBAqMusHzjFVu8galxt/U2EMgkm8suu6yvJT09PWWdddbp3e7p6SkbbbRRJbkn32B5/fXX9+4f6h+ZWHj//fdXTtt1111Lc1JU5YAhbMw111xlu+22q5zxu9/9rjTfs/GAq666qt9b7rbZZpuSb59sPG6462984xvL9ttvXzHMN9ml+3Cv2YnnffzjHy9bbbVVpen5htGjjjqqktxaOWAUNny+o4DYIZeYbrrpypxzzllp7ZQSGisHTvBGJq1n8npjMxZZZJGy5557lmmmmaaxeljrPT095Utf+lLJazZe4KyzzioPPfRQY5X1NhJoMYeqzLHaqKmaQqBjBDSUAAECBAgQIECAAAECBAgQqL+AHhIgQIAAAQIECBDoJIHXdVJjtZUAAQJtJKApBAgQIECAAAECBAgQaHeBdzU2cLnllmvctN6GApn0+MQTT/S17B3veEdZaqml+rbf/e53l6ybXPHiiy+WH/7wh5M3B73MNwmefvrpleMXW2yxsu6665bR/N8HP/jBktf9zGc+0/s2uDvuuGPAN1Hmmy1POeWUSoLfLLPMUrbeeutKQuRI27fsssuWjExWvfDCC8vDDz9c8i2hU7hu7XZNO+20vcliCy20UKVvhx12WPntb39bqRutDZ/vaEl2xnUymfKZZ56pNLb5LZKVnWO4kd+95rZM6XaZtJ7J643HfOpTnyrzzTdfY9WI1vNa+WxrvEgmejfft3G/9YkVaJHo/66JbZG7EyBAgAABAgQIjIGASxIgQIAAAQIECBAgQIAAAQL1F9BDAgQIDCggwXJAGjsIECBAgAABAgQIdJqA9hIgQIAAgT6BN8Ra5S//v+tdlc3YrbSTQCY9/vjHP640afXVVy9zzz13X12uZ11fRaxceumlQ37r2Z///Ody3XXXxdmvlfXWW69yr9f2DH9t8cUXL7fcckv57ne/W1ZbbbWSb7Ub6Gr33HNPueKKKyq7JydoVipHuDHHHHP0viXzzDPPLGuvvXaZeeaZR3jFzjw931R68MEHV5JXM2F3r732KvldHO1e+XxHW7S9r5dvqr399tv7GtnT01OWWWaZvu3xXLnrrrtKvj238Z6LLrpomWmmmRqr+tZ//vOfl/wtTK7IhOQPf/jDkzdHbZlvJ55tttkq17vgggtKJoRWKm20hUCLOVROqkb+StMR9c7JBAgQIECAAAECBAgQIECAQP0F9JAAAQIECBAgQIAAAQIExktAguV4SbtPfwE1BAgQIECAAAECBAgQIECAwFgJ5F/877t2vqlu1lln7dse1xU3G5TAtdde25v4N/ngaaaZpmy44YaTN/uWWZf7JlcM561n/+///b9KEk9eb4011ph8yQlZ/uUvfykPPvhg5d7rrrtuybZVKm2MmkAm1W6xxRaV6/3mN78pxx57bHn11Vcr9SPd8PmOVLBzzs/vzllnnVWeeOKJvkbn2/+WW265vu3xWsk3aeabWR944IHKLTNRfYYZZqjU5cbzzz9f8lmc65NjkUUWKZmQOXl7tJZve9vbyoorrli53I033lhxq+y0MaECOYfKuVRTIypzraZ9NgkQIECAQHcK6DUBAgQIECBAgAABAgQIECBQfwE9JECAAAECNRWQYFnTD1a3CBAgQIAAgeEJOIsAAQIECBAgUBOByl/6b/HmpZp0sx7dyISk888/v5LUlm97W2qppfp1MOtyX+OOk08+uTz33HONVQOu570yiafxgLe85S0lk30a68Z7PRPwGu85/fTTl8UWW6yxyvooC7zhDW8o++67b2lOGjrwwAMryb6jcVuf72gotv818vlyyimnlHw76uTW9vT0lJ133nnc3xabz8TddtutHH/88ZOb0rvM510mqudGczz55JMlk9Yb6xdffPEyyyyzNFaNyvp0001XJk2aVLnWXXfdVe6+++5KnY32EWgxl1q6fVqnJQQIECBAgAABAgQIECAwkIB6AgQIECBAgAABAgQIECBAoP4Co9FDCZajoegaBAgQIECAAAECBAgQIEBg7ARcmcBwBCRYDkdtgs75+9//Xi6++OLK3fPtjTPPPHOlLjey7iMf+Uiu9sXll19err/++r7tKa08/fTT5Z577qkcsuCCC4578lNjAzIp66abbmqsKnPMMUeZd955K3U2Rl8gP/v999+/cuFnn3227LrrriWTzSo7hrnh8x0mXIeclm+JvP/++8s555xTVlhhhfK///u/5ZVXXulr/dZbb13ybal9FWO0kt+zRx99tDc5OBMrF1hggXLkkUdW7va6172uHH300QMmlOdbdB955JHKOe94xzvG7E26zcny+dvL8aDSABttI9AiwbIy12qbhmoIAQKdLqD9BAgQIECAAAECBAgQIECAQP0F9JAAAQIECBAgQKANBSRYtuGHokkECBDobAGtJ0CAAAECBAgQIECgDQTe0tiGJZZYonHTepsJ/OY3v6m8tWyWWWYpa6655oCtXHvttUu+4XHyAS+++GI544wzSiYYTa4baNkqwTITkWacccaBThnz+meeeaZkglbjjfKNmm9605saq6yPkcBGG21UNthgg8rV8zt53HHHTeU7VTllwA2f74A0bb3jyiuvLPkb7OnpKT09A8e0005b3vrWt5YNN9ywXHvttZU+ffWrXy3HHHNMecMb3lCpH8xGJhsuu+yyU7x3T89r7crkyUzMziTPww47rDQnSuY9s35KyZ7//Oc/y3PPPZeH9sVMM83Utz7aK3ntnp6eymUlWFY42mqjxVyqMtdqq8ZqDAECBAgQIECAAIFRFXAxAgQIECBAgAABAgQIECBAoP4CekiAgARL3wECBAgQIECAAAECBOovoIcECBDoPoFZGrucCXuN29bbR+D5558vp512WqVBmSC08MILV+oaNzLJ433ve19jVbnsssvKww8/XKlrtZHJQ5mQ2WrfRNXlG/AyCW+i7t/t983kt4MPPrjMM888FYpDDjmkX8Jc5YBBbvh8BwlVo8NmmGGGcuGFF5a99957WMmVo00x55xzlosuuqh88Ytf7E3YHOj6jz/+eHn55Zcru/N5W6kYxY1ZZ521vPGNb6xc8Yknnqhs22gfgRZzqcpcq31aqiUFAQECBAgQIECAAAECBAgQIFB/AT0kQIAAAQIECBAgQIDAKAtIsBxlUJcjMBoCrkGAAAECBAgQIECAAAECBEYoMHPj+TPPXNls3GV9AgXy1rfffnv53e9+l6t9se666/ZLuunbGSuZkJPHxGpfufXWW8vll1/etz3QSiYQPfXUUwPtHlT9008/XVZZZZXeRKWenp4hLbfYYot+98gk08Ekh/Y7sakir93TM7T29PT09PYl+9R0ua7aXGSRRcpXvvKVSp8z0SsT5EZq4/OtsHbFRiZMr7POOuVDH/pQufnmmyesz/kGzDPOOKPcfffdZa211up9Vk1YY9y44wVazKVMrjr+U9UBAgQIECAwfgLuRIAAAQIECBAgQIAAAQIECNRfQA8JECBAoLMFJFh29uen9QQIECBAgACB8RJwHwIECBAgQKCzBCpvVWrx1qXO6k2NW3vuueeWTGSb3MU3v/nNZfXVV5+8OeAyj8ljGw84+eSTS76hsrGueX366acv0003XXP1hG7nGxRnnHHGCW2Dm5eSCaqZhNZocemll5bjjjuusWrI6z7fIZPV5oT8/iy11FLl29/+dnn11VeH3K988+R8881XWkW+JbPVBfMNwFdddVXvs/Daa68tm2yyyRQT1ltdQ11B0EKgxVyqMtdqcYoqAgQIECBAgAABAgQIECDQzgLaRoAAAQIECBAgQIAAAQIECDQI1DTBsqGHVgkQIECAAAECBAgQIECAAIGaCujWFAQqb1Vq8dalKZxq13gJPPnkk+VnP/tZ5Xb5Zsj555+/UtdqI4/JYxv35Rssr7/++saqfuuZINJuyYyZ8JmJVP0aq2JcBfLNqF/72tfKHHPMUbnvgQceWP70pz9V6oay4fMdilb7HLvyyiuXf/7zn72JkZkcOaXIN+P+3//9XznmmGPKwgsvXOnEK6+8Unbaaady2mmnVeqntpHJ4D/96U/LPffc0zLyzaq5b7vttqtc6uqrry4bbrhhyWVlxyA2pplmmn5HvfTSS/3qRqsiE+JffPHFyuUyIblSYaNtBHL8bGpMZa7VtM8mAQIECIy6gAsSIECAAAECBAgQIECAAAEC9RfQQwIECBAgQIDAxAlIsJw4e3cmQIAAgW4T0F8CBAgQIECAAAEC4ydQeatSi6SA8WuJOw0okG9Xu+aaayr7P/axj5VWST6Vg2Ijj8ljY7WvZKLOGWec0ZsQ1VfZtJLJO80Jlvfff3955plnmo4cv83sS/Pb6O69994JbdP49b697rTkkkuW3XffvdKofMPqbrvtVjKhrbJjkBtd+fkO0mKSK4QAABAASURBVKYuh+UYs+iii5bPfe5z5a9//Ws56qijyute99p/esgkyy996UvlpptuGtUuzzfffOU73/lOufjii0smZE6+eD4/PvCBD5STTz55is/DycdPXs4111yV62T9bbfdlosxiYcffri8/PLLlWunY6XCRtsItPjHKmZpm8ZpCAECBAgQIECAAAECEyPgrgQIECBAgAABAgQIECBAgED9BfSwawRe+1sOXdNlHSVAgAABAgQIECBAgACByQKWBAgQIDAxAvk2uPPPP79f8s/GG29cenp6BhV5bHPr85p33XVXc3XfdiZXLrjggn3bufLAAw+UfJNarg8m8hpXXHFFb9uzHwNFvv0u34I3tWvmGw6b33qXSX2PPfbY1E6t7D/llFOm2qZs6+abb145z0ZV4DOf+UxZffXVK5WXXnppOf300yt1g93w+Q5Wqh7Hvf71ry877rhjOeSQQyod+sc//tGbDJm/wcqOUdhYc801y6mnntovqXOrrbYq55133qDvMO+88/Z7g+tYJljeeuutlbblW2Tf/OY3V+psdJTALB3VWo3tSgGdJkCAAAECBAgQIECAAAECBOovoIcECBAgQIAAAQIECAxPQILl8NycRYDAxAi4KwECBAgQIECAAAECBAgMTuCJxsOefPLJxk3rbSCQSZCZDDnaTcm3UV599dUDXjaT3SZNmlTZn225++67K3XjvbHCCis03rJkcuVYJjZVbjYOG88880y/N9WNxm3nmGOOkklho3GtydfIBNpDDz20zDLLLJOrepf77LPPsN9AWPfPtxfIH30CPT09JZMbl1tuub66XPnpT39a8q2NuT7asd5665U999yzctl8c+bWW29drrnmmkr9QBuzzjpreec731nZfcMNN5THH3+8UjcaG88//3z5f//v/1UuNc8885T555+/UmejfQQy8b+pNZW5Vuw7KOKeiO0j/itCIUCAAAECBAgQmLqAIwgQIECAAAECBAgQIECAAIH6C+ghAQIEOkJAgmVHfEwaSYAAAQIECBAg0L4CWkaAAAECBNpSoJJR2SIpoC0b3U2NyiTITIYciz6ffPLJU3wj5aqrrtr7hszJ93722WfLVVddNXlzQpbvec97ymyzzVa59y9+8YveN1JWKjtgY4YZZihvectbKi3Nt/dlQlWlchgb45V0+u53v7vsvffelRZmH3bfffcpfrcqJzRs1OnzbeiW1SkIzD777P3ehPrggw+W++67bwpnDX9XT09P2WWXXcr73ve+ykVy/MvEy8H8QwOZgP7+97+/cv6NN95Ymt80WTlgmBt///vfyx//+MfK2fm7S7dKpY22Efj3d6jSnMa51nyxZ+uIXH47lndG7BwxXYRCgAABAgQIECBAgAABAgQIdJSAxhIgQIAAAQIECBAgQIBANwpIsOy2T11/CRAgQIAAAQIECBAgQIAAgfoLlPJEafhfJpg0bFqdYIHnnnuunHzyyZVWvO51r+tNyptvvvnKUOMNb3hD5VqXX355uf766yt1jRtLLbVUecc73tFYVU4//fTSInmkcsxYbiy44IKl+W13559/frnrrrvG8rZjcu2enp7SnCR17733lnyL5UhumAmaDzzwQOUSb3vb28qb3vSmSt1obeSb/z74wQ9WLnfxxReXH/3oR5W6wWzU6fMdTH8d82+BmWaa6d8r//kzk7kzsfA/m6O+mHnmmcvhhx9epp9++sq1L7vssnLssccOKmE7EyynnXbavvNffPHF8pOf/GRQ5/adNIiVvGYmnDYeuv7665dpppmmscp6Gwm0mEs90dC8fWL9tS9OKfPE9jci7o74csQMEQoBAgQIEBgbAVclQIAAAQIECBAgQIAAAQIE6i+ghwQIECBAgMCYC0iwHHNiNyBAgAABAgSmJmA/AQIECBAgQIDAqAs0vlVpQhPnRr1nNbjg3/72t5JvsGzsymc/+9mSSXj33HNPGWp84xuZw/Ha1TIh6IwzzhgwIWjuuecuG2200WsnxNo111xTfvazn8XaxJQ3vvGNZcstt6zcPN/weeaZZw7Yj8rBbbax5JJLVlqUiVQjfXPfo48+Wm666abKdfNNmfnGzErlKG1kstrBBx9cZplllsoVv/zlL5fbb7+9Uje1jbp9vlPrr/0DC4z1nuWXX7588Ytf7Hebww47bIqJ55NPmDRpUll11VUnb/YuTzzxxJLP7d6NUfjj4YcfLt/97ncrV1pkkUXKe9/73kqdjfYSaPGPEDTOtW6N1j4e0VzmiopDI+6J+ErE2GTEx4UVAgQIECBAgAABAgQItJOAthAgQIAAAQIECBAgQIAAAQL1F6hbDyVY1u0T1R8CBAgQIECAAAECBAgQGA0B1yDQ6QKNb1UqLd661On96+j2n3vuuZXPJN9Y9slPfrL09PQMq1/5lsHZZputcu7U3v64wQYblDnmmKPvnFdffbXss88+5e6782VbfdXjuvKBD3ygNCcmZlLUtddeO67tGI2bZT/yc518rXxz31VXXTV5c1jLP//5z73Jt40n59v2enqG971pvM5A6/lW0UyobNyfb9Hcc889ywsvvNBYPdX1On2+U+2sA3oFnnrqqd7l5D/yzZLzzjvv5M0xWfb09JQddtih37Mkx8GvfOUrJd8gPKUbZzLwF77whcrzOL/zBx10UHnppZemdOqg9uWz9lvf+la/ZOlPfepTvW8vHtRFHDQhAvkdarpx41zrG7HvLRG7RjwU0VxykN4/Ku+NOCBilgiFAIH2EdASAgQIECBAgAABAgQIECBAoP4CekiAAAECBAgQIEBgigISLKfIYycBAgQ6RUA7CRAgQIAAAQIECBAgUBG4v3Hr5ptvbty0PoECjz/+eLnkkksqLVhmmWXKUkstVakbysaiiy5aPvShD1VOybc//u53v6vUNW4sscQS/d7ydtttt5Wtttpqwt54Otdcc/Umefb0vJYwmAktm2666YQmfja6DXZ9scUWK29/+9srh+cb6/LNdZXKQW5kYtdJJ51UXn311b4zMllt2WWX7dsei5Wenp7yuc99rrzvfe+rXP6cc84pZ599dqVuaht1+nyn1lf7S+9z5LLLLqtQzDnnnOXNb35zpW4sNvK7dvDBB5fXva76nz/y2XvhhRdO9ZYrr7xyWXPNNSvHnXzyyeXII48smSBZ2THEjfPOO69k2xpPy7dX5rO3sc56+wm0mEtV5lrR4ucijohYMGKniOb9UVVmjj/2iXh/hEKAAAECBAgQIEBgCgJ2ESBAgAABAgQIECBAgAABAvUX0EMCBNpJoPo3DNqpZdpCgAABAgQIECBAgEBnC2g9AQIECEykwI2NN7/xxspm4y7r4yxw9dVXl+uuu65y13XXXbfMPHPmXFSqB72Rb0rcYostKm9cy5NPO+20Ad/W1tPz78S5fPtlHjs5MiHqE5/4RHnwwQcnVw1rmW+JO/bYY8uUkjxbXXi99dYrW2+9dWVXJn5+5CMfKbfcckulfqgb//rXv8oPf/jDcv755w/11CEfn28HzbeENp540003lb333ntYb8HLpLAf/ehHjZfrTXrMRNlK5Rhs5Hfz8MMPL5nQ2Xj54SSa1eXzbXSw3logf2v5vGvcu9JKK5W55567sWrM1tdYY42Sz7LGG+R3dr/99iv33XdfY3W/9XyL5QEHHFBmmWWWyr7ddtut7L///sP6Dee9Tz755LLhhhuWV155pe+6mQT6ta99zdsr+0Tad6XFXGqgydXz0YtvRrwt4rMRd0U0lutjY+qZvnFQRxWNJUCAAAECBAgQIECAAAECBOovoIcECBAgQIAAAQIECBCosYAEyxp/uLo2NAFHEyBAgAABAgQIECBAgACBGgnc0NiXFkkBjbu7an0iO5sJNhdffHHlDWiZwNP8prThtHGFFVYoyyyzTOXUyy+/vFx//fWVusaNTJz7zne+UxZaaKHG6pJJlu94xzvKSSedNGCCZuWEho1nnnmmnHjiiWWBBRYomYz00ksvNeyd+uob3vCGctBBB5V8g1zj0bfeemtZeumlSyY9PfXUU427prqebcikyne+851lk002KUM9f6o3GOCATLDMRMvG3ccff3xZf/31p5rgNfmcTFTN5KtWSVlf+tKXSiaCTT52LJfLL798b3LoSO9Rp893pBZ1PT+fc/mG0x133LHSxUwk/PSnP10yIbyyY4w28ru27777lubfYD5LjjvuuJLtnNKt3/3ud5cTTjih31swM8FyKL/hvEc+c7bffvvyv//7v5XkytyXb65cZ511clW0ucANN1SmVtnafhVZ2RA5AH43theN+HTE7RFZ8g2WuRQECBAgQIDAGAu4PAECBAgQIECAAAECBAgQIFB/AT0kQIAAAQKjJSDBcrQkXYcAAQIECBAgMPoCrkiAAAECBAgQGK5A5a1Kd9xxR3n88ceHey3njZLAXXfd1e/tif/93/9dFllkkRHfYdZZZy3NiZovvvhiOeOMM6aYSLTooouWfDPifPPNV2lDJgRl4s/ss89evvCFL5R8+2ImKlYO+s/GE088UX72s5+VjTbaqMw000y9b6B85JFH/rP3tcVyyy1X9tprr9cqBlibc845y+mnn16WXXbZyhF5/0yYyr7mGzvz7ZjPP58vCqsc1rvx9NNP9749c7vttut9O2i+JTQTq3p3Nvyx8MIL976RbsYZZ2yoHZ3VJZdcsuy+++79LpZvo8wE1Ml9SL/Gg3L7mmuu6U1QzeP22GOPlklZq6yySuNpY7re09NTtt1225Kf4UhvVJfPd6QOdTo/3w77wAMPlEyszGTvTAjO32tjH/NtkuP5nc175xtev/jFL+ZqJb7xjW+U/I1VKlts5BtXjz766H5Jlvkbzmfm5ptv3vucafUcyv7nczMTTTPJM5PZm2+Rz9i8fiaDllKad9tuI4GcQ915553NLarMtZp3Nmy/HOvfj8hEy/VieXGEQoAAAQIECBAgQIAAAQLdKaDXBAgQIECAAAECBAgQIECAQJsKjGKCZZv2ULMIECBAgAABAgQIECBAgACBURRwqQ4RyL/MX/mL/zfeWNnskG7Uq5mZEHj//fdXOrXZZpuV6aabrlI33I18q1q+EbPx/Hxz41133dVY1W990qRJ5de//nVZaaWV+u3LNyhmAlC+/XHaaacts802W5l//vl7Y9555y09PT0lEx7XWGONcvbZZ/dLBMwLZvLQoYceWq688sry9re/PaumGm9961vLz3/+85JvgWw++JVXXimnnnpqee9739v7BsdMjpzcpjzv9a9/fXnTm97Uuz/fVJd9aL5Gbn/+858vf/zjH/u9LTP3jVZkclUmeTZfr7EP6dfT09Nr2dPzb89MUjvssMNKq0TV/JwPP/zwkq7N1x3L7Uy2/frXv17yezDS++TnVIfPdyQOmXzb0/Pa597TM/T1/F2NpA1TOjd/r/k76umZervyrZT5PMjEymuvvbbfZTOReyK0xuspAAAQAElEQVS+sz09PSWTGDPZubFRzz77bDnwwAOn+obenp6ekm+e/PGPf1ymn376xkv0rp922mm9z5l8k2zjc2iuuebq/Z3kc/Nb3/pWyWTL3hMa/vjqV79aMukyz22ottqmAi3mUDdGU3OuFYshlR8P6WgHEyBAYMIFNIAAAQIECBAgQIAAAQIECBCov4AeEiBAgAABAgQIpIAEy1QQBAgQIFBfAT0jQIAAAQIECBAg0L0C+Zf/+3rfKumlb6eVMRfIJL9Mxmm80Vve8paSiXRllP632GKLlQ9+8IOVq2VC5yWXXFKpa7Wx4IILlt/85jflBz/4Qe9bKFsdk3X5Fq977723ZOQb67JuoMgEwF122aX84x//KF/+8pd7kyEHOrZVfSZznnXWWeWyyy4r+abJVsdk3TPPPNPbnmxT9jeTF7N+oNhyyy17j8/Ep3zj5kDHjUZ9Gnzzm98smQj3ute9bsSXTM9MLp155plHfK3hXOB//ud/ej/L4ZzbfM6of77/ucF4fr7/uaXFFATyuXTBBReUBRZYYApHjd2uTHY8+OCDS/Pv7+KLLy4/+tGPpnrjnp6ess4665S//vWvZd111x3w+MbnUKvE6Mkn5rMsn2l77bXXuCdJT26D5dAFrrnmmuaTKnOs5p2jvH14XG+JCIUAAQIECBAgQIAAgRQQBAgQIECAAAECBAgQIECAQP0F9JDABAiM/G/1TECj3ZIAAQIECBAgQIAAAQKdLKDtBAgQGCeBSjbAYJLsxqldXXmbm2++uTeBsbHzH//4x0smNjbWjWQ93yKXbzdsvkYmEmWCZ3N983a++XHjjTcuf//738v3v//9KSY1Np/buJ0JRHl+JmPmW+tGksTY09NTPvCBD5RbbrmlXHjhhWW55ZZrvNWg1+ecc87eJMdM9sy25RsUB33yCA/MJMtMMM3vwJQStKZ0mxVXXLHcdNNNJT0n8o13PT09ZYcddijNbwScUtuntK+np/M/3yn1r5v35e8+k4vzLbGLL774hFLkG3Y/8YlP9GvDQQcdVO67775+9a0q8pmRCZm///3vS/4eWx0zpbpMNM03CmeiZj7Tenp6pnS4fW0m0GIOVZljjWFzPxbX3iXiLxHnR7w7QukwAc0lQIAAAQIECBAgQIAAAQIE6i+ghwQIECBAgAABAgQIdL6ABMvO/wz1gMBYC7g+AQIECBAgQIAAAQIECHSmQOW1hVdccUV56KGHOrMnNWj1RRddVJ599tm+nvT09JS11lqr9PSMbpLNqquuWjKRp+9GsXL55ZeX66+/PtamWPp2zjDDDGXLLbcst99+e3nwwQfLCSecUDbccMOy0EIL9XvjWh77jne8o3z6058up512Wu/xeV6en/v6LjrClUxSXHvttUu+ReyJJ54oZ599du89897N98ljs63Z5u9+97vlzjvv7P3uZ5Lj7LPPPsKWDP/0bOt5551Xsv2ZLLrtttuWrGtuf75p7y1veUv52Mc+1mufn8FVV11VllhiieHffBTPzDcCHnnkkf3eCDiSW+Rn1umf70j6X4dz55lnnrLCCiuUr3zlK+UPf/hDeeyxx3qTcScyIXiya36/9t133zLHHHNMrupd3nrrreWII44or776au/21P7o6enp7WP+HjNZO595mbiZv9f83Taenx6Nv+FMEs/tTGRvPM56+wvk3OnKK69sbmhljtW8cxS3v/afa/XEMpMt/xjLn0QsG6EQIECAAAECBIYr4DwCBAgQIECAAAECBAgQIECg/gJ6SIAAAQJDFHjdEI93OAECBAgQIECAAIE2ENAEAgQIECBAYBACd8Qx10b0lRZvYOrbZ2VsBfbbb7/eJJ5M5Ml45ZVXykc+8pFRv+ncc8/d+7bHvMfkeOGFF8pKK600rHvl9bbaaqty1llnlb/97W/lxRdfrPTj6aefLpmkdOKJJ5ZNN9205PHDutEQTpp55pnLBhtsUPKeee9sw+S+5jLbmG3NNn/mM5/pfUtoT0/mpgzhJg2H7rbbbpU+33333SWTpxoOGdJqtj+TCY877rheu+b2/+tf/+p9q16+7S7tR2Ka90mTyTHStk/u6Oqrr16ynZOvm8tTTjll8u4RLdOnkz/fVp3P70vap9NoRn43W91vmWWWKc8880zle5vfhVbHTq7Lz28kbcs33+bbHffff/+S9x9qImG2r/H+2f68zuT2jXSZb1195JFHKiZ5v6OOOmpYie6ZrJ3PvHPPPbf399r8e0iP0fgNj7Tf9Th/YnvRYu6Uc6s7xqFV7497LBbRXNaIimzDr2L5gQiFAAECBAgQIECAAAECBAjUQEAXCBAgQIAAAQIECBAgQIDAxApIsBwPf/cgQIAAAQIECBAgQIAAAQIE6i/Qnj2svGHp4osvbs9WahUBAgQIECBAoA0FWiRYVuZWY9jkX8e1819HuDyWrcqqUXlZxG8iPhShECBAgMB4CrgXAQIECBAgQIAAAQIECBAgUH8BPSRAgAABAgS6SkCCZVd93DpLgAABAgReE7BGgAABAgQIECDQFQKVJIBMEnjppZe6ouM6SYAAAQL/FvAnAQLDE8g5U4t/nKIytxrelQd91u/jyHxLZcbVsd6q/E9U/jwi32oZC4UAAQIECBAgQIAAgW4V0G8CBAgQIECAAAECBAgQIECg/gJ6OHYCEizHztaVCRAgQIAAAQIECBAgQGBoAo4mQGD0Bf4Ql7wjore8+OKL5dRTT+1d9wcBAgQIECBAgMDAAjlnyrlTwxE5p8q5VUPVuKzmWyxXjDt9OOKaiFblxlaV6gi0sYCmESBAgAABAgQIECBAgAABAvUX0EMCBAgQIECAAAECHSMgwbJjPioNJUCg/QS0iAABAgQIECBAgAABAh0hcF5jK7/3ve81blonQGCqAg4gQIAAgW4UaDFn+tEEO/wi7r9CxNoRf4qYXF6Jla9FKAQIECBAgAABAiMScDIBAgQIECBAgAABAgQIECBQfwE9JECAQGsBCZatXdQSIECAAAECBAgQ6EwBrSZAgAABAv0FKhmV11xzTfnlL3/Z/yg1BAgQIECAAAECvQKXXnppyTlT78Zrfxz/2uqErl0cd1+mlPKJWP45IhM/b4ulQoAAAQIECBAgQIAAAQIECNRNQH8IECBAgAABAgQIECBAYFwEJFiOC7ObDCSgngABAgQIECBAgAABAgQIEBhzgfwL9+c03qXFG5kad4/6ugsSIECAAAECBDpJ4Pjj++VSnh3tzzlVLNqivBqtOC/iXRHbRSgECBAgQKAtBDSCAAECBAgQIECAAAECBAgQqL+AHhIgQIAAgToKSLCs46eqTwQIECBAgMBIBJxLgAABAgQIEKijQOUtluecc075v//7vzr2U58IECBAgMBgBRxHoKVAzpFyrtS0s1/GZdP+idx8bIg3f9MQj3c4AQIECBAgQIAAAQIEOllA2wkQIECAAAECBAgQIECAAIH6C4y4hxIsR0zoAgQIECBAgAABAgQIECBAYKwFXJ/AiAV+GVe4JqKvtHgzU98+KwQIECBAgACBbhVoMUe6OixyLhWLWpQvRS/ujcg3X74hlgoBAm0loDEECBAgQIAAAQIECBAgQIBA/QX0kAABAgQIECBAoN0EJFi22yeiPQQIEKiDgD4QIECAAAECBAgQINCOApW3WB5xxBHllltuacd2ahMBAp0ioJ0ECBComUDOjXKO1NStyhyqaV+nbb4xGrxTxFsjvhPxfxGfjpgmQiFAgAABAgQIECDQWkAtAQIECBAgQIAAAQIECBAgUH8BPSTQ5QISLLv8C6D7BAgQIECAAAECBLpFQD8JECBAoJwYBn+L6CsHHnhg37oVAgQIECBAgEC3C7SYG+Xc6aQaueRbK2dp6M+CsZ5zxPxXNzaL9Vr8d8Poh0KAAAECBAgQIECAAAECBAjUXED3CBAgQIAAAQIECBAgMJoC/kPpaGq6FoHRE3AlAgQIECBAgAABAgQIECAwFgJfbbzoD37wg/LLX/6yscr6+Aq4GwECBAgQINAmAjknyrlRU3Mqc6emfZ24uegAjV4k6k+NyETLT8VSIUCAAAECBEZXwNUIECBAgAABAgQIECBAgACB+gvoIQECBAh0sIAEyw7+8DSdAAECBAgQIDC+Au5GgAABAgQI1EDglOjDryP6Sos3NfXts0KAAAECBAh0o0B39rnFnCjnTDl3qhPI56Iz74o4L+LViOby9qg4PeLGiPUieiIUAgQIECBAgAABAgQIEKilgE4RIECAAAECBAgQIECAAAECkwXqm2A5uYeWBAgQIECAAAECBAgQIECAQH0F9Gw4ApU3MV155ZXllFPqljswHBbnECBAgAABAt0qkHOhK2NO1NT/ypypaV8nb/45Gv+JiHdG/DCiVVkqKn8U8ZkIhQABAu0hoBUECBAgQIAAAQIECBAgQIBA/QX0kAABAgQIECAwQQISLCcI3m0JECBAoDsF9JoAAQIECBAgQIBAGwj8MtpQ+cv0X/nKV8qTTz4Z1QoBAgQIjIaAaxAg0DkCOQfKuVBTi3OulHOmpupabd4cvdkkYtGIUyP+FdFYcnJ4WmOFdQIECBAgQIAAAQIEqgK2CBAgQIAAAQIECBAgQIAAgfoL6GF3CEiw7I7PWS8JECBAgAABAgQIECAwkIB6AgS6U6DyRqZ77rmn7LTTTt0podcECBAgQIBAVwvkHCjnQk0IlblS0766bd4eHdoiYqGIEyJeisjytfjjmQilPgJ6QoAAAQIECBAgQIAAAQIECNRfQA8JECBAgAABAgQIEBiGgATLYaA5hQCBiRRwbwIECBAgQIAAAQIECBAYBYFb4hoHRvSVU045pZx88sl921YITKyAuxMgQIAAgbEXyLlPzoGa7pTJlTlXaqqu/eY90cNtIhaJOCri6AiFAAECBAgQIDDGAi5PgAABAgQIECBAgAABAgQI1F9ADwkQIND+AhIs2/8z0kICBAgQIECAAIF2F9A+AgQIECDQmQL7RLP/X0RfyTc43X333X3bVggQIECAAAECdRXIOU/OfZr699vY/kpE69IdtZlouXN09bkIhQABAgQIECBAgAABAgQIdJ+AHhMgQIAAAQIECBAgQIBA1wlIsOy6j7wUXSZAgAABAgQIECBAgAABAgTqLzDIHu7YeNxTTz1VWiQaNB5inQABAgQIECBQC4Gc8+Tcp6kzOzVt2xy8wJpx6BsjFAIECBAYZwG3I0CAAAECBAgQIECAAAECBOovoIcECBAgQIDA2ApIsBxbX1cnQIAAAQIEBifgKAIECBAgQIAAgYkR+GPcdpeIvnLBBReUo446qm/bCgECBAgQGEUBlyLQFgI518k5T1Njck6Uc6OmapuDEFgojrkg4q6I3SJmiFAIECBAgAABAgQIEOheAT0nQIAAAQIECBAgQIAAAQIE6i9Qqx5KsKzVx6kzBAgQIECAAAECBAgQIDB6Aq5EoGsEvh49vSSi3R+uEQAAEABJREFUr+y8887lkksqVX37rBAgQIAAAQIEOlkg5zg512nqQ058ck7UVG1zkAL7xXGvj5gr4msR90TsEzFzhEKgAwQ0kQABAgQIECBAgAABAgQIEKi/gB4SIECAAAECBAgQGFhAguXANvYQIECgswS0lgABAgQIECBAgAABAsMX2DFOfSair2y++ebllltu6du2QoBAmwhoBgECBAgMWyDnNjnHabpAzoF2aqqzOXiBfHvlp5oOny22D4i4O+KrEbNEKAQIECBAgAABAkMRcCwBAgQIECBAgAABAgQIECBQfwE9JECgbQQkWLbNR6EhBAgQIECAAAECBOonoEcECBAg0DECd0RLt4noK4899ljJBIQXX3yxr84KAQIECBAgQKBTBXJOk3ObnOM09SHnQH9rqrM5eIG/x6E7R9wf0Vxmjoq9I+6NODRizgiFAAECBAgQIECAAAECBAgQ6FABzSZAgAABAgQIECBAgEBdBSRY1vWT1a/hCDiHAAECBAgQIECAAAECBAh0s8APo/P5F+Bj8e/yhz/8oWy22Wb/3qjPn3pCgAABAgQIdKFAzmlybtPU9Zz75ByoqdrmEASej2O/GfHWiM9E5FsrY1EpM8bWlyMejvhWhEKAAAECBMZDwD0IECBAgAABAgQIECBAgACB+gvoIQECBAgQGBUBCZajwugiBAgQIECAAIGxEnBdAgQIECBAgMC4ChwUdzspoq+cffbZZY899ujbtkKAAAECBAiMhYBrjqVAzmVyTtN0j5zz5NynqdrmCAS+F+cuErFVxO0RrcpyrSrVESBAgAABAgQIECBAoDsE9JIAAQIECBAgQIAAAQIECBBoR4HRTbBsxx5qEwECBAgQIECAAAECBAgQIDC6Aq5Wd4H8C/FXNHbya1/7WjnyyCMbq6wTIECAAAECBDpCIOcwOZdpamzOdXLO01RtcxQEXo5rZPLqO2K5acQtEY1lr8YN6wQItLmA5hEgQIAAAQIECBAgQIAAAQL1F9BDAgQIECBAgACBIsHSl4AAAQIEai+ggwQIECBAgAABAgQIDFlg8zjj3oi+8sUvfrEce+yxfdtWCBAg0G4C2kOAAIFmgZy75BymqT7nODnXaaq2OcoCr8T1zohYMmLDiBsjro64LEIhQIAAAQIECBAgMGwBJxIgQIAAAQIECBAgQIAAAQL1F9BDAuMtIMFyvMXdjwABAgQIECBAgAABAqUwIECAQLsLtEw82H777csJJ5zQ7m3XPgIECBAgQIBA75wl5y4tKDaLupzrxEIZB4FX4x7nRCwdsXZEtxX9JUCAAAECBAgQIECAAAECBOovoIcECBAgQIAAAQIECHS4gATLDv8ANZ/A+Ai4CwECBAgQIECAAAECBAh0ocAV0ed1Iyplm222KaeddlqlzkZdBPSDAAECBAjUQyDnKjlnadGbnNtc2aJe1fgIPDI+t3EXAgQIECBAYMoC9hIgQIAAAQIECBAgQIAAAQL1F9BDAgQIEBiKgATLoWg5lgABAgQIECBAoH0EtIQAAQIECBAYD4Hz4yafjKiUzTffvJx11lmVOhsECBAgQIAAgTERGOJFc46Sc5UWp+WcJuc2LXapalOB9aNdP4lYNkIhQIAAAQIECBAgQIAAgToL6BsBAgQIECBAgAABAgQIEJhAAQmW44TvNgQIECBAgAABAgQIECBAgED9BWraw8yk3Ly5b5/85CfLueee21xtmwABAgQIECAwYQI5N8k5SosG5Fwm5zQtdqlqY4F9o21rRFwb8cuIlSMUAgQItIWARhAgQIAAAQIECBAgQIAAAQL1F9BDAgQIECBAoHsEJFh2z2etpwQIECBAoFnANgECBAgQIECAAIHBCpwWB24TUSkbbLBB+d73vleps0GAAAECbSegQQS6QiDnJDk3adHZnMPkXKbFLlVtLPDhaNs7IyaXD8bKFRG/jlg9QiFAgAABAgQIECBAoCpgiwABAgQIECBAgAABAgQIEKi/gB6OkYAEyzGCdVkCBAgQIECAAAECBAgQGI6AcwgQaGOBE6Jt20dUymc+85lyyCGHVOpsECBAgAABAgTGUyDnIjknaXHPnLvkHKbFLlVtLrDVAO17X9T/IuKaiHy7ZSyUzhTQagIECBAgQIAAAQIECBAgQKD+AnpIgAABAgQIECBAoDMEJFh2xueklQQItKuAdhEgQIAAAQIECBAgQKC7BI6N7u4UUSl77rln2XXXXSt1NgjUSkBnCBAgQKBtBXIOknORFg3MOUvOXVrsUtUBAptFGz8XcU9Eq7JcVP4k4rqIdSMUAgQIECBAgMDIBVyBAAECBAgQIECAAAECBAgQqL+AHhIgQKCFgATLFiiqCBAgQIAAAQIECHSygLYTIECAAIExFvhmXD//wnssXitHHHFE2WqrgV409Npx1ggQIECAAAECoyXw6U9/uuQcpMX1cq6Sc5YWu+pTVfOevBD9+07EAhE5ybwrlq3Ke6LyvIjdIhQCBAgQIECAAAECBAgQIFA7AR0iQIAAAQIECBAgQIAAgbEXkGA59sbuMGUBewkQIECAAAECBAgQIECAAIHOEzg9mrxmxDMRfeWkk04qH//4x8sLL+Tfh++rzhVBgAABAgQIEBg1gZxr5Jzj+9//fvM1c27y0ajMuUoslJoInBT9WDhi84hbI5rLy1FxWoRCgAABAhMvoAUECBAgQIAAAQIECBAgQIBA/QX0kAABAgQI1E5AgmXtPlIdIkCAAAECBEYu4AoECBAgQIAAAQKDEPhJHPPBiHsj+soFF1xQVlxxxXL99df31VkhQIAAAQLtKaBVnSiQc4yca+Sco6n9OSfJuclPm+pt1kPglehGJlEuGcuNIv4cMbmcEit/j1AIECBAgAABAgQIECDQQkAVAQIECBAgQIAAAQIECBAgUH+BkfVQguXI/JxNgAABAgQIECBAgAABAgTGR8BdCLSnwNXRrExkqGRTTk58+OEPfxi7FQIECBAgQIDA6Ajk3CKTK3Ou0XTFnIvknCTnJk27bNZMIBMtz44+vSti3YhrIw6NUAjUR0BPCBAgQIAAAQIECBAgQIAAgfoL6CEBAgQIECBAgEBbCUiwbKuPQ2MIECBQHwE9IUCAAAECBAgQIECgawRui56uFvGriL7ywgsvlE022aR85Stf6auzQoBA/QT0iAABAuMlkHOKnFvkHKPpnjkHyeTKnJM07bJZc4Hzo3/LR/jsA0EhQIAAAQIECIylgGsTIECAAAECBAgQIECAAAEC9RfQQwLdLCDBsps/fX0nQIAAAQIECBAg0F0CekuAAAECYyfwaFw6ExuOi2WlfPWrXy0bbLBB+ec//1mpt0GAAAECBAgQGIxAziFyLpFzihbH59wj5yCPtdinqnsFptbzOaZ2gP0ECBAgQIAAAQIECBAgQIBA2wtoIAECBAgQIECAAAECBEZNQILlqFG6EIHRFnA9AgQIECBAgAABAgQIECDQcQLbRYu/EFEp5557bllppZXKNddcU6m3kQKCAAECBAgQGEgg5w45h8i5RItjcs6Rc48Wu1QRGFBguthza8SlEe+PUAgQIECAwDgJuA0BAgQIECBAgAABAgQIECBQfwE9JECAAIFOFZBg2amfnHYTIECAAAECBCZCwD0JECBAgAABAlMXODoO+XDE3yP6yk033VRWWGGF8q1vfauvzgoBAgQIECDQpgJt0KycM+TcIecQTc3JOUbONXLO0bTLJoGpCnw+jpg9YrWIK/8TuR6rCgECBAgQIECAAAECBLpMQHcJECBAgAABAgQIECBAgACBXoFaJ1j29tAfBAgQIECAAAECBAgQIECAQK0FdK4tBX4RrVox4pcRlbLjjjuWDTbYoDz44IOVehsECBAgQIAAgRTIOcKGG25Ycs6Q202Rc4ucY+Rco2mXTQJTFci3V+7edFS+xTLfZnlV1K8ZoRAg0MYCmkaAAAECBAgQIECAAAECBAjUX0APCRAgQIAAAQITISDBciLU3ZMAAQIEullA3wkQIECAAAECBAh0i8C90dHVI74dUSnnnntumTRpUjnnnHMq9TYIECBQIwFdIUBgGAI5N5jCHOFbccmcW+QcI1YVAkMWmCnOGCg5NxN3L479f4zYMEIhQIAAAQIECBAgMBgBxxAgQIAAAQIECBAgQIAAAQL1F9DDLhCQYNkFH7IuEiBAgAABAgQIECBAYMoC9hIgQGBMBXaIq28T8XxEX3nooYfKFN5O1XecFQIECBAgQKA7BPKNlTk3yDlCU49zDpFziR2b6m0SGKrAw3HCJhGLRpwa8XJEc3l3VJwV8eeIjSJq9t9So0cKAQIECBAgQIAAAQIECBAgUHMB3SNAgAABAgQIECBAYKgC/qPgUMUcT4DAxAtoAQECBAgQIECAAAECBAh0msAJ0eClI/q9Mehb3/pWefe7311++9vfxm6FQIOAVQIECBDoCoGcA+RcIOcELTp8adTlHCLnErGqEBgVgdvjKltELByR362XYtlc3hkVx0RMG6EQIECAAAECYyng2gQIECBAgAABAgQIECBAgED9BfSQAAECbS4gwbLNPyDNI0CAAAECBAgQ6AwBrSRAgAABAgSmKvB/ccSHI/aJqJTrr7++vO997yt77bVX8T8CBAgQIECgewRy7M85QM4FWvQ65wwfivqcQ8SiPYpW1ErgnujNNhELRWQy5QuxbCwHxsbzEQoBAgQIECBAgAABAgQIdJmA7hIgQIAAAQIECBAgQIBAdwlIsOyuz3tyby0JECBAgAABAgQIECBAgACB+gu0aw/zL6qvEo37c0SlHHzwweWd73xnufjiiyv1NggQIECAAIF6CeRYn2N+jv0tepZzhJwr5JyhxW5VBEZd4L644ucjFog4MuLZiAcjjo1QCBAg0AkC2kiAAAECBAgQIECAAAECBAjUX0APCRAgQIAAgTEUkGA5hrguTYAAAQIECAxFwLEECBAgQIAAAQJdJHBl9HVSRL+/tH7TTTeVtddeu2yzzTbl0UcfjUMUAgQIEKiXgN50s0CO7TnG51ifY34Li5wb5Bwh5wotdqsiMKYCD8XVvxixYMRGES9GKAQIECBAgAABAgQIDEvASQQIECBAgAABAgQIECBAgED9BerTQwmW9fks9YQAAQIECBAgQIAAAQIERlvA9QgQGEuBV+Li20d8MuKuiEo54YQTymKLLVZOPPHESr0NAgQIECBAoDMFckzPsT3H+BY9yLlAJrTl3CDnCC0OUUVg3AQeiTv9OkLpJgF9JUCAAAECBAgQIECAAAECBOovoIcECBAgQIAAAQIEBhCQYDkAjGoCBAh0ooA2EyBAgAABAgQIECBAoAMFzoo2Lx5xdESl/OMf/yhbb711WWeddcrNN99c2WeDQDcL6DsBAgQ6SSDH8BzLc0zPsb1F24+KusUizo5QCHSqwJLR8K9EzByhECBAgAABAgRGRcBFCBAgQIAAAQIECBAgQO75ws4AABAASURBVIAAgfoL6CEBAu0hIMGyPT4HrSBAgAABAgQIECBQVwH9IkCAAAECgxF4Pg76QsSqEddEVMpFF11UllxyybLnnnuW55/PQyu7bRAgQIAAAQJtKJBjdo7dOYbnWN6iiVdHXY79O8fyhQilswW6vfX7BsD+EXdHfDVilgiFAAECBAgQIECAAAECBAjUTUB/CBAgQIAAAQIECBAgUEsBCZa1/Fh1avgCziRAgAABAgQIECBAgAABAgQmUOCKuPcKEXtG9CuHHHJIWWihhcp3v/vdfvuGVuFoAgQIECBAYCwFcqzOMTvH7gHuk2P9irEvx/5YKAQ6WmDxaP0GEVnyDZZ7x8q9EYdGzBmhECBAgMCECbgxAQIECBAgQIAAAQIECBAgUH8BPSRAgAABAiMXkGA5ckNXIECAAAECBAiMrYCrEyBAgAABAgS6T+CQ6PKSERdFVMoDDzxQPvvZz5YVV1yx/OQnP6nss0GAAAECBDpaoAaNz7E5x+gcq3PMbtGlHNuXiPoc62OhEKiFwE4tejFj1H054uGIb0XME6EQIECAAAECBAgQIECgFAYECBAgQIAAAQIECBAgQIBA2wmMeoJl2/VQgwgQIECAAAECBAgQIECAAIFRF3BBAuMgcHPcY52IrSLujqiUq6++uqy55pplo402KjfddFNlnw0CBAgQIEBgfAVyLN5www17x+Yco1vcPcfyT0d9ju23xFIhUCeBHaIz20fcH9GqfD4q74w4NuKtEQqBjhLQWAIECBAgQIAAAQIECBAgQKD+AnpIgAABAgQIEOh2AQmW3f4N0H8CBAh0h4BeEiBAgAABAgQIECDQuQInRdMXjtg/4tWISjn77LPLO9/5zrLrrruWxx9/vLLPBgECXSegwwQIjLNAjr277LJL71h8zjnntLp7jt05hi8UO78foRCoo8BL0anJyZO7xPojEc3lv6LisxH3RmTCZSwUAgQIECBAgACBYQo4jQABAgQIECBAgAABAgQIEKi/gB4SGFeB143r3dyMAAECBAgQIECAAAECBP4jYEGAAAECQxD4Vxy7X0QmWrZMzjjiiCPKfPPNV/bff//yzDPPxKEKAQIECBAgMFYCOdbut99+vWPv17/+9YFuk2N2JlbuFwe8EqEQ6AaB/EEsEB3dLeLRiFJKvz9v6lejggABAgQIECBAgAABAgQIEOhwAc0nQIAAAQIECBAgQKCTBSRYdvKnp+0ExlPAvQgQIECAAAECBAgQIECAwMQL3BlN+HTEKhG/iqiUxmSPgw8+uLz44ouV/TYGIeAQAgQIECAwBYEcW3OMfetb3zqlf9TgsrjEyhE5Zt8VS4VAtwk8Fx0+LGLBiH0inoiYXK6LlcsjFAIECBAgMLEC7k6AAAECBAgQIECAAAECBAjUX0APCRAgQGDQAhIsB03lQAIECBAgQIAAgXYT0B4CBAgQIECgawWujJ5/MGLziNsjKuXxxx8ve+21V5l//vlLvtmystMGAQIECBAgMCyBww8/vPeNlTnGPvHEE62ukWNyjs2rxc5fR4xacSECHSrwdLT7wIgFIr4a8c+IAyIUAgQIECBAgAABAgQIEGghoIoAAQIECBAgQIAAAQIECEyUgATL8ZN3JwIECBAgQIAAAQIECBAgQKD+Ano4vgKnxe0Wjdgt4pGISnnooYfKrrvu2pto+c1vfrOyzwYBAgQIECAwOIGjjz66N7Hyy1/+cnn44YdbnZRj8JdjR47JOTbHqkKAQIPAU7H+lYi3RVwYoRAgUA8BvSBAgAABAgQIECBAgAABAgTqL6CHBAgQIECAQJcISLDskg9aNwkQIECAQGsBtQQIECBAgAABAgRqIXBY9GK+iL0j+r1S69577y077bRTWWSRRUomWv7rX/+KwxQCBAh0k4C+EhiaQI6VOWYuvPDC5Qtf+EK57777Wl3gyajMsTfH4MNjXSFAYMoCj055t70ECBAgQIAAAQIERirgfAIECBAgQIAAAQIECBAgQKD+Ano4FgKvG4uLuiYBAgQIECBAgAABAgQIEBi2gBMJECAwPIEX4rSDIuaPOCDi2YhK+dvf/tabaDnPPPOU/fffv/zjH/+o7LdBgAABAgS6XSDHxhwjc6zMf5zgjjvuaEWSY2yOtZlYmWNvjsGtjlNHgMDIBX4Rl8jf2yyxrF/RIwIECBAgQIAAAQIECBAgQKD+AnpIgAABAgQIECBAoAMEJFh2wIekiQQItLeA1hEgQIAAAQIECBAgQIBAWwn8M1qzb0QmfXwtli9HVMojjzxS9ttvv5LJI/lWrttvv72y3waBVgLqCBAgUGeBHAt33nnn3rExx8gcK1v0N8fUHFtzjM2xNsfcFoepIkBglARWi+usHrFPxD0R+fubLZYKAQIECBAgMIYCLk2AAAECBAgQIECAAAECBAjUX0APCRAg0CwgwbJZxDYBAgQIECBAgACBzhfQAwIECBAgQKCUxwJhj4hMAvl6LPuVl19+uRx99NFl0UUXLVtssUW59tpr+x2jggABAgQI1Fkgx74tt9yydyw86qijSo6NA/Q3x9IcU3NsfWyAY1SPv4A71lvgoIbuvSnWd4u4N+IbEXNHKAQIECBAgAABAgQIECDQHQJ6SYAAAQIECBAgQIAAAQJjLCDBcoyBXX4wAo4hQIAAAQIECBAgQIAAAQIE6i8wYT18MO68S8S8EfmX1J+IZb9y6qmnluWXX7587GMfK7/4xS/67VdBgAABAgTqJJBjXY55OfadcsopA3Utx8wcO+eJA3IszTE1VhUCBMZBIBMo52pxn+mjbueI/D1+O5b5+4yFQoAAgXYS0BYCBAgQIECAAAECBAgQIECg/gJ6SIAAAQIE6iUgwbJen6feECBAgAABAqMl4DoECBAgQIAAAQJ1E3ggOrR3RP4l9EwSuTPW+5ULL7ywfPjDHy7LLLNMOfbYY8vzzz/f7xgVBAgQIFAjgS7qSo5pObblGJdjXY55A3Q/x8gcK3PMzLEzE7kGOFQ1AQJjJPBQXHfhiM0jbo1oVbaPyrsivhcxf4RCgAABAgQIECBAgMBAAuoJECBAgAABAgQIECBAgACB+guMoIcSLEeA51QCBAgQIECAAAECBAgQIDCeAu5FgMCoCGTG5NfjSgtFbBXxx4h+5Y9//GPZfvvty5xzzlm+8IUvlD//+c/9jlFBgAABAgQ6QSDHsBzLckzLsS3HuAHa/aeo3zoix8gcK3PMjE2FAIEJEngl7ntaxOIRn4y4JaK5TBsV20TcHTFrhFITAd0gQIAAAQIECBAgQIAAAQIE6i+ghwQIECBAgAABAu0jIMGyfT4LLSFAgEDdBPSHAAECBAgQIECAAAEC7S5wUjRwmYj1In4V0a88/fTT5eijjy7vete7ykc/+tHyox/9qN8xKgh0uYDuEyDQpgI5ZuXYlWNYjmU5pg3Q1BwDPxH73hNxYoRCgED7CZwVTVoiYt2IVv9AyClR/3iEQoAAAQIECBAYKwHXJUCAAAECBAgQIECAAAECBOovoIcEulZAgmXXfvQ6ToAAAQIECBAgQKAbBfSZAAECBAi0FPhx1H4wYtWIMyNalp/+9Kdl/fXXL4suumg55JBDysMPP9zyOJUECBAgQGCiBHJsyjEqx6ocs3LsmkJbfhj7PhCRY+B5sVQI1Eigtl05P3qW/0DImrH8fUSWf8UfX41QCBAgQIAAAQIECBAgQIBAlwnoLgECBAgQIECAAAECBEZHQILl6Di6CoGxEXBVAgQIECBAgAABAgQIECBAYDwFroibbRyxQMQBEfdH9Cu333572XPPPcvcc89dNt5443LxxRf3O2ZIFQ4mQIAAAQIjFMixKMekHJtyjMqxaoBL3hf1OcblWLdJrF8eoRAg0HkCP4kmrxTx4Yg9Iv4WoRAgQIBAuwtoHwECBAgQIECAAAECBAgQIFB/AT0kQIAAgY4UkGDZkR+bRhMgQIAAAQIEJk7AnQkQIECAAAECXSBwT/Rx34i3RmwaMWDyyZlnnlnWXnvtsuCCC5a99tqr3HzzzXG4QoAAAQIExl4gx5wce3IMyrEox6Qp3DXHshzT5otjcozLsS5WBy72ECDQEQK/iFYeHqEQIECAAAECBAgQIEBgWAJOIkCAAAECBAgQIECAAAECBEqpe4Klz5gAAQIECBAgQIAAAQIECBCov4AeEhhLgTPi4h+IOC1iwHL33XeXgw8+uCy55JLlAx/4QDnxxBPL888/P+DxdhAgQIAAgeEI5NiSY0yONTnm5NiTY9AA13o56o+LWCEix7Ic02JVIUCgywVmiP5/JEIh0IkC2kyAAAECBAgQIECAAAECBAjUX0APCRAgQIAAAQLjLiDBctzJ3ZAAAQIECBAgQIAAAQIECBAgQKCDBJaPtv4+YrOIQZXLL7+8bL311mXWWWftXeb2oE50EAECNRPQHQKjJ5BjyRDGlr/EnXeJmDNiu4hrIhQCBAhMFtg5Vn4acVXERyMUAgQIECBAgACBEQk4mQABAgQIECBAgAABAgQIEKi/gB7WXUCCZd0/Yf0jQIAAAQIECBAgQIDAYAQcQ4AAAQKtBHaNyqsj8s1fsaiUw2Jr1YgTIp6N6Fca3zK22GKLlb322qv86U9/6necCgIECBAg0Eogx4wcO3IMyTdW5psrc2xpdWzU5Vh0fCxXiVgq4usRT0QoBAgQaBSYoZSSCdhZt2L8cUnEHyI+HqEQIECAAAECBAgQIECAAAECdRHQDwIECBAgQIAAAQIEhiQgwXJIXA4mQKBdBLSDAAECBAgQIECAAAECBAiMocBCce2LIzKJMhaVcnts5Zt+dovlFRHbRMwWsVXEryJalr/+9a/l4IMPLu95z3vKpEmTyoEHHlhuueWWlseqfE3AGgECBLpNIMeGHCNyrMgxI8eOHEOm4HBZ7Pt0RI5F28byygiFAAECAwnkPyAyc9POZWL7xxE3RmwY4b8fB4JCgAABAuMr4G4ECBAgQIAAAQIECBAgQIBA/QX0kAABAu0s4D+QtfOno20ECBAgQIAAAQKdJKCtBAgQIECAQD0EMkkl/3L5mi26c2LULR3x04jG8kJsnBTxwYglIg6KuDOiZbnhhhvKPvvsU5ZYYomy0korlSOOOKLceeeAh7e8hkoCBAgQqI9AjgE5FuSYkGNDjhE5VkyhhzloHBj7c8xZLZbfj8ixKBbKOAi4BYFOFjglGn9axCsRzWWpqDgr4i8Rm0b478iBoBAgQIAAAQIECBAg0LUCOk6AAAECBAgQIECAAAECXSTgP4x10Ydd7aotAgQIECBAgAABAgQIECBAoP4CejgEgXyTT/6F80yinKHpvMdje/OIrSOejZhSuSV27h2xUMRaET+MaPUX2KO6lN///vdl1113LQsttFBZddVVyzHHHFMeeOCB3n3+IECAAIH6CuSzPp/5+ezPMSDHghwTptDjf8W+HFNybMkxZp/YzjEnFgoBAgQGLZBgq+nXAAAQAElEQVQJ2jmvzQTtcwc4a/GozyTM/4vlxyIUAgQ6QkAjCRAgQIAAAQIECBAgQIAAgfoL6CEBAgQIECAwVgKvG6sLuy4BAgQIECBAYMgCTiBAgAABAgQIECAwMQLrxG1viMi/bB6LSjk/tvKtlfmXzGN1SOWSOHqTiEze3DKWF0UMWK644ory+c9/vsw777xllVVW6X2z5a233jrg8XYQIECgYwW6tOH5TD/iiCN6n/H5rM9nfj77p8KRY8cWcUyOJTmm5NgSmwoBAgRGJPDXOHuDiCUjfhzxakRzWTgqFohQCBAgQIAAAQIECAxPwFkECBAgQIAAAQIECBAgQIBA/QVq0kMJljX5IHWDAAECBAgQIECAAAECBMZGwFUJEKi9wDeihxdEtPrL4ztH/boR90aMpDwdJ+fbMTORc85Y3y7ilxEDliuvvLL3zZaLL754mTRpUtl7771733Y54Al2ECBAgEBbCuRbKfMZns/yfKbnmyrzGT+Vxl4a+3OsyDEjx45TY/uZCIUAAQKjLXBzXHC9iPwHRS6OZWN5IjaOj+iaoqMECBAgQIAAAQIECBAgQIBA/QX0kAABAgQIECBAgEArAQmWrVTUESBAoHMFtJwAAQIECBAgQIAAAQIEBifw3jjsuohMooxFpfw2tt4TcVTEaJd/xAWPi1g9Yv6IvH/eL1ZblxtuuKEcdNBBZaWVVipve9vbyg477FB+/vOftz5YbbcI6CcBAm0skM/ofFbnMzuf3fkMz2f5VJqcY0GOCfPFcR+KOC4ix4xYKAQIEBhzgT/HHdaOWC7iFxFZ8h8ieS5XBAECBAgQIDBhAm5MgAABAgQIECBAgAABAgQI1F9ADwkQaAMBCZZt8CFoAgECBAgQIECAAIF6C+gdAQIECBBoO4E9o0WZyJJJlLFaKQfG1vsi/hQx1iXfjJlJnHm/t8fN9oi4JmLActddd5Vvf/vb5SMf+UiZddZZy2abbVbOOOOM8vDDDw94jh0ECBAgMLYC+QzOZ3E+k/PZnM/ofFbnM3sqd7469uezP8eAHAuOiu37IhQCHSqg2TUQ+EP04cMR/xNxTIRCgAABAgQIECBAgAABAgSaBGwSIECAAAECBAgQIECgfgISLOv3merRSAWcT4AAAQIECBAgQIAAAQIECNRVYLHoWL6R56ASK03llthePWKfiIkot8VNvxaxQsRCETtGZFtj0bo88cQT5fTTTy+bbrppmXvuuct///d/l3333bf89reZO9r6HLUECBAgMDoC+azNZ26+oTKfwfkszmdyPpuncod8tuczPp/1K8axX4vIMSAWCgECBNpG4P9FSx6LUAgQIND5AnpAgAABAgQIECBAgAABAgQI1F9ADwkQIECAwAgFJFiOENDpBAgQIECAAIHxEHAPAgQIECBAgACBEQt8Jq5wQ0QmUcaiUr4bW0tH/DKiHcqd0YhvReTbg2aP5RYR50Q8FzFgueqqq8oBBxxQ3ve+95U55pijbLzxxuWkk04q996bL8oc8DQ7CBAgQGAQAvksPfHEE3ufrfmMzWdtPnN///vfT+3sfHafHQdtHjFbRD7b8xmfz/rYrBZbBAgQ6GCB06LtX42YJUIhQIAAAQIECBAgQGAKAnYRIECAAAECBAgQIECAAAEC7SUwFgmW7dVDrSFAgAABAgQIECBAgAABAgTGQsA1CXSKwBzR0B9EZBLltLFsLA/HxsYRn414KaIdS7456NRo2IYRM0Z8LOL4iAciBiyPPvpoOfPMM8tWW21V5p9//rLMMsuU3XffvVx22WXllVdeGfA8OwgQIEDg3wL5rMxnZj478xmaz9Ktt96699maz9h/HzXgn/mMzmd1PrPz2b1RHJmJR4/HUiFAgEAdBRaNTn0qYu+IuyK+EpHPv1goNRDQBQIECBAgQIAAAQIECBAgQKD+AnpIgAABAgQIEOhqAQmWXf3x6zwBAgS6SUBfCRAgQIAAAQIECBDoQoFPRJ/zrZWZRBmrlZJvhMy3Vp5ZqW3vjcyMvDCauG3EvBGrRBwccW3EFMsf//jHcuihh5bVVlutTD/99OVDH/pQOeigg8pvfvObKZ5nJ4HOE9BiAsMXyGdiPhvzGZnPynxm5rMzn6GDuGo+i/OZvHIcm8/ofFbnMzuf3VGlECBAoNYCmVDZ858ezhzL/SPujtg9YvoIhQABAgQIECAwygIuR4AAAQIECBAgQIAAAQIECNRfQA8JjJ+ABMvxs3YnAgQIECBAgAABAgQIVAVsESBAgMBYCeRf7v5WXPzciExyiUVfyUSXz8dWvhHywVh2crkyGr9XxPIRb4nYMuKMiHwzZyxalxdeeKFceumlZe+99y7vf//7ywwzzFDWWGON8rWvfa387ne/a32SWgIECNRQIJ95+ezLZ2A+C/OZmM/GfEbms3IqXc5nbT5z89mbY00+i/OZ/OupnGc3AQLdKFDvPs8U3Vs/ornMFhWHRNwVsXPEGyMUAgQIECBAgAABAgQIECBQXwE9I0CAAAECBAgQIECgYwUkWHbsR6fhBMZfwB0JECBAgAABAgQIECBAgEAHCORbHfOtlZlE2dzcy6Ni6YhjIupW/h4dOiVi04i5I/47Yt+I30ZMsTz77LPlZz/7Wdljjz3Ke9/73jLTTDOVtdZaqxx++OHlmmuumeK5dhIgQKCTBPKZls+2tddeu+SzLp95+ezLZ2A+CwfRl3ym5rM1n7H5rM1nbj57HxjEuQ4hQIBAXQWeio4tGvGdiBcimsucUfGNiL9F7BAxbYRCgAABAm0goAkECBAgQIAAAQIECBAgQIBA/QX0kAABAgQGJyDBcnBOjiJAgAABAgQIEGhPAa0iQIAAAQIECDQKZNJLJlEu1Vj5n/Xc94FY/0tEN5SropMHRLwvYo6IjSNOirgzYorln//8Z7nkkkvKl7/85bLCCiuUmWeeuXz4wx8u++23X28i5hNPPDHF8+0kQIBAOwjksyoTJ/PZlc+wfJblMy2fbRdffHHJZ90g2pnPzHx25jM0n6X5TM1naz5jB3G6Q0ZRwKUIEGhvgfuieZ+LWCDi6IhWZZ6o/GZEPlvnj6VCgAABAgQIECBAgACBZgHbBAgQIECAAAECBAgQIEBgQgQkWI4ru5sRIECAAAECBAgQIECAAAEC9RfQwwkQyITKTKzcr8W9b4y6VSIyISYWXVkejV6fGbFVxEIRb4/YJuL0iHsiplieeuqp8otf/KLsv//+ZY011iizzjprmTRpUtluu+3KKaecUv76179O8Xw7CRAgMB4C+SzKZ1I+m/IZlc+qfGblsyufYfksG0Q78pmYz8Z8RuazMp+Z+ezMZ2g+SwdxCYcQIECgqwUeit5/IWKuiMMino5oLo9ERT5vY6EQ6HQB7SdAgAABAgQIECBAgAABAgTqL6CHBAgQIECAQDcISLDshk9ZHwkQIECAwJQE7CNAgAABAgQIECDQ2QKfj+bfEJFJlLGolG/F1tIRV0YorwncFqsnRGwWkW8ZWiKW20X8MOLvEVMtN9xwQznuuOPKlltuWRZbbLHy5je/uay77rrl0EMPLb/+9a/L888/P9VrOIAAgXEWqNHt8hmTz5p85uSzZ5555in5LMpnUj6b8hk1yO7mMy+fffkMzGdhPhPz2ZjPyHxWDvIyDiNAgACBJoFMotwt6uaLODDiyYjJZe/JK5YECBAgQIAAAQJjIOCSBAgQIECAAAECBAgQIECAQP0F9HDUBSRYjjqpCxIgQIAAAQIECBAgQIDASAWcT4AAgUEIzBPHnBORSZQ9sWws98fG+hE7RihTF7glDjkuYpOIt0TkG0EzcfXsWH8wYqrloYceKueff37Zfffdy8orr1ze+MY39r7l8tOf/nQ55phjylVXXVVeeOGFqV7HAQQIEGgWyGdHPkPyWZLPlEmTJvU+Y/JZk8+cfPY8+OCDzacNtJ1vVsuxI59x+azLZ14++/IZmM/Cgc5TT4AAAQLDE3giTtsnIhPYc/mLWL84oq9YIUCAAAECBAgQIECAAAECBOovoIcECBAgQIAAAQIE2l1AgmW7f0LaR4BAJwhoIwECBAgQIECAAAECBAiMr8DGcbt8a2UmUcZqpfwgtvKtlT+KpTI8gb/EacdEbBSRiayLxfJ/IzIBKd1jdeol3yD3/e9/v3z+858v//3f/12mm2668p73vKdsvfXW5dhjjy1XX311eemll0oH/U9TCRAYY4F8JuSzIZ8R+azIZ0Y+O/IZks+SfKbks2UIzchnVj678hmWz7I3x7kbRuQzLp91saoQIECAwDgI5Bss802WHx6He7kFAQIECBAYqYDzCRAgQIAAAQIECBAgQIAAgfoL6CEBAgQqAhIsKxw2CBAgQIAAAQIECNRFQD8IECBAgEAtBaaNXn03IpMo54xlY8nXI34mKj4V8WiEMnoCf41LnRyxXcSkiFkj1og4ICLfQvRULAdV/vSnP5UTTzyxbL/99mXFFVcs0047bVl22WXLtttu25t0+etf/7o8/vjjg7qWgwgQ6GyB/K3nbz6TKfMZkM+CfCbksyGfEfmsyGfGEHqZz6J8JuWzKZ9R+azKZ1Y+u/IZls+yIVzOoQQ6RUA7CdReYK7a91AHCRAgQIAAAQIECBAgMFUBBxAgQIAAAQIECBAgQIDAWApIsBxLXdcevIAjCRAgQIAAAQIECBAgQIAAgfoLjKyHq8fp+SayTKKM1Ur5eWwtHfG9CGXsBZ6IW/wsYt+IfAvRzLF8T8TnIk6NGFIS03XXXVeOP/743qTLlVdeucw222xlwQUXLGuvvXbZY489yhlnnFFuvPHG8uqrr8alFQIEOk0gf7v5G/7BD37Q+5vO33b+xvO3nr/5TKbMZ0A+C4bYt3zWnBbn5LMnn0H5LMpnUj6b8hmVz6rYrRAgQIBABwusFW2/M+IbEXNHKAQIdIqAdhIgQIAAAQIECBAgQIAAAQL1F9BDAgQIECBQI4HX1agvukKAAAECBAgQGFUBFyNAgAABAgQIEGgbgQOjJflWssVi2Vz2jIqPRGSiTSyUCRL4U9z3OxFbROTnlG+OWy3WvxxxVsRtEYMud999d7n44ovL1772tbLpppuWpZdeukwzzTRl0qRJvduHHnpo+clPflLuueeeQV/TgQQIjL1A/ibzt5m/0c0226z3N5u/3fwNf+pTn+r9TedvO3/jQ2xNPkPOjHPymZLPlnzGLBbbm0fksyefQbE6vOIsAgQIEGhbga9Gy6aP2DnirohvR7w1QiFAgAABAgQIECAwZAEnECBAgAABAgQIECBAgAABAvUXGG4PJVgOV855BAgQIECAAAECBAgQIEBg/AXckUC3CeQbyX4bnd4rorlcFxXvjTgkQmk/gSeiSZdFHB7xyYi3R8wesXrE7hFnR/wtYtDllVdeKTfccEPvGy133333suaaa5YFFligTD/99OVd73pX+cQnPlF222233rdhXn755eW+++4bw8mLHAAAEABJREFU9LUdSIDA4AXuvffekr+xfOtk/ubWW2+93t9g/hbzN5m/zfyNnn766b2/2fztDv7qvUfeHn/mMyKfFavHej478hmycaznMyWfLfmMiU2FAAECBGos8LHo26SIyWW6WNk+4o6I4yPmj6hz0TcCBAgQIECAAAECBAgQIECg/gJ6SIAAAQIECBAg0CYCEizb5IPQDAIECNRTQK8IECBAgAABAgQIECAwbIF8S811cXYmUcaiUr4RW8tG/C5C6RyBx6Kpv4w4NGKjiEUi5oz4cMQeEWdE3BjxSsSgy3PPPVf+/Oc/l/POO68cdthhZdttty0f+MAHynzzzVdmmGGG3rdfTk6+POGEE8oVV1wh+XLQuoM90HF1E8gE5fytTE6izN/Q0ksv3fubmn/++Xt/Y/lby9/cj3/8497fYP4Wh+iQv/Ub4pz87Wcy5YdjPZ8Ji8YynxH5rMhnRj47okohQIAAgS4TeDr6e0tEc3lDVGwdcXfEKRE5p4yFQoAAAQIECIy9gDsQIECAAAECBAgQIECAAAEC9RfQQwLdKSDBsjs/d70mQIAAAQIECBAg0L0Cek6AAAEC7S6Qb6I5PxqZSZSxqJS7YmudiC9FKPUQ+Ed04xcRX4vYNGLpiPxL8/m2otzOBKtLou6eiCGXZ599ttx44419yZfbbLNNWXXVVSvJl+uvv37Jt+1JvhwyrxM6XGByEmV+9/M3kL+FyUmUmaCcv5XJSZSZwJy/pfxNDbPb+RvO33L+pvO33eq3ns+CfCYM8xZOI0CAQJOAzU4XuCw6sETEehF/jGhVNo/Kv0b8MOIdEQoBAgQIECBAgAABAgQIdJuA/hIgQIAAAQIECBAgQGAUBCRYjgKiSxAYSwHXJkCAAAECBAgQIECAAAECXSSQf0E632D4sRZ9zrfTZELORS32dXyVDlQEmt9qt1bsXSBi9oiVIz4fcVzE/4t4NGJYJRPFMmHsRz/6UTn00ENLY/LljDPOWCZNmlQy4SwTz0488cRy5ZVXlnvuuae89NJLw7qfkwiMt0B+V/M7m9/dxiTK/G7nd3xyEmV+9/M3kL+F/E3kb2MEbc3fZP428zeav9VV4lr5283fcP6W802V+cbKfNbnbz12KwQIECBAYIoCP469y0TkOHJ1LJtL/vfuT0blThEKAQIE2l5AAwkQIECAAAECBAgQIECAAIH6C+ghAQIECHSeQP4Hp85rtRYTIECAAAECBAhMpIB7EyBAgAABAgRGW2CGuOCJEZlEOXMsG8vTsfHpiC0jnopQulfgsej6ryOOidgu4n8i5oiYM2KliM0i9o/I5K1rYpnHx2Lo5Zlnnik33HBDyYSzTDzbeuutyyqrrFIWWGCBMu2005a55567NwFzjTXWKFtttVXZe++9y7HHHlt+/OMfl6uvvro3EfPll18e+o2dQWAQAvndysTJ/K7ldy6/e/kdzO9ificzgTK/o/ldze9sfncbkyjzu53f8UHcaqBD8reVCS75W8vf3GZxYP4G87eYv8n8beZvNH+rV8a+PD4WSgcKaDIBAgTaSeCSaMyKER+K+E1EY3kxNg6IUAgQIECAAAECBAgQGLqAMwgQIECAAAECBAgQIECAQNcLdEGCZdd/xgAIECBAgAABAgQIECBAgEAXCOhiBwt8NNp+Q0QmUcaiUi6OraUjvh+hEBhI4B+x4/cRp0fsF7FpxAoR+da8TPjKxK/NYzv/0v0PYjmi5Ms4vzz88MO9CZg/+9nPykknnVQOOuigsv3225f11luvrLjiir2JmG94wxv6EjE/+tGP9iZi7rPPPr2JmOeff35vIua9995bMlkurykI5HchvxOZOJnfkUyczO9MJk7md2hy4mR+tzJxMr9r+Z3L715+B/O7mN/JTKDM7+gIRTMpMn8r+Zs5IK7VmESZv61McMnfWv7m8reXv8H8LcahCgECBAgQGFOBS+Pq749YJeKyiCz55uQHc0V0g4A+EiBAgAABAgQIECBAgAABAvUX0EMCBAgQIECAwPgKSLAcX293I0CAAAEC/xbwJwECBAgQIECAAAECKXBY/JFvolk4ls1l16hYO+KOCIXAcAUy4SsTv06LC+wb8amIFSIyQWyuWP53xOTkyx/G+rURj0eMSskkt0x2++lPf9qbiHnggQf2JmKuu+66vYmY888/f8lkuTe/+c3l3e9+d8kkunxbZibVfec73ynnn39+ufLKK8v1119f7rzzzvLYY4+Vf/3rX8X/OkMgP6vH4jPLzy4/w/ws8zPNzzY/4/ys8zPPzz6/A/ldyO9EJk7mdyQTJ/M7k4mT+R3K71J+p0ax9/ldz+/85CTK/C3kbyJ/G/kbyd9K/mbytyOJchThXYoAAQIERkXgyrjKahH5j2kcEkuFAAECBAgQIDBxAu5MgAABAgQIECBAgAABAgQI1F9AD2stIMGy1h+vzhEgQIAAAQIECBAgQGDwAo4kQIDAOApk0s7Vcb9MooxFpWQy3PJRc0SEQmAsBR6Ji18VMTn5cpNYz+/ebLHMBLP3xnKLiK9GTE6+fCDWR7089NBDvUmUmUR34oknlkyq+9znPlcyyW6VVVbpTb5caKGFyuyzz16mmWaaMtNMM5X55puvvPOd7yzvfe97exMzN9544/LZz3627L777uWQQw7pfVPmGWecUS6++OLym9/8ptx4443lnnvuKU8++WTxv8EJpNXdd9/da5eGaZmm+WbJNE7r7bbbrqR9JkrmZ5GfSX42+RnlZ5WfWX52mUSZn2V+pvnZ5mecn3V+5pl8md+BwbVqyEfldzaTKPM7nN/l/E5PTqLM73p+5ycnUZ4WV8/fRP42YlUhQIAAgboK1Kxf+X8/5HhXs27pDgECBAgQIECAAAECBAgQGJmAswkQIECAAAECBAgQGLyABMvBWzmSAIH2EtAaAgQIECBAgAABAgQIEOhMgS9Hs/MvQWdST6xWyqGxlW+gyWSgWFUIlIkiyASz38XNT434SsTk5Mt5Yz3/f6pvieVyEetEbBexf8TxERdH/DFiTP+S/z//+c9y3333lZtuuqn87ne/K5mkd+aZZ5bvfve75dBDDy177rlnybcfbrrppmXttdcu73//+8vSSy9dFlhggTLLLLOUnp6e3mVuZ33uz+Py+Dzvi1/8Ytltt93K3nvvXfbff/9y8MEHl8MPP7wcddRR5Zhjjinf+973yve///1y+umnl7POOqucd9555aKLLio/+9nPymWXXVZ+/etfl6uuuqr84Q9/KPnWxZtvvrncdttt5a677ir3339/ybcwPv744+Xpp58uL7zwQnnllVd6I9ezLvflMXnsXXFOnpvXyGvlNf8/e/cBJklVNQz4jouSlSSIkoMoCAtIkCAgkpMkBZUMCoIBQckfQTIIogKC5KCACiggSaJIFthFwYBkJIhkEH7if07LjNO9PbszuxO6q1+ec/ZWVVe49+3qqmZ3zlTuO4+Rx8pj5rGzD9mX7FP2LfuYfT3mmGNqfc8x5FhyTDm2HGOONcecY0+DtEiT3kZzzTVXzS5fz/Vy/dwujdP6xBNPLGmf70G+F/me5HuT71GcB0MZeY7lufbbOEiee9+LNs/Fz0Wb5+Zs0Y6KzHM2r7d5Due5nOe0IsqAEQQIECDQ0QJfjdFvFCkIECBAgACBFhbQNQIECBAgQIAAAQIECBAgQKD6AkZIoFUE8oeBWqUv+kGAAAECBAgQIECAAIGqCRgPAQIECPxPYN6YzEKgLKKMybq4L+bWjNwjUhBodYF3ooOPR/4x8uLIEyP3j8wf1F832k9GZlFbFrdlkVsWu2XRWxa/HRCvZTHcJdFmcVwWycXk8Ec+nTGfaJlPtmx8OuMPfvCDcsQRR5SDDz647L///mXvvfcuu+22W/n2t79dvv71r5ftt9++bLPNNmXzzTcvm266adloo43KeuutV9Zcc82yyiqrlBVXXLEsu+yyZckllyyLLrpoWWihhcpHP/rRMvfcc5fZZputzDLLLGWGGWYo0047bZliiinKqFGjapnTuSxfy3Vy3dwmt8195L5yn7nvPEYeK4+Zx84+ZF+yT9m37GP2Nfucfc8x5FhyTDm2HGM+iTKfSJlPpkyDtEiTtBn+d6TniE/GVJ4beb08OaazcPJr0eY5tFS0s0fmuZXnWJ5r68R8nnv7RZvn4kXR5rn5z2jfjhQECBAgMDwCjtI+AlNGV/P/SX4V7d2RX4h8T6QgQIAAAQIECBAgQIAAAQITEvA6AQIECBAgQIAAAQIVFfCPRRV9Yw2LwMQJ2IoAAQIECBAgQIAAAQIECAyJwLax1/zh5bWibYwsIBodCy+PFMMi4CDDJJDFbVnklsVuWfSWxW/7x7GzGK5ZIWYWz2URXRbTZVFdFmJmAefvY5uxkQ9HPh+ZBZ7RiDYQyPcq37OHoq/5HuZ7me9pXvcOjGX5Xq8fbb73WTg5WUzPGtldOPmVmM7CyROizXPo9mgfi8xzKxpBgAABAgQITITATrHNdJEZC8cf50XeE7lZpH87DwRBgECVBIyFAAECBAgQIECAAAECBAgQqL6AERIgQIDAYAj4R6LBULQPAgQIECBAgACBoROwZwIECBAgQKCdBfIHl8+MAWQx0VTR9o7nYmbzyCwgejVaQaBTBbJYLgsxs3gui+iymC6L6rIQc71AWTFy0ci5IqePzL/Tzc/WnDG9SOSnI/Mphl+OdsfIPSMPi/xJ5M8j80mIf4j2z5GPRr4YKfonkFZplnY3xiaXRqZp2qZxWqd52ud7kO9FFmrMEet9IDLfq3zP5o7pfA/zvcz3NK97+8ayfK9/E22+91k4+VZMCwKdK2DkBAgQGHqB98UhdotsjI/FgrMi/x6Zvxwmf+lBTAoCBAgQIECAAAECBAZdwA4JECBAgAABAgQIECBAgEALCuQPeLRgt9q3S3pOgAABAgQIECBAgAABAgQIVF/ACPslkE/iyye2ZRFl4wYXxoLRkWdHCgIEBi7wQmzySOSfIrN4MosoJ6bwL4s287O4QuwnC//y8/r1mP52ZBYf7B1tPnXz4GiPiPxB5LGR+TTOU6PNQoRzoz0/MotDL4v2qsjrI2+KzMLBMdHmU6GyYOHBmM5CwqeifTbypcjXIrOwMAtN/19MvxyZBdj/ijYLT/Ppj/fF9L2ReU3JJ4LeHNP5NMiro708Mp8KeUG0+QSqvK6cFtM/jcy+Zp+z7zmGHEuOKceWY8yx5phz7Fn8mEWQWQw5Q2ybf3eeRZJZLJlFk8vHsrUjs5gyiyqzuDKLLLPYMu3zPcj3IosxsygzizNjdUGAAAECBAi0kMAb0ZcdIu+KbBbzxsL85TD/iDafND15tKLDBQyfAAECBAgQIECAAAECBAgQqL6AERIgQIAAAQIE8odEKBAgQIAAAQLVFjA6AgQIECBAgAABAsMtkAVNv46DZmFSNHWxc8xtGJkFSNEIAgRGQOCdOObzkQ9H3h15Q1YV/TcAABAASURBVGQWKWZx4nExfUzkkZGHRB4QuU/k7pG7RH4jMgsT8ulOW8T0FyM3jsyi6rWiXTVypcjlIpeKXCzyE5ELRM4TOXvkhyJnjHx/5JSR+ZSoUdFOETltZBY4zhLtbJFZ8PjRaBeKzALIJaNdNjILIleJds3ILJDcKNpNI7Ngcptot4/Mvmafs+85hhxLjinHlmPMseaYc+xZsJkFnFnQmQWeaRS7aKvQWQIECBAgQGD8Anl/z1/KsHistn5k/iKIaMaJOWPJ8ZH5Cy3yO0xMCgIECBAgQIBAywjoCAECBAgQIECAAAECBAgQIFB9ASMcZgEFlsMM7nAECBAgQIAAAQIECBAgkAKSAIGKCuQT3u6MsWURZTR1kQVcWWj1w7qlZggQIECAAAECBAgQqLBAyw7tN9Gz/P+T1aP9Q2SzeDMW3h8pCBAgQIAAAQIECBAgQIAAgfEKeJEAAQIECBAgQIBAewsosGzv90/vCRAYLgHHIUCAAAECBAgQIECAAIEJCewdK3QXUcZkXRwYcytE9vWEmHhJEGgBAV0gQIAAAQIECBDoNIErY8CfjvxM5DWRveOQmMkiy2gEAQIECFRKwGAIECBAgAABAgQIECBAgACB6gsYIQECBAYgoMByAFhWJUCAAAECBAgQINBKAvpCgAABAgRaRODj0Y/8oeSDom2Me2PBKpH7RgoCBAgQIECAAIGJELAJAQLDInBdHOWzkctEXh75dORJkYIAAQIECBAgQIAAAQLDIuAgBAgQIECAAAECBAgQIDByAgosR86+045svAQIECBAgAABAgQIECBAgED1BHaIIY2NXDUyo3f+JGZGR14dKQgQIECAAAECBAgQINAOArdEJ9eMXDDy9UhBgEBzAUsJECBAgAABAgQIECBAgACB6gsYIQECBAgQ6BgBBZYd81YbKAECBAgQIDCugCUECBAgQIAAAQITKfDB2O6cyCyifG+0veOpmNk0csfINyMFAQIECBAYYQGHJ0CAAAECAxb494C3sAEBAgQIECBAgMAICzg8AQIECBAgQIAAAQIECBAgUH2BoRmhAsuhcbVXAgQIECBAgAABAgQIECAwcQK2ItD6AhtHF8dGZhFlNHXxi5jLp1aeF60gQIAAAQIECBAgQIBApwjMHgO9M/LzkV2REw5rECBAgAABAgQIECBAgAABAtUXMEICBAgQIECAAIG2EFBg2RZvk04SIECgdQX0jAABAgQIECBAgACBjhHIv0c6Nkb7y8hZI3vHWzGzU+QmkfkEy2gEAQJVEjAWAgQIECBAgACB8QocGK8uFpm/dOaeaL8cmf8PFY0gQIAAAQLtI6CnBAgQIECAAAECBAgQIECAQPUFjJAAgXEF/KPOuCaWECBAgAABAgQIECDQ3gJ6T4AAAQKDL/CZ2GU+tTKLKGOyLq6JuXxq5fHRCgIECBAgQIAAAQLDJeA4BFpFYJ7oyOaR3fHxmDg78m+RW0eOihQECBAgQIAAAQIECBAgMHECtiJAgAABAgQIECBAgMCQCyiwHHJiByAwIQGvEyBAgAABAgQIECBAgACBlhbYP3qXRZSfiLYx9o0Fn43MJ7REI/oW8AoBAgQIECBAgAABAhUVWDrG1ezf3eeL5adGPhi5Q6QgQKAjBAySAAECBAgQIECAAAECBAgQqL6AERIgQIBA1QSa/UNP1cZoPAQIECBAgAABAgMVsD4BAgQIECBAoJRFAuG6yP0iGyOfZrliLDwwUhAgQIAAAQLtKqDfBAgQIDAYAufETmaOPDLy5cjGmD0W/CTy0chvRE4eKQgQIECAAAECBAgMn4AjESBAgAABAgQIECBAgAABAuMVqESB5XhH6EUCBAgQIECAAAECBAgQIECgEgIGMawC+UO/3UWUjQf+USxYNPL3kYIAAQIECBAgQIAAAQIESnk6EHaLnCvykMhmhZazxfL8/6lzoxXjEfASAQIECBAgQIAAAQIECBAgUH0BIyRAgAABAgQItJKAAstWejf0hQABAgSqJGAsBAgQIECAAAECBNpR4MPR6V9F5g/9RlMXj8XcRpHfihQECBAg8F8BfxIgQIAAAQIEegs8EzN7R2Yx5b7RPhvZGMc1LjBPgAABAgQItLyADhIgQIAAAQIECBAgQIAAAQLVFzDCDhZQYNnBb76hEyBAgAABAgQIECDQaQLGS4AAgfEKfClezadWZhFlTNbFz2JudOQFkYIAAQIECBAgQIAAgZYW0LkWEHgh+nBg5ByRe0T+KzLj1vjjqkhBgAABAgQIECBAgAABAgQmUcDmBAgQIECAAAECBAgMloACy8GStB8CBAZfwB4JECBAgAABAgQIECBAYDgEJo+DnBiZRZQzRds7XouZr0ZuFtnsySuxWBCYRAGbEyBAgAABAgQIEKiuwCsxtMMj54z8duR3IwUBAgQ6U8CoCRAgQIAAAQIECBAgQIAAgeoLGCEBAgTaVECBZZu+cbpNgAABAgQIECAwMgKOSoAAAQIEKiawWownn1qZRZQxWRdXxFw+tfKkaAUBAgQIECBAoKMEDJYAAQKDLJC/vOaY2OcNkYIAAQIECBAgQIAAgRYR0A0CBAgQIECAAAECBAgQIJACCixTobppZAQIECBAgAABAgQIECBAgED1BSZ2hAfHhllEuUC0jbFnLFgj8u+RggABAgQIECBAgAABAgRGRmDpOOxskYJACkgCBAgQIECAAAECBAgQIECg+gJGSIAAAQIECIyAgALLEUB3SAIECBAg0NkCRk+AAAECBAgQIDDCAp+M498YuVdkY/wxFiwbeVikIECAAAECkyBgUwIECBAgQGASBfLf8k+Pfdwf+dPIOSIFAQIECBAgQKDFBHSHAAECBAgQIECAAAECBAgQqL5A9UeY/yhT/VEaIQECBAgQIECAAAECBAgQGJ+A1wh0jsAuMdTuIsqYrIujYm7JyJsjBQECBAgQIECAAAECBKon0F4j2jS6+7HI90V+JTILLc+Idr5IQYAAAQIECBAgQIAAAQIECPQlYDkBAgQIECBAgACBAQoosBwgmNUJECDQCgL6QIAAAQIECBAgQIAAgQEKzBnr/yYyiyijqYsHY27dyO9ECgIEWkhAVwgQIECAAAECBDpWIP8d/8CG0U8W81tE/i3ynMgFIgUBAgQIVEDAEAgQIECAAAECBAgQIECAAIHqCxghAQKtLZD/MNPaPdQ7AgQIECBAgAABAgTaQUAfCRAgQKB1BbaMrt0duV5kY5weC0ZHXhIpCBAgQIAAAQIECExIwOsECAyPwNtxmF0ix0Y2Rv4bfz7d8i/xwvmRC0cKAgQIECBAgAABAgQIDKaAfREgQIAAAQIECBAgQKCjBPIfXzpqwAZL4L8C/iRAgAABAgQIECBAgAABApUXmCZGeGpkFlG+P9re8VLMbP1u5nRMVjGMiQABAgQIECBAgAABAm0r8Jvo+aKRX4i8N7IxumLBhpH5C3UujnauSEGgQwUMmwABAgQIECBAgAABAgQIEKi+gBESIECAAIGhE1BgOXS29kyAAAECBAgQGJiAtQkQIECAAAECgyewduwqn3SSRZQxWRf5g7f51MosvKx7wQwBAgQIECAwDAIOQYAAAQIEBibwy1g9n1L55Wj/HtksVouFr0QKAgQIECBAgACBVhHQDwIECBAgQIAAAQIECBAgQKBtBCa6wLJtRqijBAgQIECAAAECBAgQIECAwEQL2LAtBY6IXl8SOU9kY3wnFqwX+WCkIECAAAECBAgQIECAAIH2EHg7uvnzyAUjt4p8ILJ35C/Qebr3goFOW58AAQIECBAgQIAAAQIECBCovoAREiBAgAABAgQINBdQYNncxVICBAgQaE8BvSZAgAABAgQIECDQyQKfisHfFvndyMa4ORYsGXlUpCBAgEC7C+g/AQIECBAgQKBTBd6KgZ8RuUDkVyMficziy0OiFQQIECBAoGoCxkOAAAECBAgQIECAAAECBAhUX8AICbSEgALLlngbdIIAAQIECBAgQIAAgeoKGBkBAgSGRWD3OEp3EWVM1sVhMbds5B8jBQECBAgQIECAAAECQyJgpwSGVeDNONpJkXNGrhX5cKQgQIAAAQIECBAgQIAAgSEXcAACBAgQIECAAAECBKoooMCyiu+qMRGYFAHbEiBAgAABAgQIECBAgEA7CcwXnb00Mosoo6mLv8fcGpF7RgoC9QLmCBAgQIAAAQIECBCoisAVVRmIcRAgMAQCdkmAAAECBAgQIECAAAECBAhUX8AICRAgQGCSBRRYTjKhHRAgQIAAAQIECAy1gP0TIECAAAECTQW2i6V3R64Z2Rj5JJPRsdAP2gaCIECAAAECBNpDQC8JECBAYNgEjokjzREpCBAgQIAAAQIECAy7gAMSIECAAAECBAgQIECAAIFWE1BgOfjviD0SIECAAAECBAgQIECAAAEC1RcYyRFOHwc/KzKLKKeMtnc8GzObRX418rVIQYAAAQIECBAgQIAAAQIEegvsHDPfirw/8rTIuSNF3wJeIUCAAAECBAgQIECAAAECBKovYIQECBAgQIBAhwsosOzwE8DwCRAgQKBTBIyTAAECBAgQIECgIgLrxzjGRmYRZTR1cUHM5VMrfxatIECAAIGOFDBoAgQIECBAgMB4BaaIV/eJzJgs/tgq8r7In0cuECkIECBAgACBthDQSQIECBAgQIAAAQIECBAgQKD6AkY4nAIKLIdT27EIECBAgAABAgQIECBA4H8CpggQGKjAMbHBhZGzRzZGPn1ko1j4WKQgQIAAAQIECBAgQIBA6wjoSSsJfD46M2Nk7xgVM1+M/GvkryIXiRQECBAgQIAAAQIECBAgQGBgAtYmQIAAAQIECBAg0MYCCizb+M3TdQIEhlfA0QgQIECAAAECBAgQIDBCAp+O494VmUWU0dTF72Nu0cgfRQoCBAZBwC4IECBAgAABAgQIVFjgrBjb6pF/iGwW+Yt7xsYLF0UuFikIECBQWQEDI0CAAAECBAgQIECAAAECBKovYIQECBDor4ACy/5KWY8AAQIECBAgQIBA6wnoEQECBAhUX2CfGGJ3EWVM1sWBMbdiZP7wazSCAAECBAgQIECgogKGRYAAgcEUuDJ2lr/IZ+Vor4hsFuvGwjsjT40UBAgQIECAAAECBAgMj4CjECBAgAABAgQIECBAgMAICSiwHCH4zjysURMgQIAAAQIECBAgQIAAAQL9FFgw1vtdZBZRRlMX98TcZyP3jWzB0CUCBAgQIECAAAECBAgQaAOBa6OPa0QuGXl5ZLP4c7OFlhH4r4A/CRAgQIAAAQIECBAgQIAAgeoLGCEBAgQIEOgMAQWWnfE+GyUBAgQIECDQl4DlBAgQIECAAIHWE/hadCmfSrlKtI1xfCwYHXlNpCBAgAABAgT6K2A9AgQIECBAoC+BP8YLa0YuHnlR5DuRGU/GH/n/oNEIAgQIECBAgECbCOgmAQIECBAgQIA4MKjFAAAQAElEQVQAAQIECBAgUH2BIRihAsshQLVLAgQIECBAgAABAgQIECAwKQK27ViBmWPk50bmD7BOFm3vyB9s3SQW7BT5VqQgQIAAAQIECBAgQIAAgTYXaLHu3xX9+VzkJyJ/FXlo5GuRggABAgQIECBAgAABAgQIEJgEAZsSIECAAAECBAi0voACy9Z/j/SQAAECrS6gfwQIECBAgAABAgQITLrA52MX+dTKLKKMybo4L+byqZW/iFYQIEBgpAQclwABAgQIECBAoDME7o1h5v+j/ihaQYAAAQKdJ2DEBAgQIECAAAECBAgQIECAQPUFjJAAgQYBBZYNIGYJECBAgAABAgQIEKiCgDEQIECgbQRGRU+Pi8ziyQ9F2zvejJkdIzeN/FekIECAAAECBAgQIECgTsAMAQItJDBjC/VFVwgQIECAAAECBAgQqJSAwRAgQIAAAQIECBAgQGBoBRRYDq2vvRPon4C1CBAgQIAAAQIECBAgQKATBVaOQedTK7OIMibr4uqYy6dW/iRaURUB4yBAgAABAgQIECBAgEB1BfKXB90Xw9s6crJIQaBzBYycAAECBAgQIECAAAECBAgQqL6AERIgQIBApQQUWFbq7TQYAgQIECBAgMDgCdgTAQIECBAgMKQCB8Tes4hyoWgb4/9iwSqR90YKAgQIECBAgMCQCtg5AQIECBAYBIGPxz42iZwv8tTILLTcPtr3RgoCBAgQIECAAIEWENAFAgQIECBAgAABAgQIECBAoG+BqhRY9j1CrxAgQIAAAQIECBAgQIAAAQJVEajCOEbHIK6P3DeyMcbEghUiD4oUBAgQIECAAAECBAgQIECgXQS+19DRuWL+hMgHI78ZOUXkQMK6BAgQIECAAAECBAgQIECAQPUFjJAAAQIECBAg0DICCixb5q3QEQIECBConoARESBAgAABAgQIEKgTyB8q7S6irHshZn4YuVjkDZGCAAECBNpKQGcJECBAgAABAh0vkE+sfLWJwkdiWf7/7kPR7h45ZaQgQIAAAQJtKqDbBAgQIECAAAECBAgQIECAQPUFjLBTBRRYduo7b9wECBAgQIAAAQIECHSmgFETIDASAvkDpefHgfOHSqOpi0djbsPInSMFAQIECBAgQIAAAQIEBkfAXggMr8Becbg5Io+ObFZoOUssPyzykchcd9poBQECBAgQIECAAAECBAhMqoDtCRAgQIAAAQIECBAYFAEFloPCaCcECAyVgP0SIECAAAECBAgQIECgzQW+HP0fG5lFlNHUxdkxNzrywkhBoKMFDJ4AAQIECBAgQIAAgbYX+HeMYNfIeSOPjfx/kY0xUyw4OHLxSEGAQAcKGDIBAgQIECBAgAABAgQIECBQfQEjJECAQDsKKLBsx3dNnwkQIECAAAECBEZSwLEJECBAgEB/BKaIlX4amUWUM0bbO/JpHl+JBZtHPhcpCBAgQIAAAQIEWk9AjwgQIEBg4gSeiM2+EZmFlvn/xW/EdO+4I2aujxQECBAgQIAAAQIEWkFAHwgQIECAAAECBAgQIECAQFFgWfmTwAAJECBAgAABAgQIECBAgACBYRZYPY6XT63MIsqYrIvLYy6fWnlytIMYdkWAAAECBAgQIECAAAECBFpK4J/Rm+0j54s8PfKtyIz98g85sQK2I0CAAAECBAgQIECAAAECBKovYIQECBAgQIDAcAsosBxucccjQIAAAQIESmFAgAABAgQIEKiuwCExtCyi/Gi0jbFHLFgz8r5IQYAAAQIEqi9ghAQIECBAgACBUh4JhK0jPx55ZORvIwUBAgQIECBQJQFjIUCAAAECBAgQIECAAAECBKovUPERKrCs+BtseAQIECBAgAABAgQIECDQPwFrEZhEgSVi+5si94xsjNtjwTKRh0cKAgQIECBAgAABAgQIEBhBAYceMYH8ZUO7jdjRHZgAAQIECBAgQIAAAQIEOkrAYAkQIECAAAECBAgMRECB5UC0rEuAAIHWEdATAgQIECBAgAABAgRaR2DX6Ep3EWVM1sX3Y26pyFsiBQECBAYqYH0CBAgQIECAAAECnS6QT72co9MRjJ8AgcoLGCABAgQIECBAgAABAgQIECBQfQEjJECghQUUWLbwm6NrBAgQIECAAAECBNpLQG8JECDQcQJzxYgviswiymjq4oGYWzfyu5GCAAECBAgQIECAQIUEDIUAAQLDJrBpHOk7kf+IPDHyI5GCAAECBAgQIECAAIFhEXAQAgQIECBAgAABAgQIdI6AAsvOea+NtFHAPAECBAgQIECAAAECBAgQmHiBrWLTuyOziDKaujgt5kZHXhIpRlrA8QkQIECAAAECBAgQIECgXQX2frfj7432q5H3R/44cuZIQaBewBwBAgQIECBAgAABAgQIECBQfQEjJECAAAECQySgwHKIYO2WAAECBAgQIDAxArYhQIAAAQIEWl5g2uhhFlBm5nTM9sSLMZWFl9tE+3KkIECAAAECBAg0FbCQAAECBAgQmKDA2rHGJyJ7x+Qx8/XIhyKPipwpUhAgQIAAAQIEWlZAxwgQIECAAAECBAgQIECAAIH2EJiUAsv2GKFeEiBAgAABAgQIECBAgAABApMiYNv/CawTk2Mjs4gymrq4OOZGR54RKQgQIECAAAECBAgQIECAQLsJtFp//xAd2j/yucjGmDIW7BKZhZaHRjtDpCBAgAABAgQIECBAgAABAgQmLGANAgQIECBAgACBJgIKLJugWESAAAEC7Syg7wQIECBAgAABAgSGRODI2GsWUc4dbWPsGgvWi8wf7IxGECBAgMDQCzgCAQIECBAgQIBAxQVeiPEdEDln5Hcj/x3ZGFPHgj0iH4ncL1IQIECAQOUEDIgAAQIECBAgQIAAAQIECBCovoAREhh5AQWWI/8e6AEBAgQIECBAgAABAlUXMD4CBNpZYJno/O2R34lsjJtiwRKRR0cKAgQIECBAgAABAgQ6XcD4CRAYCoGXYqffj5wjMn/B0ZPRNkYWWs7buNA8AQIECBAgQIAAAQIEhkTATgkQIECAAAECBAgQqJyAAsvKvaUGRGDSBeyBAAECBAgQIECAAAECBGoC+RSM7iLK2oJefxwa08tF3hEpCLSlgE4TIECAAAECBAgQIECgjQRejb7mLziaK9pvRD4a2R1vx0Q+7TIaQYBAo4B5AgQIECBAgAABAgQIECBAoPoCRkiAAAECkyagwHLS/GxNgAABAgQIECAwPAKOQoAAAQIEhlNg/jjYZZFZRBlNXfwt5laP3CtSECBAgAABAgQIDK6AvREgQIAAgQkJ/L9Y4djIfGLl9tE+GHlm5P2RggABAgQIECBAoD0E9JIAAQIECBAgQIAAAQIECLSUgALLIXk77JQAAQIECBAgQIAAAQIECBBoU4GvRL/vjlwjsjF+GgtGR14ZWUrxJwECBAgQIECAAAECBAgQIDBCAm/EcfP/0+eJdtfIIQy7JkCAAAECBAgQIECAAAECBKovYIQECBAgQIBAJwsosOzkd9/YCRAgQKCzBIyWAAECBAgQIEBgfAIzxItnR+YPZ04Rbe94Jma+HJlPxsgnZcSkIECAAAECLSqgWwQIECBAgACBzhN4tvOGbMQECBAg0PECAAgQIECAAAECBAgQIECAAIHqCxjhsAkosBw2agciQIAAAQIECBAgQIAAgUYB8wRaRGCD6MfYyCyijKYuzo+50ZE/jxQECBAgQIAAAQIECBAgMBECNiHQYgJ7RH9+FrlApCBAgAABAgQIECBAgACBQRKwGwIECBAgQIAAAQLtKqDAsl3fOf0mQGAkBByTAAECBAgQIECAAIHqCfwwhnRB5GyRjfHNWLBx5D8jBQECnSNgpAQIECBAgAABAgQIVFdg6hhaFlh+Kdq/RP4qcuFIQYBA5wkYMQECBAgQIECAAAECBAgQIFB9ASMkQIBAvwQUWPaLyUoECBAgQIAAAQIEWlVAvwgQIEBgIgVWiO3GRGYRZTR1cX3M5VMrfxytIECAAAECBAgQINACArpAgAABAoMksGvs5wORGV3xx0aRd0deFLlYpCBAgAABAgQIECAwggIOTYAAAQIECBAgQIAAAQIjIaDAciTUO/mYxk6AAAECBAgQIECAAAECBEZe4P+iC91FlDFZF9+LuZUi84croxETJWAjAgQIECBAgAABAgQIECDQmgIL9dGtdWP5nZGXRH4qUvRHwDoECBAgQIAAAQIECBAgQIBA9QWMkAABAgQIdICAAssOeJMNkQABAgQIEBi/gFcJECBAgACBjhHIH6K8KkabRZTR1MWfY27lyP0iBQECBAgQIFBBAUMiQIAAAQIECITAJpFLRl4e2SzWjoU3R14bmX9PEI0gQIAAAQIE2klAXwkQIECAAAECBAgQIECAAIHqCwz2CBVYDrao/REgQIAAAQIECBAgQIAAgUkXsIfBF9gxdjk28rORjXFcLBgdmT88GY0gQIAAAQIECBAgQIAAAQLDIuAgIyPwxzjsmpGfjLwgslmsFAuvjtw4UhAgQIAAAQIECBAgQIAAgUkRsC0BAgQIECBAgECLCyiwbPE3SPcIECDQHgJ6SYAAAQIECBAgQKBlBWaJnp0XmUWUo6LtHU/GzBcivx75dqQgQIAAgfEKeJEAAQIECBAgQIBApQTujNFsFLlQ5C8jG/9u4NFYdlGkIECAQIcJGC4BAgQIECBAgAABAgQIECBQfQEjJECgt4ACy94apgkQIECAAAECBAgQqI6AkRAgQKCULJ7Mp1Zm2+hxbixYJDJ/gDIaQYAAAQIECBAgQIBAWwroNAECBCZd4N7YRf7dwYLR/izyrciMA+OP1yMFAQIECBAgQIAAAQIjLeD4BAgQIECAAAECBAgQGEIBBZZDiGvXBAYiYF0CBAgQIECAAAECBAgQGDSByWJPx0fmkyvzCZYx2RNvxNTXIr8Y+XSkIDCsAg5GgAABAgQIECBAgAABAi0r8Lfo2WaRC0QeE3lSpCAwUQI2IkCAAAECBAgQIECAAAECBKovYIQECBAgUB0BBZbVeS+NhAABAgQIECAw2AL2R4AAAQIE2lHgs9HpfGplFlHGZF1cFXOjI0+IFAQIECBAgAABAv8V8CcBAgQIECBQL3B/zH47UhAgQIAAAQIEqiRgLAQIECBAgAABAgQIECBAgEAfAhUqsOxjhBYTIECAAAECBAgQIECAAAECFRIY71C+F69mEeWC0TbG/8WCVSP/EikIECBAgAABAgQIECBAgACBlhZoy86t3Za91mkCBAgQIECAAAECBAgQIDBiAg5MgAABAgQIEGgNAQWWrfE+6AUBAgQIVFXAuAgQIECAAAECBIZDYNE4yO8js4gymrq4K+Y+HXlQpCBAgAABAkMjYK8ECBAgQIAAAQKdLjB/AFwc+UDkVpGjIgUBAgQIVE3AeAgQIECAAAECBAgQIECAAIHqCxhhRwoosOzIt92gCRAgQIAAAQIECBDoZAFjONStngAAEABJREFUJ1AxgW/FeLqLKGOyLo6JucUj/xApCBAgQIAAAQIECBAg0FECBkuAwLAK7BtH64qcO/K0yL9EfjnSz2QEgiBAgAABAgQIECBAYOgE7JkAAQIECBAgQIAAgUkX8Jf5k25oDwQIDK2AvRMgQIAAAQIECBAgQKCZwGyx8ILILKKMpi4eibkNIr8dKQgQaA8BvSRAgAABAgQIECBAgEC7Cnw4Or5pZO/IJ1qeHQv+FPn5yCy+jEYQ6HgBAAQIECBAgAABAgQIECBAgED1BYyQAAECbSegwLLt3jIdJkCAAAECBAgQGHkBPSBAgACBERbIJ0CMjT5kEWU0dXFWzI2O/HWkIECAAAECBAgQIDAJAjYlQIAAAQL9Epgq1roislksGAt/EZl/j7FxtIIAAQIECBAgQKDlBHSIAAECBAgQIECAAAECBDpdQIFlJ5wBxkiAAAECBAgQIECAAAECBKohMGUM46TIfALEDNH2jv/EzHaRW0Q+H9l5YcQECBAgQIAAAQIECBAgQIDASAj8Iw66TuTikRdHNouFY+EvI/8YuVbkxIctCRAgQIAAAQIECBAgQIAAgeoLGCEBAgQIECAwrAIKLIeV28EIECBAgACBbgEtAQIECBAgQGCAAmvE+vm0hyyijMm6uCzm8qmVp0QrCBAgQIAAgRYS0BUCBAgQIECAQAcJ3BVjXS9ykcjzI9+JbIxPxoJDIgUBAgQIEKiUgMEQIECAAAECBAgQIECAAAEC1Reo8ggVWFb53TU2AgQIECBAgAABAgQIEBiIgHVbV+DQ6FoWUc4fbWPsHgvyyQ/5tIiYFAQIECBAgAABAgQIECBAYLwCXiQw1AJ/igNsHPnxyHMi347sHfv2njFNgAABAgQIECBAgAABAkMiYKcECBAgQIAAAQIE+i2gwLLfVFYkQIBAqwnoDwECBAgQIECAAIHKCywZI7w5co/IxrgtFnwq8ohIQYAAgQoLGBoBAgQIECBAgAABAm0q8Lfo95ciF4g8I/LNyLGRF0UKAgQINAiYJUCAAAECBAgQIECAAAECBKovYIQECLSqgALLVn1n9IsAAQIECBAgQIBAOwroMwECBAZP4Duxq+4iypisiyNjbunIWyMFAQIECBAgQIAAAQLDLeB4BAgQIDAQgX/EyltFzh+5daQgQIAAAQIECBAg0B4CekmAAAECBAgQIECAAIEOEVBg2SFvtGE2F7CUAAECBAgQIECAAAECBFpOYO7o0cWRWUQZTV3cH3PrRO4WKQj0W8CKBAgQIECAAAECBAgQIECgBQQeij7cFSmGSMBuCRAgQIAAAQIECBAgQIAAgeoLGCEBAgQIEBgKAQWWQ6FqnwQIECBAgACBiRewJQECBAgQ6GSBfIrD2ADIIspo6uLUmBsd+dtIQYAAAQIECBBodwH9J0CAAAECBAj0R+CzsdLOkYIAAQIECBBoTwG9JkCAAAECBAgQIECAAAECBNpAYBILLNtghLpIgAABAgQIECBAgAABAgQITKLAkG/+/jjC6ZFZRDlttL3jhZjZMnLbyFciBQECBAgQIECAAAECBAgQIDAkAnbaggLfjz79IPKJyF0ip4wUBAgQIECAAAECBAgQIEBgEgRsSoAAAQIECBAg0CigwLJRxDwBAgQItL+AERAgQIAAAQIECLSTwLrR2XxqZRZRxmRdXBRz+dTKM6MVBAgQIECgXsAcAQIECBAgQIAAgWoL5N+ZLPruED8U7VGRj0TuGdn4C6pikSBAgEBFBQyLAAECBAgQIECAAAECBAgQqL6AERIYYQEFliP8Bjg8AQIECBAgQIAAAQKdIWCUBAg0FcinMGQR5VxNXs2nMnwulj8cKQgQIECAAAECBAgQINAWAjpJgACBQRT4epN9zRTLDonMvy/ZP9rpIgUBAgQIECBAgAABAsMs4HAECBAgQIAAAQIECFRLQIFltd5PoyEwWAL2Q4AAAQIECBAgQIAAgaEUWDZ2/sfIXSMb48ZY8MnIH0QKAgSGVsDeCRAgQIAAAQIECBAgQKB1BdaPrn0n8snIxpg+FuwXmYWWB0c7Q6Qg0JeA5QQIECBAgAABAgQIECBAgED1BYyQAAECBCZBQIHlJODZlAABAgQIECBAYDgFHIsAAQIEKiKwZ4yju4gyJusin8CwfCy5M1IQIECAAAECBAh0pIBBEyBAgAABAu8KvBrtUZGzRn47slmh5ftj+V6R/4zcIFIQIECAAAECBNpEQDcJECBAgAABAgQIECBAgEDrCCiwHKr3wn4JECBAgAABAgQIECBAgACB3gIfjZnLI7OIMpq6+GvMrR65d2R7hd4SIECAAAECBAgQIECAAAEC1RcY+REeE12YI3KHyIciGyN/9uPmxoXmCRAgQIAAAQIECBAgQIAAgQEIWJUAAQIECBDoWIH8S/aOHbyBEyBAgACBThMwXgIECBAgQIDACAl8NY57d2QWUUZTFyfG3OjIKyMFAQIECBAgMAgCdkGAAAECBAgQIFBJgTdiVPn3KPNFu03kPyK746SYaPaEy1gsCBAgQKCqAsZFgAABAgQIECBAgAABAgQIVF/ACIdHQIHl8Dg7CgECBAgQIECAAAECBAg0F7C02gIzxvB+Fpk//Dd5tL3j3zHzpch88sLr0QoCBAgQIECAAAECBAgQqK6AkREgMHgCb8WuTotcIHKzyLGRB0UKAgQIECBAgAABAgQIjLSA4xMgQIAAAQIECBBoSwEFlm35tuk0AQIjJ+DIBAgQIECAAAECBAj0U2DDWC9/wC+LKGOyLn4Vc/nUynOiFQQIEGhBAV0iQIAAAQIECBAgQIBAywu8HT3MX2y1aLSeXhkIgsDABWxBgAABAgQIECBAgAABAgQIVF/ACAkQIDBhAQWWEzayBgECBAgQIECAAIHWFtA7AgQItJ7Aj6JL50d+JLJ3vBMz34j8fOTjkYIAAQIECBAgQIAAgf4KWI8AAQIECAyewEyDtyt7IkCAAAECBAgQGFQBOyNAgAABAgQIECBAgACBYRdQYDns5A5IgAABAgQIECBAgAABAgQqK7BijCyfWplFlDFZF9fFXD618thoRQcIGCIBAgQIECBAgAABAgQIECDQkgLTRK8ejPxN5GKRkxQ2JkCAAAECBAgQIECAAAECBKovYIQECBAgQKDqAgosq/4OGx8BAgQIECDQHwHrECBAgAABApMusG/sIosoF4m2MQ6IBZ+J/FOkIECAAAECBAiMlIDjEiBAgAABAgQIlLJTIGSR5XrR3hl5WeSnIgUBAgQIEKiKgHEQIECAAAECBAgQIECAAAEC1RcY1BEqsBxUTjsjQIAAAQIECBAgQIAAAQKDJdA2+1koenp1ZBZRRlMXWVCZhZX71y01Q4AAAQIECBAgQIAAAQIECLwroCEwrALvi6PtGtk71oiZmyPz73dWilYQIECAAAECBAgQIECAwKAL2CEBAgQIECBAgEArCyiwbOV3R98IECDQTgL6SoAAAQIECBAg0IkC+cSDu2PgK0c2xrGxYHRkPtUyGkGAAAEClRAwCAIECBAgQIAAAQIE2lng49H5rshmkX+/c228cEvkOpGCAIFOFjB2AgQIECBAgAABAgQIECBAoPoCRkiAQI+AAsseChMECBAgQIAAAQIECFRNwHgIEBgygQ/Fnn8RmUWUjX+38EQs/3zkNyLfiRQECBAgQIAAAQIECBAYUgE7J0CAAIF+C4yNNWeP/GbkPyObxdKx8OLIWyMVWgaCIECAAAECBAgQaA0BvSBAgAABAgQIECBAgMBQCTT+EORQHcd+CRCYsIA1CBAgQIAAAQIECBAg0A4Cm0Qn84fxsogyJuvinJjLp1b+KlpBgEBzAUsJECBAgAABAgQIECBAgMBICrwWB/9x5NyRO0Q+FNksloqF+cu1JotWDFzAFgQIECBAgAABAgQIECBAgED1BYyQAAECBCoioMCyIm+kYRAgQIAAAQIEhkbAXgkQIECAQI/Ae2PqJ5HnRs4c2Ttej5n8gbwvRft0pCBAgAABAgQIEGgrAZ0lQIAAAQIEOlDgjRjziZHzRW4TeV9kYxwZC96MFAQIECBAgEAlBAyCAAECBAgQIECAAAECBAgQaCZQrQLLZiO0jAABAgQIECBAgAABAgQIEJhUgVViB/nUyiyijMm6+F3M5VMr8wfyYnIYwiEIECBAgAABAgQIECBAgACB6gsY4XAJvBUHOi3yY5GbRd4bmZG/ROuknJAECBAgQIAAAQIECBAgQGDIBOyYAAECBAgQINACAgosW+BN0AUCBAgQqLaA0REgQIAAAQIE2lzgwOh/FlF+PNrG2CcWrBb510hBgAABAgQ6WsDgCRAgQIAAAQIECLS5wNvR/59FLhT5hcjvRr4eKQgQIECgl4BJAgQIECBAgAABAgQIECBAoPoCRth5AgosO+89N2ICBAgQIECAAAECBAgQINAfgcVipRsis4gymrq4M+aWjzw4UhAgQIAAAQIECBAgQIBAawroFQECBCZW4Jex4RmRggABAgQIECBAgACB1hfQQwIECBAgQIAAAQIEJlFAgeUkAtqcAIHhEHAMAgQIECBAgAABAgSGWWDnOF53EWVM1sUPYu6TkTdGCgIECAyigF0RIECAAAECBAgQIECAQBsLzBl9z1/YFY0gMD4BrxEgQIAAAQIECBAgQIAAAQLVFzBCAgQItJeAAsv2er/0lgABAgQIECBAoFUE9IMAAQLVFJg9hnVhZBZRRlMXj8Tc+pG7RAoCBAgQIECAAAECnSFglAQIECBAgEB/BfaLFfMXdl0W7RKRggABAgQIECDQPgJ6SoAAAQIECBAgQIAAAQIdLaDAskPefsMkQIAAAQIECBAgQIAAAQITENgsXh8bmUWU0dTFmTG3SORvIkULC+gaAQIECBAgQIAAAQIECBAgUH2BFhzhPNGnLSIz1og/bo+8OnKlSEGAAAECBAgQIECAAAECBAhMhIBNCBAgQIAAgeETUGA5fNaORIAAAQIECNQLmCNAgAABAgRaQ2Cq6MbJkWdFTh/ZO16JmW0jt4x8IVIQIECAAAECBAYqYH0CBAgQIECAAIHqC+wfQxwV2TtWjplrI2+IXC1SECBAgEC1BYyOAAECBAgQIECAAAECBAgQqL5AZUeowLKyb62BESBAgAABAgQIECBAgMDABTpuizVjxGMjs4gymrq4NOZGR54aKQgQIECAAAECBAgQIECAQIUEDIUAgUEWODL2d37kO5GNsXwsuCLy1sh1IwUBAgQIECBAgAABAgSGScBhCBAgQIAAAQIECPRPQIFl/5ysRYAAgdYU0CsCBAgQIECAAAECEy9wWGyaRZTzRdsYu8WCtSPvjxQECBAgMNICjk+AAAECBAgQIECAAIHWFvhTdG/jyIUiz4tsFkvFwosix0Rm0WU0ggCBOgEzBAgQIECAAAECBAgQIECAQPUFjJAAgZYUUGDZkm+LThEgQIAAAWydkGEAABAASURBVAIECBBoXwE9J0Cg5QXyh9luiV7uHtkY+SSBpWNhPnUgGkGAAAECBAgQIECAAIHmApYSIECAAIEmAn+JZZtGzhN5euSbkY0xOhZMFSkIECBAgAABAgTaQEAXCRAgQIAAAQIECBAg0AkCCiw74V02xvEJeI0AAQIECBAgQIAAAQKdJPDdGGx3EWVM1sURMfepyNsiBYGqCRgPAQIECBAgQIAAAQIECBAgMHwCD8ahto6cN/Knka9Hdkf+3dOV3TOD3NodAQIECBAgQIAAAQIECBAgUH0BIyRAgAABAoMuoMBy0EntkAABAgQIECAwqQK2J0CAAAECgy6QTw24JPaaRZTR1MU/Ym7tyGZPtIzFggABAgQIECBAYGgE7JUAAQIECBAgUHmBR2KE20fOFfnjyNci94gUBAgQIECggwQMlQABAgQIECBAgAABAgQIEGh1gUkvsGz1EeofAQIECBAgQIAAAQIECBDobIFtYvhjI7OIMpq6OCXmRkdeGjn+8CoBAgQIECBAgAABAgQIECBQfQEjJDA0Ak/Ebr8ZOWfktZGCAAECBAgQIECAAAECBEZSwLEJECBAgAABAgTqBBRY1nGYIUCAAIGqCBgHAQIECBAgQIBA+UAYnBGZRZTTRNs7no+ZLSK3i/xPpCBAgAABAm0poNMECBAgQIAAAQIECLSVwL/aqrc6S4BAywjoCAECBAgQIECAAAECBAgQIFB9ASMkMJICCixHUt+xCRAgQIAAAQIECBDoJAFjJTCcAuvFwcZGZhFlNHXxm5gbHXlWpCBAgAABAgQIECBAgACBwRWwNwIECBAYXIHrY3d7RE4dKQgQIECAAAECBAi0ioB+ECBAgAABAgQIECBQIQEFlhV6Mw2FwOAK2BsBAgQIECBAgAABAm0qcFT0O4so54y2Mb4dC9aPfCRSECBAoJQCgQABAgQIECBAgAABAgQItKzAF6JnK0QeGvlo5H6RH4gUAxawAQECBAgQIECAAAECBAgQIFB9ASMkQIAAgYkVUGA5sXK2I0CAAAECBAgQGH4BRyRAgACB8QksFy/eEblLZGP8IRYsHnlMpCBAgAABAgQIECDQ2gJ6R4AAAQIECBAoJX+eZf9eENPHdM7nLw47OKZniBQECBAgQIBAOwvoOwECBAgQIECAAAECBAgQaBGB/AvpFulK9bphRAQIECBAgAABAgQIECBAYJgE9orjdBdRxmRd5A+cfTqW3BUphkDALgkQIECAAAECBAgQIECAAIHqCxjhsAvMHUfMospo6uL9MZd/F/bPaI+K/GCkIECAAAECBAgQIECAAAECgyJgJwQIECBAgEBnCiiw7Mz33agJECBAoHMFjJwAAQIECBColsACMZwrIrOIMpq6+EvMrRa5T6QgQIAAAQIEqivQFUPLHzyfK9rRkSuUUtaNdrPInSJ3jvxuZP4Q+n7RHhR5eOTRkT+OPDHy1MizIs+NPD/yosjLIq+KvD7ypsjbI8dE3hP598gHIx+LfCry2ciXIl+LfCvyzchXI1+MfCbyychHIx+I/FvknyPzlz/cFu2NkddF/i7y0sjfRP4q8pzIMyNPiTwhMvuafc6+5xhyLDmmHFuOMceaY86x5y+XWCS2mTNyusg0ikYQIECAAAECBAi0kcD90df8jrtrtP+KbIwpYsEukflEyx9FO2ukIECAQKcJGC8BAgQIECBAgAABAgQIECBQfQEjHAYBBZbDgOwQBAgQIECAAAECBAgQIDA+Aa9NpMD2sd3dkVlEGU1dZBFCFlhkoULdC2YIECBAgACBlhPIJ/DMHr36ROTykWtHfinya5F7RB4aeXzkzyJ/G/mHyD9F5g+SvxDt25FZ4JgFj1kAmQWRWSCZBZPHxms/iDwiMn8hw/7R7h25W+S3I78e+dXIrSOzOHGTaDeMzCLFNaL9bGQWbC4T7RKR+f1iwWjnj8wfdv9ItDNHZoHnNNFOHpn/7jAq2vyB92mjnSFylsjZIvMpRB+NdqHIRSOXjFw2csXIVSLXjFwvcqPITSM3j9wmMr/3ZF+zz9n3HEOOJceUY8sx5lhzzDn238c2YyMfinwuMo3SKs3S7oZYdklkmqZtGqd1mqd9vgf5Xiwc68wR+YFIQYAAAQKTLGAHBAgQGLDA/4st8pds5PfI/L6W3+1iUV3k985vxJJ/RE4ZKQgQIECAAAECBAgQGFEBBydAgAABAgQIECDQfgL5gw7t12s9JkCAwEgKODYBAgQIECBAgACBkRWYKQ7/88gsonxftL3j6Zj5YmQWB7wRrSBAgACBiRWwHYGJE8jCwiwkzMLBz8Uudoj8XuRJkVn4l8WPWQSZxZD5w+EDLfxbK/azXGQWY2ZRZhZnxqzoh0BapVnaZfFkFlFmMWV+b8of1s8iyyy2zKLLLL7MIsz8ZRYPx76fj8z3Kt+zLNrM9zDfy3xPfxqvHRCZ73UWh+Z7n4Wn/v0lUAQBAgQIECBAYJAE/hP7ySeZ5y+/2Dem85dnRFMXZ8RcPkU9GkFgAAJWJUCAAAECBAgQIECAAAECBKovYIQECBCYgIB/4J8AkJcJECBAgAABAgQItIOAPhIg0DEC+TSnfBpTFlE2DvpXsSCfKnVutIIAAQIECBAYXIH8u/Tuwsksostiuiyqy8LJLMa7Iw73ROSbkY9G3hb568ifRP5f5HaR+VTIfBpk3q/z6Y/TxbKuSNEeAvle5Xs2Z3Q338N8L/M9/UrM5w/553v9m5jO9/6xaN+KfDwyz42Lo81CzHzqZj6NM8+hfCKoQsyAEQMTsDYBAgQIEOhwgZdj/AdG5vfpg6J9KTIjfxlGFmDmtCRAgAABAgQItL2AARAgQIAAAQIECBAgQIDA8ArkD4UM7xEdjUApDAgQIECAAAECBAgQIEBgYAL5A/0/jk2yiPLD0faO/AGyr8eCz0dmYUc0gkBLCOgEAQIE2kEg/448i9yy2C2L3rL4LQsnsxiuu3Ayi+SyWK67cDKL6LKYLovqsnAyn4S4eAz2Q5EjEh/4wAfKHHPMURZZZJHy6U9/uqyzzjrly1/+ctlxxx3Lt7/97bLbbruVvffeu+y///7l4IMPLkcccUT5wQ9+UI499thy4oknllNPPbWcddZZ5dxzzy3nn39+ueiii8pll11WrrrqqnL99deXm266qdx+++1lzJgx5Z577il///vfy4MPPlgee+yx8tRTT5Vnn322vPTSS+W1114rb731VnnzzTfLq6++WluWr+U6uW5uk9vmPsbEvnKfue88Rh4rj5nHzj5kX7JP2bfsY/Y1+5x9zzHsH2PJMeXYcow51hxzjj0N0iJN0qaM3H+zxqHz3Fgn2izE3C/aEyLzHLo92gkVYmYBZ56b+f0vvw/GJoIAAQIECBAg0HICI9Gh5+Og+YtMstDyiJg+JfLhSEGAAAECBAgQIECAAAECBAgMjYC9EiBAgACBSgvkD49UeoAGR4AAAQIECBDon4C1CBAgQIBAywqsFD3Lp1ZmEWVM1sW1MZdPUDouWkGAAAECBAg0F/hgLF4mcovI70X+PDKfMthdOJlFblnslkVvWfyWhZNZDLd2rJfFcVkkF5NDE9NOO22ZbbbZykILLVSWXXbZsuaaa5ZNN920bL/99mX33XcvhxxySDnuuOPK2WefXS6++OLy+9//vowdO7Y89NBD5fnnny/vvPNOrX344Ydry/P1XC/Xz+2OPvrocvjhh5eDDjqo7LfffmWvvfYq3/3ud8vOO+9cdtppp/LVr361bL311mWzzTYrm2yySdlwww3LuuuuW9ZYY43y2c9+tqywwgplmWWWKUsssUQZPXp0WXDBBcv8889f5pprrvKRj3ykzDzzzGX66acv00wzTZl88snLe97znjJq1KgyxRRT1Jbla7lOrpvb5La5j9xX7jP3ncfIY+Ux89jZh+xL9in7ln3Mvmafs+85hhxLjinHlmPMseaYc+xpkEZp0tsozcaOHVszzPVy/dwujdN6hx12qNnne5DvRb4n+d7kezQ0737PXvMcy3OtsRDzoljj9sh/Rr4dmefsbdHmOZzncp7Ty8Z8nuPRCAIECBAgQIBAxwk8GyPePfKrkYIAAQIECPQSMEmAAAECBAgQIECAAAECBAhUX2DwRqjAcvAs7YkAAQIECBAgQIAAAQIECAyuQCn5lKMsoly4yY73j2UrR/45UhAgQIAAgU4XyAKzLKLcPCDyCZQ/izYL0fIHrv8V0zdFnhGZT7n5YrRLRmZRWzSDG7PMMktZdNFFa4WS2267bdlnn33K8ccfXy688MJy3XXXlbvuuqs88MAD5Zlnnqk96fHFF18sjz76aPnzn/9cbrzxxnLppZeWc845p5xwwgnlsMMOK3vuuWftSZSNT2ecc845ywg/nXFw4YZ4b2mVZvlky3zCZT7pMk3zyZdpnNY/+clPavb5HuR7ke9Jvjf5HuVTOfM9y/cu38Pr4r3M9zTf23yP873Owsx87/McGKLh5Dmb526ew3ku5zl9Yxwrz/E81/Ocz3M/PwObx/L8TORnIyYFAQIECLS0gM4RIDDcArPEAZeIFAQIECBAgAABAgQIEBg+AUciQIAAAQIECBBoWQEFli371ugYAQIE2k9AjwkQIECAAAECBAZN4BOxp2sis4gymrq4O+ZWiswfnI9GECBAgACB4RUYwaPNFMf+VORmkXkfzEKyW2P6mcgsMMsiyjNjet/IL0VmIdr00Q5KzDzzzGX06NG1wsltttmmVjiZTz/MIrtbbrmlPPLII+WNN94oTz75ZK2IMov0Tj755HLggQeWr33ta2X99dcvK664Yll00UXL3HPPXWaYYYYyatSoQembnQy9QL5X+Z7le7dovIf5XuZ7mu9tvsf5Xud7nsWXeQ7kuZDnRJ4beY7kuZKFmHnuZCFmnkt5Tg1iz/Ncz3M+z/38DORnIT8T+dnIz0h+VvIzk5+dLL7Mz1J+pgaxC3ZFgAABAgQIEGgbgW9FT/NJ4ZdEu1ikIECgiYBFBAgQIECAAAECBAgQIECAQPUFjJAAgf8KKLD8r4M/CRAgQIAAAQIECBCopoBREWhHga9Hp7OI8jPRNsaPY8HoyOsjBQECBAgQqKJAFnxl4ddmMbj8RQNnR3tLZBaIPR3tzZFnRWYBWRaSLRXTM0ROdGSRWxa7rbHGGiWL3/bee++SxXAXXHBByeK4hx9+uFY4+dRTT5UxY8bUnjB5yimn1Aon8+mHWWS39NJLl9lnn71MNtlkE90PG1ZLIM+FPCfy3MhzJM+VLMTMcycLMfNcynMqCzHzHMtzLc+5PPfyHMxzMc/JPDfzHJ1EnfyM5GclPzP52cniy/ws5WcqP1tZfJmftfzM5WcvP4P5WZzEw9qcwLAKOBgBAgQIEOivwDSx4jciM9aOP+6MvDBywUhBgAABAgQIECDQ2gJ6R4AAAQIECBAgQIAAgSERUGA5JKx2SmBiBWxHgAABAgQIECDjkmlqAAAQAElEQVRAgEAHC8waY/9lZBZRdkXbOx6PmY0jvxkpCBBoewEDIEAgBLLga8Vod4o8IfIPkf+OzIKvLPzKIsr9Yv7LkUtH5vrRDDymnnrq2pMnN9poo7L77ruXk046qVx33XUli9pef/31kkVuWex22WWXlSx+O+igg0oWw22wwQYli+PmmGMOhZMDZ7dFPwWyEDPPsTzX8pzLcy/PwTwX85zMczPP0TxX85zNczeflpnncp7TWYCZ53g/D9dstfxsZfFlftbyM5efvfwM5mcxP5P52czPaH5WV4gd5PrRCAIECBAgQIBA2wrk95ossuw9gPVj5s+R50UuEDlIYTcECBAgQIAAAQIECBAgQIBA9QWMkAABAgSqIKDAsgrvojEQIECAAAECBIZSwL4JECBAYDgENo2DjI3MIspo6uLnMZdPrTw/WkGAAAECBNpNIP8OepHodBZvHRbtJZEPR+ZT866L9tjI7SOXi5wxcqJiqqmmKossskjJgrMsPMsiymuvvbY8+uij5eWXXy5ZpParX/2qHHbYYWW77bYrK664Ysmitve+970TdTwbERhugTxX85zNc3fbbbetnct5Tue5ned4nut5zue5n5+B/CzkZyI/G/3u67gr5mcyP5v5Gc3P6vWxSn528zOcn+X8TOdnO7+r5mc9XhYECBAgQIAAgZYXyO8y/2zSy/yFZ1+I5X+NzF86MV+0ggABAgQIVE/AiAgQIECAAAECBAgQIECAAIFxBCr3D97jjNACAgQIECBAgAABAgQIECDQugLvi67lE4HOifaDkb3j/8VM/jB7/tB6Pj0oZkW3gJYAAQIEWlJgpujVapG7R54dOSbyjcj8JQI5n8vXjvk5IgccWSiWBWMbbrhh2W233cpPf/rTkgVlWVj2yiuvlLFjx5YsOOsuolxppZXKbLPNNuDj2IBAOwrkuZ7nfBYQ52cgPwv5mcjPRn5G8rOSxZf52cnPUH6W8jM1kWPNz3B+lvMznZ/txs/6HrHfvBbkNSEmBQECBAgQmHgBWxIYAoFzY59zRW4b+Y/IZrFZLMxCy1Ojze8+0QgCBAgQIECAAAECBAgQGCoB+yVAgAABAgQIjLSAAsuRfgccnwABAgQ6QcAYCRAgQIAAAQLNBFaNhVlwkkWUMVkXV8ZcPgnop9EKAgQIECDQigIzRKdWicwCq/OivS/y6cgrIif6qXZTTjllWXjhhcsGG2zQU0R5zTXXlEceeaRkoVgWjJ1//vnl8MMPL1/5yldKFpRlYVkcsxVCHwi0pEB+RvKzksWX+dnJz1B+lvIzlcWX+RnLguXu4sv8DOZncYCDyX9vWiS2yV8Ocmi0eS3Ia0IWLeQ1Iq8Vec3Ia0e8LAgQIECAAAECIyrwZhw9iycXiHbzyL9ENsaoWLB1ZD7VMhpBgACBHgETBAgQIECAAAECBAgQIECAQPUFjLDDBPIfvDtsyIZLgAABAgQIECBAgAABAqUwGGGBg+L4WUT5sWgbY+9YsHrk3yIFAQIECBBoBYHpohOfjfxu5DmRf498JvJ3kVlMmT9wPF9M9zve8573lNGjR5fNNtus5NP2fvvb35aHH364/Oc//yl33313ueCCC3qKKD/zmc+U2Wefvd/7tiIBAv0XyOLL/IxlwXJ38WV+BvOzmJ/J/GzmZ/TLX/5y7TObn93+77225rzxZ14j8lqR14y8duQ1JK8leU3Ja0teY2I1QYDA0AjYKwECBAiMR+DteO3syE9EbhJ5d2TvyO8ux/ZeYJoAAQIECBAgQIBAawroFQECBAgQIECAAAECkyKgwHJS9GxLgMDwCTgSAQIECBAgQIAAgWoILB7DuCEyiyijqYs7Ym65yEMiBQECBDpTwKhbRWCx6MjXIs+M/Gvkc5FXRR4RuWnk/JH9jjnnnLOss846ZY899ig/+9nPSj4578033yxjxowpZ511Vtl9993LWmutVeaYY45+79OKBAgMvUB+JvOzmZ/Rs88+u/aZzc9ufoZzPj/T+dnOz/gAe5PXkLyW5DUlry15jclrzRmxn7z25DUoJgUBAgQIECBAYNgEstDyF3G00ZEbRN4RmZG/JO21nJCDLGB3BAgQIECAAAECBAgQIECAQPUFjJAAAQJtJKDAso3eLF0lQIAAAQIECBBoLQG9IUCAwAAFvh3r5w9nLR9tYxwdC5aIvClSECBAgACB4RTIJ8etEQc8IPKKyBci74w8PnLzyAUi+x2f/OQnSz4J77jjjivXX399efbZZ8tDDz1ULr744nLooYeWL33pS2WRRRYpXV1d/d6nFQkQaB2Brq6u2mc4n2iZn+n8bOdnPD/r+ZnPz35eA/JaMMBe57Vmi9gmrz15Dcpr0RUxv39kXqPyWhWTIxOOSoAAAQIECHSUwK9jtPn3dOtGe0ykIECAAAECBDpEwDAJECBAgAABAgQIECBAoHMFFFh2zntvpAQIECBAgAABAgQIECAwMgL5OK78wawsomzswcOx4HORu0YKAoMhYB8ECBCYkEAWMW0VK50QOSYynxx3WbT7Rq4W+f7IfsViiy1Wtt1225IFVbfcckt5/fXXyx//+Mfy05/+tOy4445lhRVWKNNPP33xHwEC1RfIz3p+5vOzn9eAvBbkNSGvDXmNyGtFXjMGIJHXorwm7Rfb5DUqr1V5zcprV17D8loWLwkCBAgQINCxAgY+9AKXDP0hHIEAAQIECBAgQIAAAQIECIxXwIsECBAgQIDAMAkosBwmaIchQIAAAQIEmglYRoAAAQIEKi+QT/4aG6PMIspo6uKMmFsk8qJIQYAAAQIEhkrgE7HjnSJ/Eflk5F8jT4vcPnJ0ZL9i9OjRZeutty7HHntsuemmm8prr71W7rzzznLyySfXiimXXnrp8t73vrdf+7JSJwoYcycK5DUhrw1ZdJnXirxm5LUjryF5LclrSl5bBmCT16y8dp0W2+S17Iloz4vMa1xe62JSECBAgAABAgRGVGCPOPpnIgUBAgQ6VMCwCRAgQIAAAQIECBAgQIAAgeoLVHOECiyr+b4aFQECBAgQIECAAAECBAhMrMDgbDd17OaUyDMjp4vsHS/HzDaR+eSdF6MVBAgQIEBgMAU+HjvLAqSfR/vPyD9FHhv5+chZIicYH/rQh8r6669fDjvssHL99deXV199tYwZM6aceuqpZaeddirLLLNMmXzyySe4HysQIECgUSCvHXkNyWtJXlPy2pLXmLzW5DUnrz2zzNKvS1Xu+kPxxxci8xqX17q85uW1L6+BeS2MlwQBAgTGI+AlAgQIDK7Ax2J3B0deE3lD5GqRggABAgQIECBAgACBkRZwfAIECBAgQIAAAQL9EFBg2Q8kqxAgQKCVBfSNAAECBAgQIECg5QTWih7lUyuziDIm6+K3MZdP3jktWkGAAAECBPotMJ4V54/Xtos8K/LhyHsjT4j8YuSHIycY+QS57bffvpx++unlr3/9a3niiSfKhRdeWHbfffeywgorlCmmmGKC+7ACAQIEJlYgrzF5rclrTl57nnzyydq1KK9JeW3Ka1Q/953XvLz25TUwr4V5TcxrY14j81rZz91YjQABAgQIECAwUQIHxlbdP4OzfExfEXlL5NqRgkC/BaxIgAABAgQIECBAgAABAgQIVF/ACAkQaD2B7r/cbb2e6REBAgQIECBAgAABAu0qoN8EOlng8Bh8FlHOG21j7BYL1ol8IFIQIECAAIGJFZgxNtw0Mp+UnPeUv8f0SZGbRc4ROd54//vfX1ZbbbWy3377lcsuu6w899xzJZ8gd8IJJ5Qtt9yyLLDAAuPd3osECBAYDoG8FuU1Ka9NeY3Ka1Ves/LaldewvJb1ox95TcxrY14j81qZ18y8duY1NK+l/diFVSYg4GUCBAgQIEDgvwL5ix42/u9k3Z9Lx9wlkXdFrh8pCBAgQIAAAQLtKKDPBAgQIECAAAECBAgQqLyAAsvKv8UGOGEBaxAgQIAAAQIECBAgQGCSBfKHpW6NvWQRZTR1kb+pfqlYcmSkIEBgxAQcmEBbCywTvd838obIf0eeE7lN5NyR441pp522rLPOOuWII44ot956a3nhhRfKFVdcUfbff/+yxhprlOmmm26823uRAAECrSCQ16q8ZuW1K69heS3La1pe29Zee+2S17p+9DOvmXntzGtoXkvzmprX1rzG9mNzqxAgQIAAAQLtITAivXw8jjpP5OmRb0Y2xqKx4MLIP0VuEulndQJBECBAgAABAgQIECBAgACBiRewJQECBAgQGFwBf2k7uJ72RoAAAQIECBAYHAF7IUCAAIF2Esiiyu4iysZ+5xMt8we2b298wTwBAgQIEBiPQD79ZMt4/ezIpyJvijwgcvnI8cZUU01VK5w89NBDy4033lhefPHFcvHFF5fvfve7Zamlst5/vJt7kQCB4RZwvIkWyGtaXtsuueSS2rUur3l57ctCzLwW9mPHeU3Na2teY/Nam9fcvPbmNbgfm1uFAAECBAgQIFAn8GDMbR05b+SJkc3iE7Hw3Mi/R74/UhAgQIBApwgYJwECBAgQIECAAAECBAgQINDSAoNSYNnSI9Q5AgQIECBAgAABAgQIECAwNAL5w1K/jV0fHtkY98WCtSL3iKxMGAgBAgQIDKnAirH3gyNvi/xnZD755MvRzhzZZ0w++eRl1VVXLQcddFD5/e9/X1555ZVy2WWXlT322KMsu+yyfW7nBQIECFRNIK95ee3La2BeC/OaeOCBB9auke973/smNNy81uY1N6+9/4yV81qc1+S8NsesIECAQGcJGC0BApMk8EhsvUNk/tKGY6N9LbIxshjzxcaF5gkQIECAAAECBAgQIDCcAo5FgAABAgQIECDwPwEFlv+zMEWAAAEC1RIwGgIECBAgQIDAUApsGzsfG5lFlNHUxckxNzryskhBgAABAgT6EhgVL3wu8qeRj0deF7lX5JKR443FF1+87L777uWqq64q//nPf8qVV15Z9t577/LpT396vNtV9EXDIkCAQFOBvCbus88+tWvkq6++Wrtm5rUzr6FNN6hfmNfivCbntTmv0XmtXi9W8e9qgSAIECBAgACBfgk8EWt9I3KuyKMiX4nsjn26J7QECPRbwIoECBAgQIAAAQIECBAgQIBA9QWMkMCICfiH4BGjd2ACBAgQIECAAAECBDpPwIgrIDBdjOHMyCyinDra3vFczGwe+ZXIVyMFAQIECBBoFJghFmwR+YvIlyJ/HZn3jVmj7TNmnHHGsummm5ZTTjmlPPLII+WOO+4ohx12WPnsZz9b3vMef8XbJ5wXCBAg8K5AXivzmpnXzryG5rU0r6l5bc1r7Lur9dXkNTqv1b+JFV6OzGt4Xsvzmh6zgkAzAcsIECBAgECPwFMx9Z3IOSIPjbwg8tZIQYAAAQIECBAg0PYCBkCAAAECBAgQIECAQFUE/PRNVd5J4yAwFAL2SYAAAQIECBAgQIBAb4F8ylg+tTKLKHsvMTx8xgAAEABJREFUz+kskMmnVp6dM5IAAQJtJaCzQy0wdxwgn1pyRbTPRJ4R+fnIKSP7jGWWWabsu+++5YYbbij//ve/yznnnFO22WabMvvss/e5jRcIECBAoH8CeS3Na2peW/Mam9favObmtXcCe8hrd17D81qe1/S8tuc1Pq/1E9jUywQIECBAgECHCzwb488nZG8U7ciEoxIgQIAAAQIECBAgQIAAAQLVFzBCAgQIEJgoAQWWE8VmIwIECBAgQIAAgZEScFwCBAiMkMDRcdwsoszfNB+TdbFzzG0Q+WikIECAAAECKTB//LFHZD6V5IFofxS5WmSfMf3005fNN9+8nH322eWpp54qN910UznggAPK8ssv3+c2XiBAgECVBYZzbHmtzWtuXnvzGpzX4rwm57V5Av3Ia3te4/Nan9f8vPbnPWACm3mZAAECBAgQIDAggekGtLaVCRAgQIBAGwnoKgECBAgQIECAAAECBAgQaAUBBZZD+y7YOwECBAgQIECAAAECBAi0t0BWtdwZQ/h2ZGPcEAsWi/xhpOhsAaMnQIBACuSjJbPoPu8Pf48Fh0YuFdlnzDXXXOXrX/96ufzyy8uzzz5bzjzzzPLlL3+5zDzzzH1u4wUCBAgQGFqBvAbntTivyXltzmt0Xqvnimv2BI6c1/y89uc9IO8FeU+YbQLbeJkAAQIE2ktAbwmMhMCX4qAPRu4TOU2kIECAAAECBAgQIECAAIGhFbB3AgQIECBAoAMFFFh24JtuyAQIECDQ6QLGT4AAAQIECPRTYO9YL38wOosoY7IuDoq5FSLHRAoCBAgQ6FyBmWLo20deGflI5A8iszg/muYxevTosvfee5ebb765PPjgg+XHP/5xWX311ZuvbCmBSRKwMQECgyGQ1+i8Vuc1O6/d++yzT1l00UUntOu8F+Q94dFYMe8Rea/Ie0bMCgIECBAgQIBAvwW6Ys09I/MJlgdGm4WWu0U7ZaQgQIDAuwIaAgQIECBAgAABAgQIECBAoPoCRjjUAgosh1rY/gkQIECAAAECBAgQIEBgwgKttcbHojv5Q9BZRBmTdXFvzK0a+X+RggABAgQ6UyCfGLJlDP2iyKcjT4jMe0M0zWPFFVcsRx55ZPnLX/5SxowZUw466KDyqU99qvnKlhIgQIBAywrktfvAAw8sd911V+2antf2vMZPoMN5jzgh1sl7Rt478h4ydcwLAp0pYNQECBAgMBCBdWLlT0R2R/7ChsNjJgstd4528khBgAABAgQIECBAoPUE9IgAAQIECBAgQIBAmwkosGyzN0x3CRBoDQG9IECAAAECBAgQqKzADjGyuyPzh6CjqYufxNzoyKsiBQECBAh0gEDDEPMHW38ey56PPD1y3cg+Y6WVVirHHntsefzxx8t1111XvvOd75SPfSxr+PvcxAsECBAg0EYCeU3Pa3te4/Nan9f8leLaP4Eh5L3j9FjnxcifRa4dKQgQIECAAAECfQn09T+Rs8QG+bTsh6LdKVJMooDNCRAgQIAAAQIECBAgQIAAgeoLGCEBAgTGJ6DAcnw6XiNAgAABAgQIECDQPgJ6SoDApAl8MDY/JzKLKN8bbe/4V8xsGrlj5JuRggABAgQ6R2DBGGo+0TifDnJxTH8xclRk08gnm+XTzB544IFy7bXXlp122qnMOuusTde1kAABAgSqI5DX+rzm57U/7wF5L8h7wnhGmP8+96V4/ZLIByLzXvPxaPsT1iFAgAABAgQGSeCd1v/viOhiGU9+KF47NlIQ6HiBQbos2A0BAgRaSUBfCBAgQIAAAQIECBAgQGAYBfIfcIfxcA5FoFtAS4AAAQIECBAgQIAAgZYR2Dh6MjYyiyijqYtfxlw+tfK8aAUBAgMWsAGBthSYPHq9TeTVkfdE7h05V2TTGD16dDnwwAPLvffeW26++ebakyrnnnvuputaSIAAAQLVF8h7QD7ZMu8JeW/Ie0TeK8Yz8rxp5L3m3ljnqsi8B+W9KCYFAQIECBBoFwH9JECAAAECBAgQIECAAAECBKovYIQECBAgQKC6Agosq/veGhkBAgQIECAwUAHrEyBAgECnCeT/E/84Bp1FlI2PF3srlu8U+YXIJyMFAQIECFRfYKUY4kmRz0aeErlyZNNYYIEFyl577VXuvPPOMmbMmLLPPvuUj3/cg8eaYllIoBUF9InAMAnkvSHvEXmvyHtG3jvyHjKew382Xst70LPR/jQy703RCAIECBAgQIAAAQIECBAYsIANCBAgQIAAAQIECBAgQIAAgeoLDNII84dJB2lXdkOAAAECBAgQIECAAAECBNpG4DPR03xq5dejbYxrYkE+tfL4aEc8dIAAAQIEhlRgutj7rpF/irw2crvIqSLHiSmmmKJsu+225Zprril//etfy8EHH1wWW2yxcdazgAABAgQINBPIe0beO/IekveSvKfkvaXZurEs70VfiTbvTXmPyntV3rNikSBAoKoCxkWAAAECBAgQIECAAAECBAhUX8AICRAgQIAAAQIEWlNAgWVrvi96RYAAgXYV0G8CBAgQIECAQDsI7B+dzCLKT0TbGPvFgnxqzD3RCgIECBCorsBSMbQTIp+O/H5ks3tCLC7lM5/5TDn55JPLc889V2tzvvZCZ/9h9AQIECAwCQJ5LxnAvSXvUXmvejoOmfeuvIfFpCBAgAABAgQIECAw5AIOQIAAAQIECBAgQIAAAQIECFRfwAgJEAgBBZaBIAgQIECAAAECBAgQqLKAsRHoEVg4pvIJMFlEGZN1MTbmVor8XqQgQIAAgeoKfDmGlkX2t0a7feRkkePEnHPOWfbaa69yzz331J5YOYGnjI2zvQUECBAgQKA/AvkEy7zH5BMt856T9568B/Wxbd6z8t6V97C8l+U9rY9VO3WxcRMgQIAAAQIECBAgQIAAAQLVFzBCAgQIECBAgAABAgQIDL6AAsvBN7VHApMmYGsCBAgQIECAAAECBIZC4Bux07sjs4gymrr4UcwtGnl9pCBAgMDwCDjKcArMEQc7IPLRyLMjPxPZNDbddNNy8cUXl4ceeqgcfPDBZcEFF2y6noUECBAgQGCwBfKek/eeh+IelPeivCeN5xh5L8t72mOxTt7j8l4Xk4IAAQIECBBoOQEdIkCAAAECBAgQIECAAAECBKovYIQECBAg0PYCCizb/i00AAIECBAgQIDA0As4AgECBNpY4MPR919FZhFlNHXxz5jbKPJbkYIAAQIEqieQxSc/j2E9HLlv5GyR48R8881XDjnkkPLUU0+Vc845p6yzzjrjrGMBAQIEOkXAOFtDIO9FeU/Ke1Peo/Je1UfPPhLL8x6X97pzYrrZL5SJxYIAAQIECBAgQIAAAQIECPxPwBQBAgQIECBAgAABAgQIECBQL1DFAsv6EZojQIAAAQIECBAgQIAAgU4V+GIMfGxkFlFGUxc/i7nRkRdEivYU0GsCBAj0JbBhvHB15DWReS+IZtxYc801y69+9aty3333lT333LPMPPPM465kCQECBAgQGEGBvDflPSrvVXnPynvXeLqzabx2bWTeAzeIVhAgQKAqAsZBgMBECGy55Zalq6urllNPPXW54447JmIvrbtJFcZXhTG07hmiZwQIECBAgAABAm0ooMsECBAgQIAAgREVUGA5ovwOToAAAQKdI2CkBAgQIECAwDAKTB7HOjEyn1o2U7S947WY+WrkZpHPRAoCBAgQqI7AtjGUOyPPj1w5cpyYZpppyre+9a1y9913l0svvbRstFGzGvxxNrOAwAAErEqAAIGhEch7Vt678h6W97K8p/VxpLwH5i+SySqKbfpYx2ICBAgQIECAAAECBCZJwMYECBAgQIAAAQIECBAgQIBA9QWMsJMEFFh20rttrAQIECBAgAABAgQIEOgtUM3p1WJYYyOziDKaurgi5kZHnhQpCBAgQKAaAlPEML4T+WDkyZGLRY4Tiy++eDnuuOPK008/XY455piy8MILj7OOBQQIECBAoB0E8h6W97K8p+W9Le9xffR78Vh+SuQDkbtG5j0zGtGRAgZNgAABAgQIECBAgAABAgQIVF/ACAkQIECAAAECBAgQmGgBBZYTTWdDAgSGW8DxCBAgQIAAAQIECExA4OB4PYsoF4i2MfaKBWtE/j1SECBAgEALC/Szax+K9Q6KfDLyyMi5IseJ9dZbr1xxxRXljjvuKDvuuGOZYgq1JeMgWUCAAAECbSmQ97S8t+U9Lu91ec/rYyBzx/LvRz4RmffOWaMVBAgQIECAAIERF9ABAgQIECBAgAABAgQIECBAoPoCRkiAAIF2EVBg2S7vlH4SIECAAAECBAi0ooA+ESDQGgKfjG78ITKLKKOpiz/G3LKRh0YKAgQIEGh/gSysPCqGkUUie0f7gchxYssttyy33XZb+c1vflNWWy0fbjzOKhYQIECAAIGBCLT0unmvy3te3vvyHthHZ6eL5XnvfDzaLLjMe2pMCgIECBAgQKCKAmeccUZ55513avnKK6+UT34y/wq1iiM1JgIECBAgMKgCdkaAAAECBAgQIECAAAECHSqgwLKj3niDJUCAAAECBAgQIECAQOUEdokRZRHlctE2RhbgLBkLb44UBDpIwFAJVFJghhhVFss/Fm1e+6Opj8kmm6zsvPPO5b777iunn356WXLJvAXUr2OOAAECBAhUWSDvfXkPzHth3hPz3tjHeHeN5Y9G5r0177ExKQgQIECg/QT0mAABAgQIECBAgAABAgQIEKi+gBESIECAAAECwyGgwHI4lB2DAAECBAgQ6FvAKwQIECBAYOIE5ozNfhOZRZTR1MVDMbde5HciBQECBAi0t8C00f0DIrOwco9oR0XWxQc/+MFywAEHlCeffLL84Ac/KPPNN1/d62YIEGgRAd0gQGDYBPJemPfEvDfuv//+Je+VTQ4+WSzLe2sWWua9Nu+5sUgQIECAAAECkyKQT4289957y4YbblguvfTSSdnVeLfNp1KecsopZZNNNikvv/zyeNf1IoG+BPLcyXMoz6U8p/pab1KX33XXXWWttdYqN910U3nrrbcmdXe2b3UB/SNAgAABAgQIECBAgAABAgSqL1DBESqwrOCbakgECBAgQIAAAQIECBCouMAWMb6xkVlEGU1dnB5zi0ReHDnRYUMCBAgQGHGByaMHe0dm0ce+0U4ZWRfzzjtv+eEPf1grrNx3333LjDPOWPe6GQIECBAg0OkCeW/cb7/9avfKvGfOM888zUimioV5r30k2rz35j04JgWBzhAwSgIECAyWwBtvvFEuvvjisvjii5eFFlqoXHjhhUNSSPboo4+WXXbZpUw//fRlu+22K0899dRgDcF+OlQgz6E8l97//veXnXbaqeQ5NtgUb7/9drn++uvLcsstV2adddYy1AWdg91/+yNAgAABAgTaX8AICBAgQIAAAQIECExIQIHlhIS8ToAAgdYX0EMCBAgQIECAQKcITBMDPTXyjMgPRBjrTG8AABAASURBVPaOl2Jm63czp2NSECBAgECbCnw3+p2FlQdF23i9L7PPPnutsPIf//hH+eY3v1ne856O+SvO4BAECBAgQGDgAnmvzHvm/fffX7uH5r20yV6mi2V578178G4xLQgQIECAAIF+CDzzzDPliCOOKDPNNFNZb731ypgxY/qx1cBWySf+5ZP/VltttTLHHHOUfFJ1FnQObC/WbiOBEelqFkEef/zxtXMsz7U85/LcG+zOPP3007Xi4CwSzmLhoSjoHOw+2x8BAgQIECBAgAABAgQIEBgCAbskQKDFBPz0UYu9IbpDgAABAgQIECBAoBoCRkFg0AXWjj2Ojcwiymjq4pKYGx15eqQgQIAAgfYV2Dy6fl/kEZEfjKyLWWaZpXz/+98vjzzySK2wsu5FMwQIECBAgEC/BLLQMu+lRx55ZMl7a5ON8h58eCzPe3Lem2NyfOE1AgQIECDQeQLvvPNOuffee8sWW2xRK6zcfffdy4svvjjoEK+88ko5/fTTyzzzzFN78t/vfve7fh9jyy23LF1dXbWceuqpyx133DHOtrksX+vq+u96+QTO7pWeeOKJWuHoIossUkaNGlXbT1dXV/nIRz5Sdthhh9r406F7/f62uU3afetb3yrzzTdfz367urrKzDPPXDbddNNy1VVXDcrTP19++eWy0kor9RxjzjnnLDmu/vS10SY9+7NdFr6m4xprrFGmmWaanmPPMMMMtbENRtFiFj3mfrbaaquSY+rq+u/719X1X8ONN9649jTV7Et/+txsnTzX8mmTee7lOZjnYrP1JmVZ9i+LhbNoeCgLOielj7YlQIAAgd4CpgkQIECAAAECBAgQIFBtAQWW1X5/ja6/AtYjQIAAAQIECBAgQKCVBbLQJoso52nSyXzK2bqx/MFIQYAAgfELeLVVBVaMjl0deWbkfJF1kT+EeMghh5R8osGuu+5a95oZAgQIECBAYOIEvvOd79TurQcffHDJpwc12Uvek/PenPfovFc3WcUiAgQIECDQogJD1K0sCMviuaWXXrostNBC5ayzzmp6pCWXXLJcffXVZa211mr6+oQWdv//7wc/+MGy9dZb137RUOM2U045Zdltt93K+eefXyvka3x9YudzjAcddFD58Ic/XLJw9E9/+lPJJxt27+/xxx8vJ554Ym38G220UXnyySe7X5pge/3115cFF1ywtu2PfvSjcv/999dtk082PO+888qqq65aFlhggXL77bfXvd7KM1k4es0115SPf/zjZb311itXXHFF6V2U+Nxzz5UcWxYtrr766gNy6z3uNEyb3M8ZZ5wxzrmRhnlOZB9mmmmm2jGzb7330Xs6i0Bz/TyX8pzq/VpO5y/myHMwz8X8O5k8N3P5QHPxxRcvN998c8nC02bbdhd05tiGqqCz2XEtI0CAAAECBAgQIECgzQV0nwABAgQIDKKAAstBxLQrAgQIECBAgMBgCtgXAQIECJRPhcFtkVlEGU1d3BxzS0Z+P1IQIECAQHsKzBXdPjXyusiVI+sif8hv//33r/2w4J577lne+9731r1uhgABAlURMA4CIyWQ99a99tqrVmiZ99x8glWTvuQ9+rpYnvfsuaMVBAgQIECg4wTy6ZRHHHFE7emNWbjWrPDvPe95T9lxxx1r/w972223lZVXXrn25Mf+YmUR3K233lrWXHPNkk/0O/roo8urr746zuYf+9jHyoUXXlheeOGFcvjhh5cZZ5xxnHUmdsHrr79edtppp/J///d//dpF9iOLSP/1r3+Nd/0c21FHHVVWWmml8te//nW863a/mMWXWUR4wQUXdC9q2TbHl+/XZz/72XGKRpt1OotvV1hhhfK3v/2t2ctNl+VTK/McTMO0abpSw8I8bzfddNPaeZmFsw0v98zmOZTnUp5T+Z7mOdbz4rsTeS7mGPPczHM0z9Uc97svT7Dp6uoq+TTUyy67rPz73/8uBx54YGlW0Jlj613Q2d8njk6wA1Yg0CICukGAAAECBAgQIECAAAECBAi0rsBgFVi27gj1jAABAgQIECBAgAABAgTaUWD36HR3EWVM1sVhMbds5B8jxfAKOBoBAgQGQyD/TnL/2NEDkVtHjhP5VK18SsJ+++1X+ij2GGcbCwgQIECAAIGJE8h7bd5z84lEeQ/uYy95z87HTOU9fFQf61hMgEB1BIyEAIEQyAK4Lbfcskw//fS1pznm0wFjcV1kwdlpp51WspjtuOOOK7PPPnvd6xOaycK1M888s8w///zlU5/6VLn88subbrL55puXe+65p9x7771l/fXXH5JfQnTooYeWk046qXb8/EUMX/nKV0o+WTCfWvn3v/+95PhyvLUV3v3jrrvuKscff/y7c82bLMxr/I6RxXXf+ta3Shbqde//4IMPLu9///t7dpJFgdtuu23JgtWehS04kUWg+QTI3l3LceR40i3Hd+ONN5YtttiiZCFurnfffffVxp7TE8osZMwC1XyiaO91873IY+RTRvMYeax8+mM+QbX3eieccEKtcDY9ey9vnM73PM+tPMfyXNtggw0aV6nN5zma52qes3nu5jlce6Gff2RB5z777FMrEp5QQWc+SXViCjr72RWrESBAgAABAgQIlMKAAAECBAgQIEDgXYH8YaZ3JzUECBAgQKBqAsZDgAABAgQItKHAfNHnSyOziDKaurgv5taM3DNSECBAgEB7CmwT3c7Cyv2i7Yqsiy984Qvlz3/+cznyyCNrP8Ba96IZAn0KeIEAAQIEBkMgi0fyHpz34rwnN9ln3rvzHp6FlnlPb7KKRQQIECBAoL0F8kmB11xzTVlqqaVKPskvC8jefvvtcQa16qqrliyae+CBB8pWW2014F8O9Mwzz9SKNrPYLIs488l9jQfJIr18smA+8S/7seCCC5aurrwdN645OPN33HFHbUf5JMYc109/+tOyyiqrlFlnnbVWAJpP6MwnUGbRY23Fd/8477zzylNPPfXuXH2ThXqHHVb/V70bbrhheeyxx8oxxxxTc+7efz5Z+8EHHyyf+cxnenby/PPP1552ONAivp4dDPFE/oKKPfbYo/Q+R770pS/VnhCe48kixBzfsssuW84444za33nkeTWQbv3hD3+oe6poFmmmXb5HeYxPfOITPe9RnktZtJpFkNNNN13PYU455ZSST4/sWTCeia6urpLnWhaO5rmX52Cei42b5Dmbx8tzeNdddy0DfdpkY0FnFhGXJv/lWP5X0HlmadVzoUnXLSJAgAABAgQIECBAgAABAgQmSsBGBEZGQIHlyLg7KgECBAgQIECAAAECnSpg3OMT2DZeHBuZRZTR1EX+6vRFYsnlkYIAAQIE2k9gwejyRZGnRM4ZWRf5g3K//e1vS/5Q5kILLVT3mhkCBAgQIEBgeAXyXpz35Lw35z26ydHzXp739Ly35z2+ySoWFQQECBAg0FYCr7zySvnhD39YK1TLAsPbb799nP7nUxd32WWX8sgjj5Qrr7yyZNHcqFGjxlmvrwX5JMK777675BP5ZppppnLEEUc0LRbLJxBedNFFJYvb8smIWcDW1z4He3keO78HzDbbbE13nQb77bdfmW++/D15/13lH//4R8knMv537n9/5nh/8pOf1MbRvXSttdaqFRrOMMMM3Yvq2lx+6qmnlnnmmadneVqPGTOmZ76VJrJwMcff3ac8d/KJns0KEnOdj3/847WnlGbhZc5PKLOYMJ9S+frrr9dW7erqKmeffXb55je/Wfo697q6usrqq69eO85UU01V2y4LQA855JDaUyNrC/r5R557eQ7muZjn5KKLLjrOltnHfEpp99Mm8xzP936cFftY0NX134LOLCLO4/SnoDOf5plFyn3s0mICBAgQIDC8Ao5GgAABAgQIECBAgEAlBBRYVuJtNAgCQydgzwQIECBAgAABAgSGQWD6OMZZkSdH/vcnPmLi3Xg22s0ivxr5WqQgQIAAgSEQGOJd7hn7vydy3ci6yKc45A9b3nzzzSV/yLLuRTMECBAgQIDAiArkvTnv0Xmvznt2k87kvT3v8Xmvb/KyRQQIECBAoH0E8umMO++8c3n66afH6fS8885bTjvttNprRx11VJl99tnHWac/C+68886yzDLL1ArfGtfPpxJuscUWJZ/4mE8gXHfddUs+4a9xvUmdn9D2WUCaRXXjWy+LL5dffvmeVd58883y3HPP9cx3Tzz++OPlkksu6Z4t0003XcniuWmmmaZnWbOJueaaq3z729/ueSmLC3//+9/3zLfKRI45fyFFd3/e9773lSw+/cAHPtC9qGk755xzln333bfpa40Ls7D02muv7Vm89tprl/XXX790dXX1LOtrYqmllipbb711z8u33XZbaVY43LPCeCbyXMxzMs/hPEfzXM1ztnGTyy+/vHaO53qNr/VnPs+93gWdWfDbuF0WdGZx8kYbbVRefvnlxpfNEyBAgAABAgQIECBAgEApBQIBAgQIDFxAgeXAzWxBgAABAgQIECAwsgKOToBAtQTWj+HkUyuziDIm6+LCmBsd+bNIQYAAAQLtJ7BSdPmWyEMix4k999yzPPDAA2WHHXYY5zULCBAgQIBAKQVCiwjkvTrv2Xnv7qNLea+/NV7Le380ggABAgQIVENgjTXWKLfcckvt6YxbbbVVmXrqqQd9YB/84AdrRYdZrHfGGWeUBRdcsF/Fc4Pekdjhhz70oZJFeTE53ujq6iof+9jH6tZ58cUX6+ZzJp9k+PDDD+dkLfPpjo3b1V5o8kcWon4o+rPAAguUbbbZpiy22GJN1hrZRfn96N577+3pRPa5v/38zGc+U7LQsmfjPiayQDULTLtf3nTTTUs+RbR7fnxtV1dXWW211XpWyadK9i7W7HlhABNdXf992mSeq//6179q526ewwPYRb9W7S7ozGLj8RV09mtnViJAoB0E9JEAAQIECBAgQIAAAQIECIy4gALLIX8LHIAAAQIECBAgQIAAAQIE+hD4QSzPIspmv/L9W/HahpGPRQoCbSCgiwQI9BKYPKbzGp+PWFg6pusin3iQPxx3yCGHlCmmmKLuNTMECBAgQIBAawrkPTvv3XkPz3t5k14uFcvy3n9MtG7wgSAIEKiqgHF1ikA+nS8zn86YOVTjzkKy3Hc+lS/bkcx8MuX0008/UV147LFx/xr3rrvuqtvXsssuWyabbLK6ZX3NfPKTnyxPPPFE+etf/1pOOeWUukLBvrYZ7uXZt//85z89h11uueXKhJ7O2b3yLLPMUpZYYonu2abta6+9VvIJlt0vZmHlTDPNVHNJm/7k5JNPXleQmfvL/Xbvc1LaHPtQfjayb2+//XZ56aWXclISIECAAAECBAgQGGYBhyNAgAABAgQ6TUCBZae948ZLgAABAgRSQBIgQIAAgZEV+HQcPn+6ZudoG+P3sWDRyB9FCgIECBBoP4EvRJf/GjnONT5/CPDkk08uF110Ue2JHLGOIEBgqAXsnwBMT6T8AAAQAElEQVQBAoMskE/Vynt53tPz3t5k9/nLcv4SyzeJFAQIECBAoG0FsrDr0ksvLcsvv3z5wAc+UPKJzvm0wnwK4GAO6vHHHy+77757yac15tMPzz777PLKK68M5iH6va98Qmd3wWe/NxrPin/729/qXp1//vnr5tt9pvfTOXMsc8wxRzb9yiw0XXzxxce77ssvv1weeuihnnWyCHeNNdYoH/7wh/uduX5u172TfOpk7/nu5f1t89w8/fTTSz6JNMe79957l6effrq/m/d7vUcffbTsuuuuJb9vfupTnypnnnlmyc9kv3fQiSsaMwECBAgQIECAAAECBAgQIFB9ASMcUgEFlkPKa+cECBAgQIAAAQIECBAg0CCwT8x3F1HG5P8ipg6MXDFybKQgQIAAgfYSyL9nPC66fF7kXJF1sd1225V8ssO2225bt9wMAQIECBAg0J4CeU/Pe3ve45uMIL8LnBvL87tBV7SCQJ2AGQIECLSiwPHHH19OO+20ssACC4zTvSxIO/HEE8tCCy1U8smDhxxySMkCsHFWnMCCLKi7/fbby1ZbbVWaFTLm0wU333zz2lMQ11xzzXLllVeWN954YwJ7bc2X8ymJ//73v3s6N9VUU9WKAnsWVGCisYA0Cx8HMqwppphivKvne59FluNdaYAvZoFlvjcD2Sz7kedinpP5hM6tt966NI4995dPfN1iiy1KnuN5rueygeQzzzxT8nM233zzlSzePProo8vzzz8/zi4++MEPlsMPP7ycf/75tc/KOCtYQIAAAQIECLSMgI4QIECAAAECBAgQaCeB/MGnduqvvhIgQKBVBPSDAAECBAgQIEBgYAIfj9V/F5lFlNHUxT0xt0rkvpGCAAECBNpPIIvjx0S3d4ysi/zh04svvricdNJJZcYZZ6x7rU1mdJMAAQIECBDoQyDv7XmPz3t93vObrJbfDfIX6OR3hSYvW0SAAAECBFpHIJ/emIWP+QsEHnnkkbLLLruUKaeccpwO5tP68ql9WQCWT/E7/fTTywsvvDDOes0WdHV1lXwadBZy5pMA86nQSy65ZLNVy+WXX15WX331kv3KgrY//elP5a233mq6bisufPPNN0fsSZwT6THsm80///zDfsz+HjDPtTzn8tzLczDPxTwnm22f53Cey1m4ecYZZ9TO8a6u/v2OjdzmN7/5TVlmmWXKTDPNVHbYYYdy//33j3OY7uLNe+65pzz11FNlt9128/dM4yhZQIAAAQIECBAgQIAAAQL9ELAKAQIE+hRQYNknjRcIECBAgAABAgQItJuA/hJoWYGvRc/ujswiymjq4viYGx15daQgQIAAgfYT2Ce6fF3kwpF1sddee5U///nPZZ111qlbboYAAQIECBCYVIHW2j7v9XnPz3t/k57ld4T8rpDfGZq8bBEBAgQIEGg9gdlnn70cddRRtcLJK664oqyxxhpNO5lP8csCtOmmm66suuqqJX/pQD7tr+nKDQvzCZbrrrtuue2220oWdB588MEln8zXsFrtCZZZxLnIIouUWWedteyzzz4T9fTMxv0O9XxXV1eZbLLJhvowbb3/F198cUD9z6Lexx9/vLzzzjsTnQ8//HDtPOrrwPlk1jzH8lzLcy7PvWbndJ6rec7muZvncJ7LeU73td/ey7N486abbiqbbLJJrYB4/fXXL7fcckvvVXqms3jzF7/4RUmrgRZv9uzEBAECBNpaQOcJECBAgAABAgQIECBAYLgEFFgOl7TjjCtgCQECBAgQIECAAAECVReYOQZ4bmQWUTb+NM1TsXyTyJ0i2+dXr0dnBQECAxSwelUFPhoDuzLywMi6WHTRRcsNN9xQ8gft6l4wQ4AAAQIECFRaIO/9+R0gvws0GWh+Z7gilud3iGgEAQIECFROoIIDyoKx1VZbrVx22WXl3//+dzn88MObFkHm0K+66qqy3nrrlSmmmKJsueWW5dZbby1ZSJavTSizoDN/UcETTzxRbrzxxj4LOp9++una/2tnod18881XTjzxxPLMM89MaPcj8no+9fAjH/lIz7H/85//lCwO7FnQ4hPPPfdcefXVV8fbywUWWKDu9YGO77HHHqvbvnEmn9rYu0j15ZdfLs8//3zjapM8n+dQnkt5TuW5ld/p8lxrtuMsNs5zNM/VPGfz3G22XuOyLAr9+9//Xnbeeecy7bTTluWWW65k4eTbb7/duGqZcsopyy677FIrPM7izc9//vO1QsxxVrSAAAECBAgQIECAAIGREXBUAgQIECBQUQEFlhV9Yw2LAAECBAgQmDgBWxEgQIDAoAl8PvY0NjKLKKOpi1/EXD61MtuYFAQIECDQZgLbRX/zGr9qtHXxjW98o9x1111l+eWXr1tuhgABAq0moD8ECAyNQH4HyO8C+Z2gyRFWi2VjI7eNFAQIECBAoK0EZpxxxrLbbruVp556qtxzzz1liy22KFkA1ziILBg788wzy6c+9aly6aWXNr483vlRo0aVZZddtlbQmcV0p512Wpl33nmbbnP//feXHXbYoWy00UYl12260ggvnG222ep6MJACxNdee6187nOfKx/+8IfLKqusUr773e/W7Ot2OIQzWVyZRYHjO8Scc85Z93KeF3ULJjBz3333jXeNaaaZpsw999w96zz77LNlQtv0rNzPiTx38hzKcynPqWab5TmY52Kum8XGeY7mudps3b6W3XnnnWWxxRYrP/zhD/ssXO0u3nzppZdqT5Dtb/FmX8e0nEC3gJYAAQIECBAgQIAAAQIECBCovsBgjPA9g7ET+yBAgAABAgQIECBAgAABAu8KjIr22MgsnvxQtL3jzZjZMTKLLp+KVvRPwFoECBBoJYEfR2dOipwisidmmWWW2pMHfvSjH/UsM0GAAAECBAh0rkB+J8inEuV3hAaF/A5xcizL7xTRCAIEegmYJECgDQS6urrKggsuWM4444zy4osvlrPOOqssuuiig97zfALkVlttVSuoy8K97bffvvZkv0E/0BDucOmll67b++9+97vy5pv5V8R1i5vO5FMVx44dW/JJiVdffXW57rrryvve976m6/Z3YT6FtL9FnrfccssEd/uxj32sTDXVVD3r3XzzzSWffNmzYDwTuV6Obzyr1J7amOda73WuvPLKMqHCz97rT+x0PkUyz7k897KoM8/FPCcndn99bZfFm9///vdrT4id2OLNvvZtOQECBAgQIECghQV0jQABAgQIECBAoAUFFFi24JuiSwQIEGhvAb0nQIAAAQIEOlhg5Rh7Po1kp2gb4+pYkE+t/Em0ggABAgTaT2D26PJVkV+PrIvPf/7zZcyYMSXbuhfMVFzA8AgQIECAwPgF8rtBfkfYeOONm62Y3yl+Fy/kd4xoBAECBAgQaD+BLDjbbLPNSj69+ZFHHim77LLLoBdBdnX9t6DzhBNOKC+88EK56KKLypJLLtkWWAsvvHD5yEc+0tPX66+/vvztb3/rmR/fxA033FAefvjhnlWWWWaZMv300/fM92disskmqxUpdq/7+uuv9/n0xO51sk3nLOrM6fHlAgssUPde3HHHHeXaa68d3yY9r916660l1+9Z0MfEWmutVbq6unpePe+888q9997bMz+hibPPPrukQz5NNJ+qevTRR5d06Gu7PLfyHEuDPOeywLOr63/H72u7gSx/z3veU7bYYovSXby56667lhlnnHEgu7AuAQIECBAgQIAAAQIECBAgMOgCdkiAgAJL5wABAgQIECBAgAABAtUXMMLhEDggDpJFlAtF2xj7xoJVIvv/kx+xsiBAgACBlhFYLXqSj274bLR10f10qg996EN1y80QIECAAAECBFIgvyP88pe/LPmdIecbMv8/Mb9j5HeNhpcmctZmBAgQIEBghARmn332ctRRR5WXXnqp3HjjjWWNNdYoo0aNGtTevPe97y3rrrtuue2222pP/Dv88MPLLLPMMqjHGMydzTXXXGX99dfv2WU+QTKfVvjGG2/0LGs2kU+vzELA7tfyyZVf/OIXu2f73U4xxRQln5DYvUE+PfNXv/rVBJ8AefHFF5csgOzerq92mmmmKdttt13Py/lkyT322KOuMLTnxV4TOb599913gv3ITbKwdKmllsrJWqbht771rVqxbW3BeP7IAtXvfe975a233ir//Oc/a2NKy8zem+U5lOfSk08+WTu38hzLc633OpM6nUWVyy23XPn1r39dXnnlldoTYIeieHNS+2l7AgQIEGgjAV0lQIAAAQIECBAgQIDAIAsosBxkULsjMBgC9kGAAAECBAgQIECgjQQWib5eF5lFlNHUxZiYWzHywEhBgAABAg0CbTL7rejnFZEfjuyJhRZaqPaDed/4xjd6lpkgQIAAAQIECPQlkN8ZslAhv0M0rJPfMfK7Rn7naHjJLAECBAgQaD+BLKpcdtlly2WXXVby6YM5gqHIfOLfbrvtVs4777yShX5DcYxJ3WdXV1f52te+VmaaaaaeXZ1++unlq1/9aq3Irmdhr4lnn3229vrtt9/es/Rzn/tcWWKJJXrmBzKR70Xv9X/84x+XCy64oPeinuksRDzllFPKlltu2bNsQhNZjPjpT3+6Z7X77ruvbLzxxuWhhx7qWdZ7IosYN9hgg9J7fL1fb5z+wAc+UPbaa6+SBYrdr1199dVlo402Ko899lj3onHaPH72I/vT/WJ+D/vCF77QPVtr89zJcyjPpSy0rC0cgj8WW2yxcuWVV5Z8L7PwdQgOYZcECBAgQIAAAQIECBAYcQEdIECAAIH2FlBg2d7vn94TIECAAAECBIZLwHEIECDQTOCbsXBsZBZRRlMXP4y5xSJ/HykIECBAoD0FTohuHxNZF/kDejfffHPp/QSFuhXMECBAgEA7C+g7gSETyO8O+R0iv0s0OUh+58jvHk1esogAAQIECBBoV4Es6jvkkEPqup9FlnPPPXc56KCDyp///OfyxBNP1Nqcz+W9CyDnn3/+cuSRR5aJfaLiyiuvXLIP3R14++23awWQW2yxRbnqqqtqx84ixOOPP74ssMACtSdS5jozzzxzmXXWWcuE/ssCyHwq53TTTdez6h//+Mfy0Y9+tHzzm9+sPRGye3w777xzmWeeecoNN9zQs25/JrJQNwtVe6+bRZa5ryxW7R5HFlzm0zc32WST2pM7sx/d22SB5gEHHFByXN3LtAQIdLwAAAIECBAgQIAAAQIECBAgQKCXQEULLHuN0CQBAgQIECBAgAABAgQIDLbAR2KH50dmEWU0dZG/NnvDWLJzpCAwxAJ2T4DAEAnMEPu9OnL7yLr4v//7v/LLX/6yTDvttHXLzRAgQIAAAQIE+iOQ3yHyu0R+p2iyfn73yO8gMzZ5zSICBDpawOAJEGhnge22267kkyOzyK97HE8//XTJ7wMLL7xw+fCHP1yyzfkXX3yxe5Xaky9//vOflznnnLNn2UAnsqDw0EMPHadA86yzziqrrrpq7dhZDLnTIIyBKgAAEABJREFUTjuV+++/v7b7fOLmueeeWyuSrC2YwB/5SyTy+03vIss33nijNuall166dowc3w9/+MPy6quv1vaW66699tq16Qn9Mdlkk5Uf/OAHZdddd61bNY9x0kkn9Yxj9tlnL+utt175xS9+UbJItHvlLE7N8Wy4Yf61ffdSLQECBAgQIECAAIFWFNAnAgQIECBAgMDICSiwHDl7RyZAgACBThMwXgIECBAgUA2BL8Uw8qmVzX4a42fx2ujICyMFAQIECLSnwPzR7SxsWDnanph88slL/lDj9773vZ5lJggQ6EPAYgIECBCYoEB+p8jvFvkdo2Hl/A5yVSzL7yTRCAIECBAgQKDdBbq6usrXv/71cs0119SerNif8WywwQblrrvuKksssUR/Vh/vOuuuu2753e9+169jL7PMMuX2228vSy655Hj32fjiKqusUutvbt/4WuN8FkL++te/Lp/+9KcbX+pzPosk80me+eTKeeedt8/1Gl/IcYwZM6Z8/vOfL11dXY0vm59UAdsTIECAAAECBAgQIECAAAEC1Rcwwo4RUGDZMW+1gRIgQIAAAQIECBAgQGBcgQEsmSLW/WlkFlE2Pk0kf+32V+K1zSKfjRQECBAg0J4CS0e3s7hy0Wh7YtFFFy233HJL+eIXv9izzAQBAgQIECBAYFIF8rtFfsfI7xoN+1o05vM7SX43iUkxGAL2QYAAAQIERlpgxRVXLH/729/KjTfeWLbccssyxxxz1HUpn2S5/fbbl3vuuaecf/75ZbbZZqt7fVJm8th/+ctfykUXXVRWX331MvXUU/fsbvrppy+bbLJJrV833HBDmWuuuXpeG8hEbpdj++Mf/1hyHDme7u2zQDKfZvmzn/2sZpD96X6tv21XV1dZeeWVa9vncZoZ5nFGjx5d9tprr9p6t956a1lwwQX7ewjrESBAgAABAhUQMAQCBAgQIECAAAECBCZOQIHlxLnZigCBkRFwVAIECBAgQIAAgZERWD0OOzYyiyijqYvLYy6fWnlytIIAAQIE2ldgzeh6FjLMHm1PfO5zn6sVVzYpfOhZZwgm7JIAAQIECBDoEIH8jpFFlvmdo2HI+Z0kv5us1bDcLAECBAgQINAPgTPOOKO88847tXzllVfKJz/5yXG2ymX5Wvd61113XZlmmmnGWa/Zgt1337227+5tc77Zeo3LRo0aVZZddtly+umnl4cffrhuH//85z/LCSecUCsI7Orqaty0br4/46vbIGay+HDdddctl19+eXn55Zd7jv3ss8+Wc889t9av7F+sWnO4Ljy6x5fHy+UTyq6urpp1jiPH073966+/Xvv7lS996UtlyimnrO0mzbpfz/ch34/aCxP4I/vYl2EeZ8yYMeXggw8uH/3oR0tX1/gdJ3AoLxMgQIAAAQIECBAgQIAAgcEQsA8CBAi0hYACy7Z4m3SSAAECBAgQIECgdQX0jEDlBQ6JEV4e+dHIxtgzFmRBzn3RCgIECBBoX4F8AvGl0f3/Pb4hZrbeeuvy61//ukw++eQxJwgQIECAQKcLGP9QCeR3jfzOkd89Go6R301+G8vyu0o0ggABAgQIECBAgAABAgQIDLWA/RMgQIAAAQIECBAgQIBAJwoosOy0d914CRAgQIAAAQIECBAg0D+BJWK1GyOziDKaurg95paJPCxSECDQigL6RKD/At+MVc+KrIvvfOc75dRTT61bZoYAAQIECBAgMJQC+d0jv4M0OUZ+V8nvLE1esogAAQIdLmD4BAgQIECAAAECBAgQIECAQPUFjJAAAQIECBAYcgEFlkNO7AAECBAgQIDAhAS8ToAAAQItJ7Br9CiLKJeNtjG+HwuWirwlUhAgQIBAewvsGN3/YWRdHHLIIeXII4+sW2aGAAECgyFgHwQIEJiQQH4Hye8iTdbL7yz53aXJSxYRIECAAAECBAgQINBKAvpCgAABAgQIECBAgAABAgQIVF+gaiNUYFm1d9R4CBAgQIAAAQIECBAgMPECc8WmF0VmEWU0dfFgzK0b+d3ITghjJECAQNUFtosBHhdZFyeeeGLZc88965aZIUCAAAECBAgMp0B+F8nvJE2Omd9d8jtMk5csIjDRAjYkQIAAAQIECBAgQIAAAQIEqi9ghAQIECBAgAABAgTGK6DAcrw8XiRAgEC7COgnAQIECBAgQGCSBbaMPYyNzCLKaOritJhbJPKSSEGAAAEC7S+weQzhpMi6+OUvf1m++tWv1i0z02oC+kOAAAECBDpDIL+T5HeTJqPN7zD5XabJSxYRIECAAAECBKoiYBwECBAgQIAAAQIECBAgQIBA9QWMkACBVhJQYNlK74a+ECBAgAABAgQIEKiSgLG0i8C00dEsoDw92vdH9o4XY2aryG0iX44UBAgQIND+ApvEEM6MrItzzz23bLzxxnXLzBAgQIAAAQIE+iUwRCvld5P8jtJk9/ldJr/TNHnJIgIECBAgQIAAAQIECBAgQGBIBOyUAAECBAgQIECAAAECFRZQYFnhN9fQBiZgbQIECBAgQIAAAQIdKLBOjDmfWplFlDFZFxfH3OjIMyIFAQIEKiPQ4QNZP8Z/bmRdnHnmmWWTTdQo1KGYIUCAAAECBFpCIL+j5HeVJp3J7zT53abJSxYRIECAAIFSGBAgQIAAAQIECBAgQIAAAQLVFzBCAgQIECAwWAIKLAdL0n4IECBAgAABAoMvYI8ECBAYSoEjY+dZRDl3tI3xnViwXuRDkYIAAQIEqiGwYgzjwsi6OOmkk8rmm29et8wMAQIECAy7gAMSIDAegfyukt9ZmqyS323yO06TlywiQIAAAQIECBAgQIBAywnoEAECBAgQIECAAAECBAgQINCiAoNYYNmiI9QtAgQIECBAgAABAgQIEOgtsEzM3B6ZRZTR1MVNMbdE5FGRgkAfAhYTINCGArNHn8+KrIvjjjuubLfddnXLzBAgQIAAAQIEWlEgv7Pkd5cmfTszluV3nWgEAQKDK2BvBAgQIECAAAECBAgQIECAQPUFjJAAAQIECBAgQCAFFFimgiRAgACB6goYGQECBAgQINBbYI+Y6S6ijMm6ODTmlou8I1IQIECAQLUExik8OProo8uOO+5YrVEaTWcLGD0BAgQIVF4gv7vkd5iGgc4R8/ldJxpBgAABAv+fvfuAd6JK+zh+Ylu7Ym8U24odRcWyKnYRwd67YtlVwV6xoIIiumJvoKJgL6igWBBwXREsiL6gro0qgkpRVATE9/+P3pDJzS25N8lN+fk5D2fmzGTmnG+SyQh5chBAAAEEEEAAAQQQQAABBBBAAIHSF2CECCCAAAIIIJB9ARIss2/KERFAAAEEEECgfgI8GgEEEEAg+wIb6pAvK5xEqSpS/qe1fRWXKSgIIIAAAqUn0FtDaq1IlEsuuSSce+65iXUWEEAAgQYS4LQIIIBAxgK+h/G9TMoDW2vd9zyqKAgggAACCCCAAAIIIFBgAnQHAQQQQAABBBBAAAEEEEAAAQRKX6DoR0iCZdE/hQwAAQQQQAABBBBAAAEEEKhWoIO2jlY4iVJVpNyntS0Urygo1QqwEQEEEChKgcvV65MViXL44YeH669Pl2+f2IUFBBBAAAEEEECgoAV8L+N7mpRO+p7H9z4pzawikKkA+yOAQDkJxPgPgewKfKTDhWpiqLbtoKDkQKCcrl2MFQEEEEAAAQSyIcAxEEAAAQQQQAABBBCICpBgGfVgDQEEECgNAUaBAAIIIIAAAgiEsJIQ+iruVyylSC4/aOUYxemK3xQUBBBAAIHSEzhKQ7pOkSjbbLNNeOSRRxLrLJSAAENAAAEEEECgTAV8T+N7m5Th+97H90ApzawigAACCCCAAAJ5EdhSZ2mreEeRrnjW7eHa4B883EZ17Qt7IoAAAggggAACCCCAAAIIIIBA6QswQgQQaFABEiwblJ+TI4AAAggggAACCCBQPgKMNK8CB+lsoxVOolQVKc9qzV/0eFQ1BQEEEECgNAXW17B6KRJlpZVWCg8//HBYYoklEm0sIIAAAggggAACuRDIxzF9T+N7G9/jpJzPPzLke6GUZlYRQAABBBBAAIG8CLyks+yg2EfxH0W6srca31W0VFAQQAABBBAoWgE6jgACCCCAAAIIIIAAAgiUkgAJlqX0bDKWbApwLAQQQAABBBBAAAEEilWgpzruJMp1VKeWTmo4RDFZQUEAAQQQCKFUDW7VwJZWJIoTEDbeeOPEOgsIIIAAAggggECxC/jexvc4KeNYRuu+F1JFQQABBBBAICHAAgL5FnhVJ9xF4WTL11WnlpFqeF9BQQABBBBAAAEEEEAAAQQQyJ4AR0IAAQQQQKDOAiRY1pmOByKAAAIIIIAAAvkW4HwIIIBAtQL+ssaH2sNJlKoiZZjWPGvlbaopCCCAAAKlLXC+htdWkSi33HJLaNs20pTYxgICCCCAQCEK0CcEEKitgO9xfK+Tsr9vfHxPlNLMKgIIIIAAAgggkHeBd3TGvRTbKgYqKsplFQvUCCBQzgKMHQEEEEAAAQQQQAABBBBAAAEECkUgdwmWhTJC+oEAAggggAACCCCAAAIIlL7AFRpiRRKlFiPlGq21VnykoCCQfQGOiAAChSSwtTpzkyJRDjjggHDOOeck1llAAAEEEEAAAQRKTcD3Or7nSRmX74l8b5TSzCoCCNRZgAcigAACCNRH4D09eH+F709uUD1YQUEAAQQQQAABBBBAoPAE6BECCCCAAAIIIFCmAiRYlukTz7ARQACBchVg3AgggAACCJSYwCYaz+sKJ1GqipQxWttDcZWCggACCCBQHgKRmYqXX375cOutt5bHyBklAikCrCKAAAIIlJeA73l875My6si9Uco2VhFAAAEEEEAAgYYQGKWTXqqgZEmAwyCAAAIIIIAAAggggAACCCCAQOkLMEIE8iFAgmU+lDkHAggggAACCCCAAAIIIFC1QF23/EsPHK1wEqWqSLlTa1so3lBQEEAAAQTKQ+BaDXMnRaI40aBp06aJdRYQQAABBBBAAIFSFfA9j+99UsbneyPfI6U0N9gqJ0YAAQQQQAABBOoqcEhdH8jjEEAAAQQQQCDvApwQAQQQQAABBBBAAAEEilCABMsifNLoMgINK8DZEUAAAQQQQAABBBpYYHWd/wmFkygXU51cvtXK4YqzFAsUFAQQQACB8hDYWMPsrEiUE044IZx44omJ9cwXeAQCCCCAAAIIIFBcAr738T1QSq99j+R7pZRmVhFAAAEEEEDgTwH+LAKBw9THpxWfKI5T8F0vIVAQQAABBBBAAAEEEEAAAQQyEWBfBBBAAIGaBPhLt5qE2I4AAggggAACCCBQ+AL0EIHyEXDypGetdJ06aiddbqnGpxQUBBBAAIHyErgiebhNmjQJaWZwSt6FZQQQQAABBIpTgF4jUIOA74F8L5SyW+ReKWUbqwgggAACCCCAQKELdPmrg81VP6z4n+IUReoPMKqJggACCEtSwuUAABAASURBVJSIAMNAAAEEEEAAAQQQQAABBBBAIM8CJFjmGdynIxBAAAEEEEAAAQQQQACBDAX8RQnPWOkkSs9gmfzweVr5p+JIxTQFBQEECkSAbiCQJ4E9dZ6jFIlyzTXXhBVWWCGxzgICCCCAAAIIIFAuAr4H8r1Qynh9r+R7ppRmVhFAAIHsCHAUBBBAIIcCR+jYGyuSy/pa6aX4UuF/G/ibagoCCCCAAAIIIIAAAgjkWIDDI4AAAggggEBpC5BgWdrPL6NDAAEEEECgtgLshwACCCBQuAJ7qGuetfJfqlPL62rwrJX3qKYggAACCJSnQGRGpl133TWccMIJ5SnBqBFAoDYC7IMAAgiUvIDvhXxPlDLQyD1TyjZWEUAAAQQQQACBQhV4Qx3rrpitSC1N1HCX4ivFOYolFRQEKgSoEUAAAQQQQAABBBBAAAEEEECg9AUYYRYFSLDMIiaHQgABBBBAAAEEEEAAAQSyLHCNjuckyk1UpxZ/OXQvNX6iKNHCsBBAAAEEahA4Udt3USRK586dE8ssIIAAAggggAAC5SqQ5p7I90z8CkXBviDoGAIIIIAAAghUIfCd2i9RNFU40fJH1allLTXcohivOENBQQABBBBAAAEEClSAbiGAAAIIIIAAAgggULgCJFgW7nNDzxBAoNgE6C8CCCCAAAIIIJA9Ac9KOUyHcxKlqkgZpTV/MfQ61RQEEEAAgfIWiGRTHn300WHPPfcsb5F8jJ5zIIAAAggggEDBC/ieyPdGKR1N9//YKbuwigACCCCAAAII/CVQWNV0decSxToK39N4XYuRsprW/q6gIIAAAggggAACCCCAAAIIIIBAbQXYDwEEEPhLgATLvyCoEEAAAQQQQAABBBAoRQHGVJQCndTrDxVOolQVKT21trXiPwoKAggggEB5C5yi4a+vSJQ0MzUltrGAAAIIIIAAAqUtwOgqC6S5N/K908mV96QFAQQQQAABBBAoGoGf1FP/+GIT1RcrpikqyhwtdFVQEEAAAQRKWIChIYAAAggggAACCCCAAAII5EaABMvcuHLUugnwKAQQQAABBBBAAAEEylnAvzz9rACcRKkqUiZq7SDFuQoKAgggUOwC9D87AqcmH+aCCy4IG2+8cXITywgggAACCCCAQFkL+N7I90gpCKelrLOKAAIIIJA7AY6MAAK5E/hZh75R0VThfzeYovo2xQ8KCgIIIIAAAggggAACCCCQTwHOhQACCCCAQEkIkGBZEk8jg0AAAQQQQACB3AlwZAQQQCAvAsfoLKMVTqJUFSl9tbalor+CggACCCCAgAX21B+tFIly6qmRfMtEOwsIIIAAArUVYD8EEChFgTT3SL6H8r1UKQ6XMSGAAAIIIIBA+Ql41kr/aONaGno3BQUBBGoUYAcEEEAAAQQQQAABBBBAAAEEECh9gcxHSIJl5mY8AgEEEEAAAQQQQAABBBDIlsBSOtD9CidRrqQ6ufyilQ6K4xQzFBQEFgqwhAAC5S4QyaY87LDDwt///vdyNymY8b///vthmWWWCbFYrFJsu+22YcaM7H2sd+zYsdI5YrFYOOGEE+rtMXXq1NC7d+9w4IEHhrXWWqvSedy25557hnvvvTeMGzcu/PHHH3U+5+zZs0Pr1q0rnSMWq2wYi1VuW2211cL6668fjjnmmPDUU0+FWbNm1bkvfmC65/DFF1/0piqje/fude5/LFZ5TLHYwrbqns/U8zZt2jRMmeKJS6rsaq02TJw4Mf7c+jn2cx2LLezPoosuGtZdd92seVfXoa+//jqss846Edu//e1vYfjw4dU9LKvb7GnXWGyhgd2zepKkg9Xl9efXSCy2sH+xWO2Xl1122dC8efPQqVOn8M4774R58+Yl9aZ2i35/xGK1P2csln7fJZZYIjRp0iR+3bn55pvrfW2pqvf5vL5V1Qfa8yfgeyTfK6WcMXIvlbKNVQQKS4DeIIAAAgggUHuB+v3PcO3Pw54IIIAAAggggAAC2RbgeAgggAACCCCAAAINLkCCZYM/BXQAAQQQKH0BRogAAggggAACaQX2VetoRQdFanlZDZ61srdqCgIIIIAAAskCG2rlcEWipJmZKbGNhcIS+PDDD8OYMWOy0qnvv/8+DB48OCvHqjjI77//HgYOHBi22267sMYaa4QOHTqE559/Pm3CnpPOfP4zzjgjnmy34YYbhscff7xOyVkV569r/d1334WvvvoqPProo+Hwww8PK664YmjTpk0YO3ZsXQ9Zlo9zYp2fww022CCe5Obn1s+xn+tkkAULFsQT35K9TzrppDBp0qTk3bKy7Nfj5MmTI8eaO3du6NevX72SeiMHLPOVn3/+OXz22WfhtttuCzvssENYZZVVwmOPPRZ8Pcg3jV+DTu71deeCCy6IX1tatWqVlfeyx+PXU7Fd3/L9HJTq+U477bTUofleyvdUqe2sI4AAAggggAAC5SRwnQZ7t2JtRUaFnRFAAAEEEEAAAQQQQAABBBBAoPQFGCEC5SZAgmW5PeOMFwEEEEAAAQQQQAABBCzQ0HG9OuAkynRf6LxE2/ZTfKGgIIAAAgggkCoQmXHJiSJ77bVX6j6sF6jA/Pnzw8sv+xag/h10suYnn3xS/wP9dQQnIzq5av/99w/vvvvuX621r7788stw1FFHhY033jgMGzas9g/M0Z6DBg0Km266abjuuusaJOkzR8PKyWE9++gbb7wRf+78HPq5zPREDz30UFhvvfXiSXpOZMv08en2//XXX8OAAQPSbQr9+/ePJ3mm3UhjvQR+/PHHcPTRR4cTTzwxOPmyXgfLwoN9PWrRokV49tln63y0Uru+1RmifB8Y9txzz/iPB6QQVMq6TNnOKgIIIIAAAgggUMoCy2pwnRRnKL5U3KpYTUFBAAEEEECgWAXoNwIIIIAAAggggAACCCBQLwESLOvFx4MRyJcA50EAAQQQQAABBBAoEYFtNY63FU6iVBUpI7W2vaK7goIAAgggUJYCtRr0Icl7pZmRKXkzywUo8Oqrr4YZM2bUu2cvvPBCVmbwc3Ldww8/HJzA5ESmqjq2zDLLhMaNG8ejUaNGVe0WnJzXunXrgklsvOKKK8LJJ59cEIliVaI14AbPGNi1a9ewxx57xJ+7qrqy6qqrxp97vwb8Wki3n4/VqVOncOaZZwYnR6bbJ5M2JxEPGTIk8ZBYLJZY9qyWno0w0cBC1gX69u0bzj333DonKCe/Zvy6qSm8f1WD8GvrlFNOCSNH+n+ZqtqrcnupX98qj5iW6gTS3DMdXN3+bEMAAQQQQCC3AhwdgQYXOEc9WFbh8jf90VExTtFDsYqCggACCCCAAAIIIIAAAgggUG8BDoAAAgggUEwCixRTZ+krAggggAACCCCAQAEJ0BUEEMhU4AI9wN8I3kF1avGXFlqpcYSCggACCCCAQFUC22jDeop4WWKJJcLxxx8fX+aP4hH46KOPwqefflqvDn///fdh8ODB9TqGH+zko3//+9/hhBNOSJtEte+++4Y333wzniw3e/bsMGHChHhMnz49zJ07NzgBzq/BRRap/NfMTmzs2LFj2uP63DXFrrvuGn766ad4Eqn7WVU4ke+bb74Jr732Wjj99NPDUkstVenQ9U0Uq3TAWjQ0adIkuF9V9TuT9j59+tTijJnv4qQ1J0P6uUp9tJPdnHj59ddfhwULFoRp06bFn3u/Bvxa8HPzzDPPhObNm6c+NNx7773BiZY+fqWNGTR49kq/zvyQWCwWzjvvvBCLLUyy9PM6a9YsbyZSBDJ5/0ycODE4YTvdbMi9evUKL774Yggpx69pdemllw4vv/xy4jXj101N4dfY/Pnzg6+Rxx13XKVTzJw5M/iaUtvn3O+xQr2+VRocDXkR8OeV752STraeln1vpYqCAAIIIIAAAgiUncCpaUbs/6H2v2NM0LYbFFX/upI2UhBAoAQFGBICCCCAAAIIIIAAAggggAACZSxQ+ZsvJYrBsBBAAAEEEEAAAQQQQACBBhJYV+d9UdFDkVq+UsP+iosUFAQQyIIAh0CgxAXaJo9v//33D4svvnhyE8sFKpA8458Txl555ZV69fS9994Ln3zySeIYsdjCpLNEYy0Wnn322XDRRZVvQ9q3bx+++uqreILUzjvvHJZccslKR/Nrb8sttwx9+vSJJ985cSV1p3vuuSfccsst8STJ1G3ZWnff1lxzzbDnnnsGn+/bb79Nm3h8//33h9tuuy1bpy364zj5zM+NXZIH42TZ66+/PowfPz5cdtlloVmzZpGkxop9l1122XDwwQeH//u//ws9e/YMflzFNtc+bu/evb1Yp5g6dWrw67Piwauvvno44IADghNXK9pGjRoVxo4dW7FKXQcBv3/WWWed0K5du+Dr0uOPPx55Lv06ufHGG0Ntkxrr0IXIQxZddNGw+eabB8+q66TpFVdcMbJ9xIgR8etSpLGKFb9+iv36VsXQaK6jgD+32raN3Er5SJUa3EgggEBxCNBLBBBAAIF6CWypR1+nSPerNU60vFjbvlZcpVheQUEAAQQQQAABBBBAoEEEOCkCCCCAAAIIIJAvARIs8yXNeRBAAAEEEKgsQAsCCCCAQOkLnKghjlY4iVJVpDyotS0UAxUUBBBAAAEEaiMQSQJIkyRQm2OwTwMIeDa2WGxhEuSgQYPqnLDkhCfP7OfaQ2natGn4xz/+4cWMYuTIkaFDhw7x2QkrHugkOSfLOTFp3XXXrWiusV555ZXDQw89FB588MFIcpYfeOmll0YS5dyWy1h++eXDAw88ELp161bpNDfccEMYM2ZMpfY8NBTcKV588cXg5ya5Y05mc5LdJZdcEpZayt+nTd6aftkJcZ06dQpPPvlkpef+mmuuCV988UX6B9bQ6uTJzz77LLHXRhttFJzQu9tuuyXanKzcr1+/nCbwJk5WBguxWCwcfvjh4eyzz46M9v333w8ff/xxpC0fK06avv322yud6vnnnw+e6bLShqSGUr2+JQ2RxToK+McpUh4aubdK2cYqAggggAACCCBQygIzNbgrFE0VTqJMl2i5grZdrZigaKWg1CzAHggggAACCCCAAAIIIIAAAgggUPoCjLBEBUiwLNEnlmEhgAACCCCAAAIIIIBAgwr4F50fUg+cRLmc6uTiLyqcoIaTFT8rCqzQHQQQQACBAhVYT/3aVpEoJFgmKAp+YZtttgkbb7xxop9OHqvrzHvTpk0LgwcPThzLCWfNmjVLrNdmYfbs2aFz585h5syZid2dXOkZBzt27BicNJfYUMuFWCwWTjzxxEqJdgsWLIifa9KkSbU8Uv13c/8vuOCCcOqpp0YO9v3334e777677BPy/Bry7JR+biqAllhiidC3b9/4TKAVbZnUns3Sx0x+zJQpU8Idd9yRsbeT5zwzakUSsY+50047BSfPHnTQQV5NRP/+/cO4ceMS6yzUTyAWiwUnhC+99NKJA/n5cMJioiGPC/6c8/Uz+ZTQTF5JAAAQAElEQVQfffRR5NqVvM3LpX598xiJugv4NZXy6G217nssVeVYGDMCCCCAAAIIIBD87xXXyGFthWetnKY6tcxXg39IUhUFAQQQQAABBIpPgB4jgAACCCCAAAIIIIBAbQRIsKyNEvsggEDhCtAzBBBAAAEEEECg8ATaqUv+soGTKLUYKS9obUvFwwoKAggggAACmQhEZlhq3bp1WH311TN5fHHvW+S9X2211cIee+yRGIVn3vNMgYmGDBacnFkxs18sFgtHHHFEiMViGRwhhAEDBoTXXnst8pjTTjstHHvssRkfK3IQrTjRLnUGvE8//TT06tVLW/NXFl988XDllVeG5s2bR05KQl6IJ8GOGTMm4nL11VeH/fbbL9KWyUosFgt+DW2wwQaRhz399NMZJ0BOmDAhDB06NHGcWCwWnEjshpYtW4amTT3BitdCmDx5chg4cOCfK/yZFQH7NmvWLHKsuiaERw5Sh5VGjRqFTTbZJPJIJ1DOmzcv0pa8Ug7Xt+TxspyZgO+ddt1119QHtU1tYB0BBBBAAAEEGlCAUzeUgH8M8kad3P/Dda7qbxQV5QYtzFFQEEAAAQQQQAABBBBAAAEEEMiOAEdBAAEEClCABMsCfFLoEgIIIIAAAggggEBxC9D7sha4SaN3EmX0G8lqVDlfcYBivIKCAAIIIIBApgLbJT8gzQxMyZtZLkCB9u3bR5IXBw0aFGbN8kQRte+sZ/Rz8pBrP2qjjTYKW221lRdrHb/++mt46KGHIvs7Kc6zDy622GKR9rqsxGKxcP755wcfM/nxTzzxRJg6dWpyU86X11lnndCpU6fIeZyQ9+qrr0baymnFrznPVJk8ZiehnnzyyZHXZ/L22i43btw4HHPMMZHd7T1ixIhIW00rL730Uvj2228Tu3n21xYtWsTX11prrbD//vvHlyv+8Hg8rop16voJLLnkkmHVVVeNHKS6hMbIjg280hDXNw+5Ia5vPi9RN4E091CRe6y6HZVHIYAAAggggAACJSPgRMqeGs16ijMVoxR3KCgIIIBAWQsweAQQQAABBBBAAAEEEEAAgdIXWKT0h8gIaxBgMwIIIIAAAggggAACCNRfYEcd4l2FkyhVRcp/tdZS8W8FBQEEEGgoAc5b/AJbJA9h2223TV5luQgEnCDmRLGKrn788cfhiy++qFitVT1t2rQwePDgxL6eFdOzYyYaarHw4YcfhiFDhkT2dFKck+MijfVY8bE6dOgQOYJnsUw9b2SHHK3ss88+Ye21144c3bN3zp8/P9JWLivvvvtuGDlyZGS4nnXUs7pFGuu4cuihh4b11lsvHHLIIeGRRx6JzzDpWVZrezjPTuhZL5P39+yVK6+8crwpFovFEyxjsYWztno8Hld8B/6ot4CTKX/+2ZPXLDxU6iySC7fkdsnv09S+VHfGcru+VWfBtqoFttuuUj5l5B6r6keyBQEEECgaATqKAAIIZEPgNx3kLsXWCiddqqIggAACCCCAAAIIIIBAAQnQFQQQQAABBBDIssAiWT4eh0MAAQQQQAABBLIgwCEQQACBohK4VL11EuU2qlNLNzX8Q/GBgoIAAggggEBdBRbXAyNf/t9ii8iqNlMKXWCVVVYJTois6Ocvv/wSXn/99YrVWtWjRo0Kn332WXzfWKxyoll8Qw1/vPLKK2Hu3LmJvZZYYongJMREQ5YWPGPnSiutFDna888/H5wwFWnM8YqTPbfffvvIWd577728z6YZ6UADrjjJtWIGVHfDs5a2adPGi1mJzTbbLHz55ZfBSZLHHnts8IyTsdjCZMjKJ4m2OPF4+PDhicZYLBYOPPDAEIstPMY222wTkpOVPZ7+/fsH14kHslBngcmTJ0eSv2OxWGjZ0r8XU+dD1vmB48aNC2+//Xbk8RtuuGFYfvnlI20VK+V2fasYN3VmAmnuoXxTtVhmR2FvBBBAAAEEEEAAgWoEVqlmG5vKVoCBI4AAAggggAACCCCAAAIIIIBA6QsU9whJsCzu54/eI4AAAggggAACCCCAQMMJ/F2nHqRwEqWqSHHmwz5quVxBKRUBxoEAAgg0nIC/+J84u2eHa9SoUWKdheIRcNJhLLYwUezll18OnrGvNiNw8tiAAQMSSWQbbbRR2GqrrWrz0MQ+c+bMCakz/W2wwQbBCUuJnbK0sO6664bUxMaPPvoozJw5M0tnqN1hnEC44447Rnb2TKDffPNNpK0cVjwT4IgRIyJDbdKkSU6e/8hJMlh57LHHIgnATuxzJB/CycoHHnhgclNwgqWT8SKNrGQs4OvME088EZLfp57tryFmTfZMmjfeeGOYMmVKZBx77bVXWGaZZSJtXinH65vHTWQu4Hso30ulPDJyr5WyjdVyFGDMCCCAAAIIIFBXgfX0wMmKPooNFBQEEEAAAQQQQKBwBegZAggggAACCCCAAAJJAiRYJmGwiAACCJSSAGNBAAEEEEAAgZwKnKqjj1Y4iVJVpNyrNX8581XVFAQQQAABBLIh4M+VxHHSzLyU2MZCYQu0aNEiMvOekx0rZqSsqedOChw8eHBiN8+Gudpqq4VEQy0WZs2aFT799NPInp4JcMUVV4y0ZWNlySWXDB5v8rGcADd+/PjkprwspyaQ/vrrr+Hbb7/Ny7kL6SQ//vhj+PzzzyNdat68eVhhhRUibQ21MnXq1PDaa69FTt+2bdvgZKhIo1b233//sMQSS2jpz+JZFwcOHPjnCn/WScDJlX369Andui38/ZhYLBbOPffcvL9G/B69+OKLw/333x8Zy9prrx0OP/zwSFvFSrle3yrGT52ZQJp7qS0zOwJ7I4AAAggggAAC+RcokjNer376f9aOV+0fonxM9UYKCgIIIIAAAggggAACCCCAAAII1EKAXRBAoOEESLBsOHvOjAACCCCAAAIIIIBAuQmUwnhX1iD6Ke5TLKlILt9r5WjFGYq5CgoCCCCAAALZEiDBMluSDXwcz7znxMiKbvzyyy/h9ddfr1itth41alSoSMaMxWLhwAMPDLHYwtkwq33wXxudVPjdd9/9tfZn5ZkwPcvjn2vZ/TN15kGPtyFmjlxrrbXC0ksvHRnc2LFjI+vlsGL777/3LevC0a6//vrBybALWxpuybNrJicA+zlr165d2g5tsskmlWZw7du3b3CSXdoH0JhWwLNEOjn1qaeeCq1atQonnXRSWLBgQWLfDh06hIMPPjixnqsFJ3f+8MMPYeTIkcGJlU2bNg233HJL5HSLLLJIuPXWW4Nnx41s+GulXK9vfw2/EKuC7lOaBMvIvVZBd57OIYAAAggggAAChSvQXF1L/kUUfyftSLV9onhGsbmCggACCCBQWgKMBgEEEEAAAQQQQAABBBAoGQH/ZVbJDIaBIJBdAY6GAAIIIIAAAggggEBEwN8s9qyVTqKMbNCKvxzgGS/8a8xapSCAAAIIFI9AUfR07eReOrEoeZ3l4hJo3759JDHy5ZdfDrNnz652EE4+GjBgQHDtHT3rZIsWLbyYUfz000/BM8MlP2j55ZdPXs3qso8di0WTQJ3kl9WTFOjBJkyYEJzYGYvF4s93LJZZvcwyy4T3338/56PzjIA5P0ktTjB//vzw2GPRW+mdd945VHW986ybBx10UOTITs4bPnx4pK1cV4YNGxaWW265Gl97ngV0nXXWic8K+e6770a4rr322nDnnXeGxRdfPNJemxUnU2+zzTY1nj8W+/N94eRJJ6A7yfPGG28MqYngPqfbq0v25PpmJaK2AmmuLZF7rdoeh/0QQAABBIpNgP4igECOBZbS8UcoUktMDf73lY9UP6/YSkFBAAEEEEAAAQQQQAABBHIkwGERQAABBBComwAJlnVz41EIIIAAAggggEDDCHBWBBBoKIFbdWInUaZ+6fIPtXdUHKr4RkFBAAEEEEAgFwIrJh90xRVXTF5lucgEWrRoEZwgWdHt0aNHh3HjxlWspq2dlOgEy4qNngXTyUgV67WtZ8yYEZzIlrx/miST5M31Wm7UqFFYail/v3LhYWbOnLlwJU9L7oeTPZNP9/nnnyevlsWyX0dOfEsebF2S55Ifn61lPx+vvvpq5HD7779/pddP8g5t27YNyddDJyD7feI6eb+iXW6gjju594UXXgidO3euU3Jltru96qqrhhdffDGcd9558YTNqo5frte3qjxor14g+drx157cXP0FQYUAAggggAACCNRDYJQeu71iV8XrinSlvRo/ULyi8L6qKAiUuQDDRwABBBBAAAEEEEAAAQQQQACBghDIaYJlQYyQTiCAAAIIIIAAAggggAACdRfwFwE8a6WTKFOPMlQNnrXydtUUBMpagMEjgEDOBVZIPoNnbkteZ7m4BJwY6QTJil474XDo0KEVq2lrz2Q4fvz4+LZYLBY8C2Z8hT9qJeBZ+hZddNHIvvPmzYusl+vKhhtuWBBDHzx4cJg+fXqiLyuttFJIfp8kNiQtbLDBBmHHHXdMagmhf//+NSYsRx7ASiWBn3/+OX6N2XvvvcPYsWMrbc9Xg2fA7NevX/C1z8m2sZgnvcnX2TlPqQukuZeK3GuV+vgZHwL1EeCxCCCAAAII1ELgTe2zl2JbxUuKdGVvNXZVUBBAAAEEEEAAAQQKUIAuIYAAAggggAAC5ShAgmU5PuuMGQEEEChvAUaPAAIIIIBAbQWu1I5DFVsoUksXNeym+FhBQQABBBBAINcCkVmV0sy6lOvzc/wsCzhBMhZbmCzkWfd+/fXXtGfxbHzPPfdcYptnv/QsmIkGFqoSSLRPnTo1eHa7RIMW0iTXqLW0y1JLLVVpBsCGTKCr0J41a1bo27dvxWq83m233UJNyZ9LLrlkOProo+P7V/wxefLkMHDgwIpV6noIvPbaa2HzzTcPd9xxR/B1KNNDeebJxo0bh3ThWTLTHa9Vq1Zh+PDhwdfDd999N/78+nWbbl/aEKiPQJp7qci9Vn2OzWMRQAABBBBAAAEEEgLvaamtwv/G4r/Y+EPLyeWy5JV6LPNQBBBAAAEEEEAAAQQQQAABBBAofQFGiEDOBUiwzDkxJ0AAAQQQQAABBBBAAIEiE9hU/R2scBKlqkj5P63trrhakcXCoRBAAAEEEKhWIDKrUjkmhlWrU4QbnSDpRMmKro8YMSJ8+eWXFauR+ptvvglDhgxJtB144IHBs2AmGjJYWGyxxSrtncuZHJ0kNXfu3Mg5F1988ch6Q62svfbaOT11kyZNgp87J6bVJTyLYMuWLbPax0aNGoVCTFZzkueoUaMiYz300ENDutdrZCeteAbL1OfSyZpO2tTmsi277rpr+Omnn+KJkTW9/px8/L///S/ceeedYf3114+YLViwIHTq1Ck88sgjkfaaVpZeeunw8ssvhwkTJqSN2bNnx9vPOOOMyKF8LTz88MOD68iGWqyke72U6/WtFlxlv0uaBMvIvVZugTg6AggggAACCCBQdgL+ocqDNerNFE8oFiheV4xQUBBAOJHnGAAAEABJREFUAAEEEChRAYaFAAIIIIAAAggggAACxSZAgmWxPWP0F4FCEKAPCCCAAAIIIIBA6QqcqaGNVjiJUlWk3KE1/9LywgwHNVAQQAABBBDIg0BkVqU0SQG56QJHzZmAEyT32GOPxPFnzpwZhg4dmlhPXnj//ffD+PHj401OIGrTpk18uS5/rLbaasGJT8mP/fzzz5NXs7o8bdq0MH/+/Mgxa5qVMLJzllYKOdEzS0Os1WGcYLn88stH9s3l8x85UTUrjz32WEhOxHXCpGcyrOYhiU2eHXHnnXdOrHth5MiR8VkQvUzULODPFL8v//Wvf4XPPvss9OzZMyyyyMJ/OnKS5fnnnx/GjBlT88Ey2MPP3d133x0GDBgQuS5NnDgx7L777uGhhx6KJ4jW9pDlen2rrQ/7RQXS/FhF5F4rujdrCCCAAAIIlIEAQ0QgPwJjdZojFRsrzlFQEEAAAQQQQAABBBBAAAEE8inAuRBAAAEEqhVY+K/k1e7GRgQQQAABBBBAAAEECluA3iFQT4E19PgnFXcoFlUklylaOUxxtuIPBQUBBBBAAAEEEKi3QPv27UMsFkscx7O9zZkzJ7HuBc8899xzz3kxHp75ctNNN40v1+WPtdZaq9Lsl7lMsPv0008j3fTsiWus4duuSHPOV5ygWgiJnjkfaA0ncILlOuusE9lrypQpIfV1F9khxytTp04Nr732WuQskydPDuutt178/RGLxaqtPSPq448/Hnm83zd9+vSplNwb2YmVtAKLLrpo6NixY7j++usj27///vvgZEjbRjZkYaVt27bh4YcfrpTUecopp4Rnn3027RnSNZbr9S2dBW0IIIAAAggggAACCBS4wP/Uv+z+gosOSEEAgdITYEQIIIAAAggggAACCCCAAAII5FOABMt8ai88F0sIIIAAAggggAACCCBQOAJHqCuetdJJlFqMFH9be0u1PK2gIIAAApkKsD8C2RKYmXygWbNmJa+yXKQCTpbceGNP2vDnAN55553w9ddf/7ny15/ffPNNGDJkyF9rIey9997BSXKJhgwX/NjNNtss8qjRo0eHGTNmRNqyseKkvf/+97+RQ6255pqhSZMmkbZ8rIwd60kyFp5pueWWa5B+LOxBwyx53E2bNo2c3EmwDXlN8evbfYh0Kgsr//nPf4JnQszCocruELFYLDi5cdttt42M3UngnpU20pillYMPPjhcdtllkaN55swOHToEz0ga2VDFSrle36rgoLkGAc8cnbJL5F4rZZtXX9AfDyj2VCyioCCAAAKpAqwjgAACCORW4AAd/lQFBQEEEEAAAQQQQACBhhTg3AgggAACCCBQwgL8I2AJP7kMDQEEEEAAgcwE2BsBBBAoO4HFNeK7FE6iXE11cpmrlX8qjlJ8p6AggAACCCDQkAKRjMo0SQEN2TfOXUeBVVZZJeyxxx6JR0+fPj28+eabiXUvvP/++8GzL3p5scUWC23atPFinWPJJZcMu+yyS+TxH330UchFgpuTQz/44IPIubbaaquw8sorR9pyvTJ79uyQmujZuHHjsPbaa+f61AV3fL+G9tprrxDCwq5NmDAhfP755wsbsrB01VVXBSfn3XjjjWHMmDFh3rx5aY86f/788Pzzz6fdVt/GyZMnh4EDB9b3MGX7eL9PU18r3377bZg0aVJOTGKxWLjgggvCzjvvHDm+P++ceFmbJOByvL5FsFjJSCDNaypyr5VysNW1vr/iJMVrismKnoptFRQEEEAAAQQQQACB3AvEdIoeivsU4xX+t5u/qabUKMAOCCCAAAIIIIAAAggggAACCCBQ+gKMMFsCJFhmS5LjIIAAAggggAACCCCAQDEJeNYJz1rpf4hP7be/MOlZK+9J3cB6AwhwSgQQQAABC0RmVXLCiRuJ4hdo3759iMX8PcE/x/LCCy8Ez/zotT/++CM899xzXoxHy5Ytw+abbx5frs8fTrBcYoklEoeYO3dueOmll4LPl2jMwoKP6YSs5EMdeuihwUl+yW25Xh43blzwLJ3J59luu+3ynuiZfP6GXN5mm23C0ksvneiCkxw9M2GioZ4LTlp65ZVXwnvvvRcuvvji4BlTmzdvHqZOnVrpyE7sHTRoUKR9mWWWCU6AzTQ8O2rkQFrp27dvcH+0SKmDwPLLLx951C+//BKcOB1pzOLKCiusEHr06BF5ffrwgwcPDnfddVetrlHldn2zD1E3gZkzZ6Y+sFJD0g5Hannhh3UIa2i9k2KkwhnqXVT/XUGprwCPRwABBBBAAAEE0gu0V/OGCpcm+uMuxVcK35MtqZqCAAIIIIAAAsUkQF8RQAABBBBAAAEEEChQARIsC/SJoVsIIFCcAvQaAQQQQAABBIpC4Fr10kmUG6tOLZ3VsLfiUwUFAQQQQACBQhGIzKpEwlDDPy3Z6kGLFi3CxhsvvCV55513wtdffx0/vBOZhgwZEl/2H/vuu29wApKX6xM+52677RY5RO/evcOXX34ZaavPyrRp08I990R/q2KDDTYIO+20U30OW6fHPv300yE1keaggw6KJLbW6cBF+qBNNtmk0iyBTz75ZJg4cWJWRjR8+PAwcqRzjhYerqqE1qFDh0aem1gsFvx8eVbNTMOv33322WfhSbXkfrg/WqQUiYBfK+edd16l3no21A8//LBSe2pDuV3fUsfPeu0F0txLRe61Uo4UnVo1unEDrV6p+EzxnuICxdoKCgIIIIAAAgiUiADDKAiBK9L0Yi219VSMV1ykWEZBQQABBBBAAAEEEEAAAQQQQKBOAjwIAQQQsAAJllYgEEAAAQQQQAABBBAoXQFGtlCghRbfVDiJUlWkfKA1f2myq2oKAggggAAChSYQmVUpNVms0DpLf2ovsMoqq4Q99tgj8YDp06eHDz7wbUkI77//fhg/3t8TDMEzTqYmjyUelOHCUkstFc4555xIguGUKVNC165dw7x58zI8WuXdPRPm7bffHsaMGRPZeMwxx8RnJow05njFSYP9+vWLnMWzKbZq1SrSVk4rfv5PPPHEyJC/+OKLcN9999VqhsDIA1NWfv3113DnnXdGjhOLxcIJJ5xQaeZSJzd5hsnkQ3iW1ro+Nx6XE2eTj+fXYp8+fYJn6UxuZ7l2Aj/++GNkR898utZa/g5zpDmrK7FYLJx99tlh0003jRzXn3tXXnll8GsssiFlxa+Dcrm+pQy9YpW6lgJ+TaXsGrnXStl2qNb9CwGeKek7LVdVWmpDD8U1CgoCCCCAAAIIIIBA9gTO16EGK9KV1dTYXeG/QPG//SynZQoCCCBQ6gKMDwEEEEAAAQQQQAABBBBAIAcCJFjmAJVD1keAxyKAAAIIIIAAAgggkBOBc3TUUQonUaqKlFu05i9CvqWaggACCCCQFwFOkqHA5OT9x44dm7zKcpELtG/fPpLs+Nxzz8UTHV1XDG2rrbYKnnmwYr2+9a677hratm0bOcxDDz0UbrnllkhyXGSHWq48++yzoVu3bpG9PXvlKaecEmnL9YqTRa+99trg5MHkczm5cPXVV09uKrvlvfbaK2y77baRcXuGwLfeqvvtsJMZnVg7YMCAyHF32WWX8I9//CPS5pWPP/44nkTs5Yrwa7JRo0YVqxnXe++9d1h77ejEcUOHDg2eDTPjg5X5A5wAO3hw9PvLq666alhjjTVyLrPaaqvFryGLLBL956uBAweGF154ocbzl8P1rUYEdqhRIM29VOReK80B3lbbmYq1FPsp+ipmK9KVx9M10oYAAgiUrwAjRwABBOotMExH2FPh/5Gt6n8KVtb2axWTFLsrKAgggAACCCCAAAIIIJBXAU6GAAIIIIBA8QtE/4W6+MfDCBBAAAEEEEAAgewLcEQEEChmgcbq/HMKJ1GqipQJWjtQcZ6CggACCCCAQCELfJTcuY8+iqwmb2K5CAVatGgRNt5440TP//vf/4Z33nknDBkyJNG27777hhVWWCGxXt8Fz/J2zTXXhBVXXDFyqIsvvjh06dIlnuAZ2VCLFSfYPfTQQ+Hwww8PCxYsSDzCSVI33HBDXmevdF+cLHr//fcn+uEFz17pmTS9XM6x8sorh86dOwc/NxUOc+fODU72fftt5xBVtNa+dmLtpZdeGnmAj3/55ZeHZZddNtLu5+fxxx+PzCzp2RHbtWsX2S/TlWbNmoUDDzww8rBvv/02vPTSS5G2alfYGBd47LHHwogRI+LLFX/ssMMOIV/JyW3atAmHHHJIxanjtV83V199dZg0yd+Xjjel/aPUr29pB01jxgJp7qVqe3M1Xyd7WXGcwrMlHanaX/Kfq9plhv54Q0FBAAEEEEAAAQQQyL7AezrkAYqtFc8r/lCklsXV8LGCgkD1AmxFAAEEEEAAAQQQQAABBBBAAIHSF8hwhCRYZgjG7ggggAACCCCAAAIIIFA0Aseqp6MV0W9Zq0HlEcWWCv8jvCoKAsUnQI8RQKCsBPx5lhhwmqSAxDYWik9glVVWCXvssUei404Iu+eee8L48ePjbUsssUTYZ5994svZ/MOzYvbq1SuSZOfjO8Hy0EMPrTGJyftWxI8//hjOPPPMcNJJJ0WSK73dM1c6cc/L+YgffvghnHjiicHJosnnc7LfddddF9ZZZ53k5rJddgKbn5tkgJkzZ4bWrVsHz2b566+/Jm+qctn7OVnXr5nkxFo/4LTTTgu77babFyMxbdq0kDo74s4771zvWVpjsVg48sgjw2KLLRY5X9++fYNnZIw0spJWwEmMTz31VOjYsWNku98/J598ciXbyE5ZXFl88cXDVVddFXx9TD7sp59+Gu69997gfia3py6X6vUtdZys110gzb1U5F6rlkf2hfIJ7esv+a+h+jRFF8XvikyKZ8XMZH/2LUMBhowAAggggAACEYFRWjtQsZniScXCX3kKoZfWv1NQEEAAAQQQQACBohOgwwgggAACCCCAAAINK0CCZcP6c3YEEECgXAQYJwIIIIAAAvkUWFon8z+iO4mykZaTy89aOUVxvGKmgoIAAggggEAxCERmVfrqq6/CjBmeIKkYuk4fayPgBMRYLJbY9dFHH00se9a4zTffPLGezYWDDz443HrrrZWSLF944YX4jJPHH3988IyGc+bMqXTaefPmhTFjxsQTsZwEdffdd3ufSDiBz8d3slRkQxZXZs+eHU9GdVJY27Ztw2qrrRYefvjhSme4/vrrg8dbaUOZNvg56dGjRyS51xR+Xp2c2rRp09CtW7cwbty4SslsTm775ptv4omY3s+JcH5scjhp+IYbbkibkDdkyJDgRLnk/Q866KDgmQeT2+qy7PdKy5YtIw8dOXJkGD58eKSNlYUCv//+e5gyZUrwe6hVq1bh8MMPD34dLNwjxGeTbN26dXJTzpc32WSTcN5551U6z7///e/g57TShpQGv999/XFyaPKmYrq+Jfeb5ewJ+B7K91IpR4zca6Vsq82qb8zu1463KjIpq2tnT8v6gepLFVjwUycAABAASURBVOsrKAgggAACCCCAQDEIFEIfx6oTRyg2UvRV/Ka4QUFBAAEEEEAAAQQQQAABBBBAAIHsCHAUBMpKgATLsnq6GSwCCCCAAAIIIIAAAiUv0EYj9MwTTqLUYqS8pDXPWvmA6hACfyKAAAIIIFA0AvPV08gX/9PMvKRdKMUq0KJFi7Dxxhun7b5nGlx22WXTbqtvYywWi888+dxzz4Wll/ZvVESP+Mgjj4SddtopnvjmPjRp0iQ4nMTomTU322yzcPvtt1dKxvJRrr322uCky7omzQ0bNiwst9xyIRaLVRvep1mzZvGksJdeeqnSDJruy/nnnx/OPffc+HG8TvwpsMIKK4Qnn3wy7L333n82JP353Xffhcsvvzysu+668SRJz/zp5961Z4hce+2147OEer+kh8UXfTwf18ePNyT9MX/+/PD0008ntYTgY/kxkcY6rvicxx57bOTRTgjt06dP8LkjG+qxcskll8RfT7FY9a/PWKzq7d27d69HD6p/6LBavn9isVj8+V1rrbXi76F333230oE33HDD4GRcJ+VW2pjDhlgsFpykvemmm0bO8ssvvwTPRuvZUyMbUlZiscK9vqV0ldW8CCw8SZp7KN9j+V5r4U75Wzpap4optlJ0U3yh+FDRWbGhgoIAAggggAACCCBQs4DvoY7TbmsrvlFQEEAAAQTKVoCBI4AAAggggAACCCCAAAJ1FyDBsu52PBKB/ApwNgQQQAABBBBAAIGaBPzLxE6i3CDNjherra3iSwUFAQQQQACBwhWoumf+8n9ia7okmMRGFopOYJVVVqk0k6AH4aTHPffc04s5i1gsFtq3bx8+++yz4FkEqzrRzz//HCZOnBiPdEl1FY9bf/31w+DBg+PJeflOyKroQ0Xt83sGOyeyebminXqhwEorrRT69+8funTpsrAxZWnBggVh8uTJ8efetddTdkms+jg+no+baExa8MyVfn0kNYWdd945NG7cOLmpXsv77bdfWGONNSLHGDRoUKVZMyM7sJJWoHnz5uH5558Pnqk07Q45bnQyt2dSTZ2FcsCAAeGZZ56p8eyxWOle32ocPDtUKZBmBtTIPVaVD8zNBs+4lHpk/zDUtWr8n+JjxZWKTRQUBBBAAIFSE2A8CCCQbYEfsn1AjocAAggggAACCCCAAAII1FuAAyCAAAIIFI0ACZZF81TRUQQQQAABBBBAoPAE6BECBSKwnfoxXOEkSlWRMkJrrRQ3KigIIIAAAggUs8DI5M4PHDgweZXlEhBwkmMs5kmsFg5m2223DRtttNHChhwueWZCJyy98847Yfvtt8/4TE7EcmKdEzV33333+Ox+GR8kSw9wMta//vWvMH78+NCxY8ew6KKLZunIpXkYzzJ65ZVXhq+++iqcfPLJwX6ZjtTJuU6e9HF8vKoe72vXzJkzE5tjsVg44YQT4rMoJhrrueCZNlu3bh05is85dOjQSBsrVQssv/zy4bbbbgsffPBBYnbdqvfO7ZY2bdqEQw45pNJJunbtGiZNmlSpPV1DKV3f0o2PtswEfB1KeUTkHitlW65Xa0oC2EwdcAb8GNWfK3ZXUBBAAAEEEEAAAQSyI7CsDvO+4gzF4goKAgiEEEBAAAEEEEAAAQQQQAABBBBAoFwFyinBslyfY8aNAAIIIIAAAggggEApC1yowTmJMl0WgJMq3d6QX5ZU9ygIIJBnAU6HQKkKRDIqnSg0derUUh1rWY6rRYsWlRKZnFi07LL+vl9+SGKxWGjVqlUYPnx4+P7778MjjzwST2xae+21KyXdrbnmmuGAAw4IvXr1Ct9++2345JNP4usNkczovrjfTu7z7K5z5swJd955Z3B7fuRK4yzrrrtu6N27d/BspS+//HI47bTT4gm+jRo1igzQCZjNmjULRx99dHjyySeDkxefffbZ+L6RHVNWZs2aFZ577rlIqxOIt9pqq0hbfVcWW2yxeNJmLBaLHKpv377BfYg0shIX8Hul4j303nvvhenTp4ezzz47VJcsG39gHv7w7LNXXXVV8Ey/yadzQu9NN90U/vjjj+TmKpdjsVhRXt+qHBAb6iTge6dhw4alPjZyj5W6McfrbXX8FRTHK15U/KaoqmygDd8rKAggsFCAJQQQQAABBOojcJYevLXibsXXio6KJRUUBBBAAAEEEEAAgcISoDcIIIAAAggggEBeBEiwzAszJ0EAAQQQQKAqAdoRQAABBOoosJ4eN0BxoyK1fKkGf0kx3YyW2kRBAAEEEECgKAW+Uq/fVSRKmhmYEttYaDiBli1bxhPUnPRTEe3atauxQ04eGjNmTDxZqOJxF19cu9uZPn36RB7n9RpPWMMOK6+8cjj22GPD008/HZ8l7vfff4+c45tvvgn9+/cPp5xySlh99dVrOFr1m51E6qThinFnWrsvnnmzS5cuYZtttglOyKr+jNVvrctz6Ocqud+ePdNJawvPlJulXJx3ySWXDPvuu2+49957g5PYnGyXPDa/Fr7++uvQr1+/cNhhh4UVVnBuUM3j835+npKP5cTc+r5+0p15X/V/wYIFkdesz+0+pNu/ujY/j34+k/udjWU/d+nOW5fXn9/z9elT8nvI5880UdrXuOTzO0nXx0k3vrq0bbrppuG7776LPJ8+X8+ePUMsFk2krc3x83l9q01/2Cd/AmnunXxv9VX+epD2TD+q9RFFe8UqimMV/RVzFMnlC618pKAggAACCCCAAAII1F/Av2Z1SdJh1tbyrYpxigsUSynqWHgYAggggAACCCCAAAIIIIAAAgiUvgAjLEUBEixL8VllTAgggAACCCCAAAIIlLbASRreaIWTKFVFygNa20LxkoJSVwEehwACCCBQqAKRGZYGDPBvDRRqV+kXAggggAACCCBQWAJpEiwj91YF0NvZ6kM/xUEKJ1sepfpZxa+KvorsF46IAAIIIIAAAgiUp4D/HSndyP0LUj20YbLicsVyCgoCCCCAAALFL8AIEEAAAQQQQAABBBBAoEYBEixrJGIHBBAodAH6hwACCCCAAAJlI+CpcfpotE6i9K8LazFRZmrpeMUpil8UFAQQQAABBEpRIJIE4CSBefPmleI4046JRgQQQAABBBBAoK4CvmdK8+MUkXuruh47R4/7Wcd9XHGIwsmWt6vOpKypndspKAgggAACCBSdAB1GIA8Cb+scaysuUXynSC2N1HCdYoKii2JFBQUBBBBAAAEEEEAAAQQQQCCLAhwKAQQQKDQBEiwL7RmhPwgggAACCCCAAAKlIMAYsi/QXoccrXASpapIeV5rWyoeUVAQQAABBBAoZYH3NLivFPEyd+7c8PDDD8eX+QMBBBBAAAEEGkSAkxaJgO+ZfO+U1F3fU/neKqmpYBf9Q1LTM+zdUdr/BcUshf++5ADVf1NQEEAAAQQQQAABBP4U8A9adNdiU8V5immK1OLEyivVOFJBQQCB8hZg9AgggAACCCCAAAIIIIAAAiUuQIJliT/BtRseeyGAAAIIIIAAAgggUNACN6t3TqL0P3JrMVL8j94HqsW/IqyKggACCCBQtQBbSkTg2eRx3HfffcmrLCOAAAIIIIAAAgikEUhzz/RMmt1KqemIvwazvOpjFf0Vnp3pUdUHKUi2FAIFgdIVYGQIIIAAAhkI/Kp9b1E0UZylmKhILT1TG1hHAAEEEEAAAQQQQKDhBegBAggggAACCGRTgATLbGpyLAQQQAABBBDIngBHQgABBELYSQieTcJJlFqMlLe0trXC/+itioIAAggggEDZCEQyKkeOHBlef/31shk8A0UAgRIUYEgIIIBAjgVee+214HumlNPcn7JeSquNNZjtFKllOTV4Zkv/YMcPWn5ccahiSQUFAQQQQAABBBAod4HfBHCnYn3FaYqvFS5OuOzlBaKeAjwcAQQQQAABBBBAAAEEEEAAAQRKX6CIR0iCZRE/eXQdAQQQQAABBBBAAIESFrhMY3MSZUvVqaWrGnZWjFJQEMirACdDAAEECkDgc/XhKUWipJmRKbGNBQQQQAABBBBAoNwF7r+/Ui7lkzLxPZWqkiwLNKqbFE4GUJW2LKNWz3Lp+8rpWl5bQUkSYBEBBBBAAAEEylZgnkbuG8j1VJ+oOF8xV0FBAAEEEEAAgRIUYEgIIIAAAggggAACCFQIkGBZIUGNAAIIlJ4AI0IAAQQQQKAYBTZSp19ROIlSVaR8qrW9FZ0VFAQQQAABBMpZIDKL5VNPPRX+97//lbNHuY+d8SOAAAIIIIBAFQK+R/K9Uspmf2E+pamkVidrNBcqmii2UXRXfKmoqnh/R1XbaUcAAQQQQACBwhCgF/kX6KNT+gcpVFEQQAABBBBAAAEEEEAAAQQQyIsAJ0EAgQYSIMGygeA5LQIIIIAAAggggAAC5SlQ7ahP09bRCidRqoqUe7S2heI1BQUBBBBAAIFyF3hdACMViZJmZqbENhYQQAABBBBAAIH8CxTGGdPcI41Qz3wvpaosyvsa5SWKDRRbK65XfK5ILo8kr7CMAAIIIIAAAgggUC8B/5Coo14H4cEIIIBA8QjQUwQQQAABBBBAAAEEEECgNARIsCyN55FR5EqA4yKAAAIIIIAAAgjkQ2AVneRRxb2KvymSy3daOUrxT8U8BQUBBBBAAIHsCxTnEe9L7vZNN90UPvnkk+QmlhFAAAEEEEAAgbIW8L2R75FSECL3UCnbSn11lAZ4meLvihaK6xSfKfx3MqooCCCAQBkIMEQEEEAg9wI36hT+S7pnVG+uoCCAAAIIIIAAAggggEC+BTgfAggggAACdRAgwbIOaDwEAQQQQAABBBBoSAHOjUCJCRyi8XjWSidRajFSntbalorHFRQEEEAAAQQQiAr01uqXikS57jp/Rz6xygICCCCAQJEL0H0EEKifQJp7I987PVC/o5bMo/13MVdoNM0VXygyKV208/OKIxRLKSgIIIAAAggggAACfwr4RyzaazGmOFjxkeJFxTYKCgJVCrABAQQQQAABBBBAAAEEEEAAAQQaXiDXCZYNP0J6gAACCCCAAAIIIIAAAoUqcJs65iTKtVQnlwVaOVtxmGKKgoIAAoUvQA8RQKBhBK5NPu2jjz4aXn/99eQmlhFAAAEEEEAAgbIU8D2R741SBh+5d0rZxmrtBY7Urk4c8A9iTdPyI4o2isUUlNIXYIQIIIAAAgggULVAuvvN/bX7u4pXFNsrKAgggAACCCCAQDEI0EcEEEAAAQQQQKDsBEiwLLunnAEjgAACCISAAQIIIIBAAwu01vn9q71OotRipAzRmmetvEM1BQEEEEAAAQSqF+ijzW8qEiXNTE2JbSwgUH4CjBgBBBBAoFwF0twT+Z7J907lSpKtcW+qA/1dUVGW1cKxipcU3yj89zk7qqYggAACCCCAAAJ5FCiYU3VVT/zvXKoqlb3VMlwxVLGHgoIAAggggAACCCCAAAIIIIAAAhkJsDMCuRUgwTK3vhwdAQQQQAABBBDUi4fjAAAQAElEQVRAAAEEogJXadX/uLy56tRytRp2V/yfovwKI0YAAQQQQKBuApFfxh82bFjo04fcgbpR8igEEEAAAQQQKAUB3wsN0z1Rylgi90wp2/K7WtxnO7ia7q+qbWcq/qv4WtFNsbGCggACCCCAAAIIlIvAOxqo/51rN9VOplRVqeyqltcV3t5SNQUBBBBAoFQFGBcCCCCAAAIIIIAAAggUlQAJlkX1dNFZBApHgJ4ggAACCCCAAAIZCmym/d9QOIlSVaR8rDX/Y3MX1RQEEEAAAQQQyEzAX8h6LPkhV155ZZg1a1ZyU52XeSACCCCAAAIIIFBMAr4H8r1QSp99r+R7ppRmVusgcJsec7LCM1bOVV1VaaYNlypeUFAQQAABBIpAgC4igEBWBTxL5Y464r6KkYp0Zft0jbQhgAACCCCAAAIIIIAAArkU4NgIIIAAAlULkGBZtQ1bEEAAAQQQQAABBIpLgN4WrsBZ6tpohZMoVUXK7VrbQuF/bFZFQQABBBBAAIE6CERmZJowYULo1KlTHQ7DQxBAAAEEECgKATqJQJUCvgfyvVDKDpF7pZRtrGYm4F/xeFAPaavwjJUnqB6g+E2RrjycrpE2BBBAAAEEEECgTARe0ThbKdorPlQkF/+72PvJDSwjgEAlARoQQAABBBBAAAEEEEAAAQQQyJsACZZ5o049EesIIIAAAggggAACCJS8wJoa4VMKJ1Gm/r/HN2o/VNFRQUEAAQRKWIChIZAXgU90lusUidKnT5/w0EMPJdZZQAABBBBAAAEESl3A9z6+B0oZp5Mrfa+U0sxqFgR+1DGcQNlO9SqK4xTPK+YoKopnD61YpkagxAUYHgIIIIAAAlUKvKgtWyv872JjVLt08x8EAggggAACCCCAQLEJ0F8EEEAAAQQQKFWB1C85l+o4GRcCCCCAAAII1EaAfRBAAIHsCRypQ3nWSv9jsRYjxV+u21ItzygoCCCAAAIIIJAdgSt0mP8qEsUzOI0fPz6xzgICCCCQEGABAQQQKDEB3/P43idlWG9p/UoFJfcCs3WKvooDFU62PEb1rYovFJmUdTLZmX0RQAABBBBAAIEiEvhDffW/i22m2jNavqY694UzIIAAAggggAACCCCAAAIIIIBA6QswwqwIkGCZFUYOggACCCCAAAIIIIAAAn8JLKH6boWTKFdVnVx+08oZiqMV3ysoCNRKgJ0QQAABBGot0DF5zx9//DGkSTRI3oVlBBBAAAEEEECgJAR8z+N7n5TBdEpZZzU/Aj/rNI8qzlFkVLTz24qvFTcpWikoCCCAAAIIIIBAKQp4RstSHBdjQgABBBBAoFYC7IQAAggggAACCCCAQCEKkGBZiM8KfUIAgWIWoO8IIIAAAgiUs8BeGrxnrXQSpRYj5VWtedbKe1VTEEAAAQQQQCA3Ah/osBcoEuX5558PPXv2TKyzkDUBDoQAAggggAACBSLgex3f86R0x/dEvjdKaWa1gAV2VN8aK5opzle8o5ig+LfC21RREEAAAQQQyLsAJ0SgUAT8AxSbF0pn6AcCCCCAAAIIIIAAAgggUGICDAcBBBAIJFjyIkAAAQQQQAABBBBAoOQF8jLA63QWJ1E2V51aLlfDPorPFBQEEEAAAQQQyK3AzTr8QEWinHvuuWHgwEhTYhsLCCCAAAIIIFBKAuU3Ft/j+F4nZeS+8fE9UUozqwUucESa/jnh8ly1/1cxSXGr4h+KmIKCAAIIIIAAAgiUi8B+Gqh/gOIj1S8otlJQEECgrAUYPAIIIIAAAggggAACCCCAQLYFSLDMtijHq78AR0AAAQQQQAABBBAoJgH/I+5/1GEnUaqKFM8U4S+9dYu0soIAAggggIAFiFwKdNTBf1YkyvHHHx8++eSTxDoLCCCAAAIIIIBAsQv43sb3OCnj8D1Qp5Q2VotDYL66+YuiqrK2Nvg+138PNUXLZygoCCBQDAL0EQEEEECgvgLJ/87WTgfzv78NUr29goIAAggggAACCCCAQGEI0AsEEEAAAQSKXIAEyyJ/Auk+AggggAACCORHgLMggEBaAc8g4H/EdRJl6g7/VkNLhWcYUEVBAAEEEEAAgTwKfKVznapIlOnTpwcnIMydOzfRxgICCCCAQGUBWhBAoDgEfE/jexvf46T02PdAX6a0sVocAp6VaRV19SjFAMU8RVVldW1YTEFBAAEEEEAAAQRKXaCVBrilIrXso4bhijcUuysoGQqwOwIIIIAAAggggAACCCCAAAIIlL5AJiMkwTITLfZFAAEEEEAAAQQQQAABCzTRH/0VTqJUFSnjtXaAwl+KU0VBAIEcCnBoBBBAoDqBx7SxsyJR3nvvvXDccccl1llAAAEEEEAAAQSKVcD3NL63Sem/7318D5TSzGoRCfyqvj6u8MxMTqL0LJVvav0PRWp5OrWhhNcZGgIIIIAAAgiUr8AIDX1rxfOKdPdEu6l9sOIthZMuVVEQQAABBBBAoEgF6DYCCCCAAAIIIIBAAwqQYNmA+JwaAQQQKC8BRosAAgggUCICzsoYrbE4iVJVpDysNf+K7guqKQgggAACCCDQ8AJd1YUHFIny5JNPhksvvTSxzgIC2RfgiAgggAACCORWwPcyvqdJOYvveXzvk9LMahELzFDf71XsqlhHcZHiQ4WLEw2+9QKBAAIIIIAAAg0lwHnzKDBK5zpQsZmiqh8U2UnbBineU1AQQAABBBBAAAEEEEAAAQQQyJIAh0GgfARIsCyf55qRIoAAAggggAACCCBQH4Fl9OBeCidRrqg6uczWysmKExSzFMVT6CkCCCCAAAKlL3CKhjhUkSg33HBDuOWWWxLrLCCAAAIIIIAAAsUi4HsY38uk9Nf3Or7nSWlOWmWx2AW+0QB6KLZSbKJwsqWqjIr/3mr5jB7BzggggAACCCCAQGEJjFV3jlZsqOir+F2RWt5PbWAdAQQQKCsBBosAAggggAACCCCAAAII1FGABMs6wvEwBBpCgHMigAACCCCAAAINJLCfzutZK9N9WXGgtnnWygdVUxBAAAEEEEAgCwI5OMTxOuZERaKcd9554a677kqss4AAAggggAACCBS6gO9dfA+T0k/f4/heJ6WZ1RIW+ERje1ORSfGMTg/pAd8r/HdZJ6leQUFBAAEEGlSAkyOAAAJ1FPhCjztO4UTLB1TPU7g44fI6LxAIIIAAAggggAACCCBQOAL0BAEEEECgOARIsCyO54leIoAAAggggAAChSpAv0pfoLuG6C+era86tXi2gP3V+JWCggACCCCAAAKFK5A28eDMM88MvXr1Ktxe0zMEEEAAgUISoC8INKiA71l875KmE/5iue910myiCYGEwBF/LS2u2j8k5kSE77Q8SOEfFGukmoIAAggggAACCBSbwNfqsO9l1lN9j+JOBffGQqDUS4AHI4AAAggggAACCCCAAAIIIFCWAmWWYFmWzzGDRgABBBBAAAEEEECgLgLb6UHvKJxEqSpS3O7tPSKtrCCAAAIFI0BHEEAgjcBQtR2kiJRTTz01PPLII5E2VhBAAAEEEEAAgUIS8L2K71nS9Mn3NsPStNOEQLJATCuHK1KLky33UaN/cWSa6lcVpylWUlCKRoCOIoAAAggggIAEJin+qeikoCCAAAIIIIAAAiUowJAQQAABBBBAAIHcC5BgmXtjzoAAAggggED1AmxFAAEECk/ASZUj1K1WitTiGS13UOO7CgoCCCCAAAIIFJdAf3X3SEWkHH/88eGJJ56ItLGCAAI5EOCQCCCAAAIZC/gexfcqaR7oexrf26TZRBMCEYG/ae02xQeKqspi2rCX4l7FDwrPcqmKggACCCCAAAII1EGgeB6ynLq6pIKCAAIIIIAAAggggAACCCCAAAKZCrB/yQmQYFlyTykDQgABBBBAAAEEEECgzgLr65EDFU6iVBUpX2jNXy67RDWlDAQYIgIIIIBAyQo4k/L41NEdeeSR4emnn05tZh0BBBBAAAEEEGgwAd+b+B4lTQd8L+N7mjSbaMpUoAz2n6MxdlO0VDRVXKyo7ofDftf24QoKAggggAACCCBQ6gIXaoDjFBcollJQEEAAAQRKWIChIYAAAggggAACCCCAQPUCJFhW78NWBBAoDgF6iQACCCCAAAL1FzhZhxitcBKlqkjprbUtFC8rKAgggAACCCBQ/AKPaAinKiLlsMMOC/fdd1+krcBW6A4CCCCAAAIIlImA70l8b5JmuL6H8b1Mmk00IVCjwATtcaNiO0VjhZMJRqj+Q1FRXtXCDAUFAQQQQKDhBDgzAgjkXmAFneI8xeqKHoqJissUntVSFQUBBBBAAAEEEEAAAQQQyLkAJ0AAAQQKSoAEy4J6OugMAggggAACCCCAQOkIFM1IVlRPH1Y4iXIZ1cnFXyY7Tg0dFL8qKAgggAACCCBQOgK9NJQzFZFy+umnh+uvvz7SxgoCCCCAAAIIVCfAtmwL+F7E9yRpjut7F9/DpNlEEwIZC0zSI25WbK9YR+EEg7dVP66gIIAAAggggAACpS5wiQaY/O+CK2u9q8I/SNFFtf/9UBUFAQQWCrCEAAIIIIAAAggggAACCCBQygIkWJbys5vJ2NgXAQQQQAABBBBAoBwFDtCgPWulkyi1GCn9tbaloq+CggACCCBQKgKMA4GowF1a7aSIlMsuuyxceOGFkTZWEEAAAQQQQACBfAj4HsT3ImnO5XsW37uk2UQTAvUW+EZHuEWxk8I/RKaq1mVb7XmDwrUqCgIFIkA3EEAAAQQQqF7AiZQ/pNnFiZVXqn2ywvc4K6mmIIAAAggggAACCBSqAP1CAAEEEEAAgawJkGCZNUoOhAACCCCAAALZFuB4CCCQU4F/6+hOomyiOrWcq4aDFBMVFAQQQAABBBAobYHbNLxKP7Zw0003hVNOOUWbKAgggEDuBTgDAgggYIGTTz45+B7EyynhexXfs6Q0s4pAQQgcr15crBip+FrRQ9FKQUEAAQQQQAABBApZ4G51zv9GeJnq6YrUsrQafI/jfyv0rN+ra73ehQMggAACCCCAAAIIIIAAAggggEDpCxTrCEmwLNZnjn4jgAACCCCAAAIIIFA3gX/oYe8rnESpKlL+o7WtFD0VFAQQSC9AKwIIIFCKAn01qLaKnxWJ8sADD4QDDzww/Pbbb4k2FhBAAAEEEEAAgWwL+F7D9xwPPvhg6qF9b7KfGn2vooqCQF4FanOymHY6TFFRmmnhAsU7ivEK/8DZDqopCCCAAAIIIIBAIQr8ok5dr1hXcbViliK1ONHyPDUeoKAggAACCCBQigKMCQEEEEAAAQQQQACBuAAJlnEG/kAAAQRKVYBxIYAAAgggEBG4XGtOotxadWq5Tg27KD5UUBBAAAEEEECg/ARe0pD3UPhX6VX9WZ5//vmw/fbbhw8//PDPBv4sUAG6hQACCCCAQHEK+B7D9xq+50gZge9JfG/ycko7qwgUksBu6kxVszl5Rij/wNnbBC2VTQAAEABJREFU2sevZ/+gmX/4zEmZaqIggAACCCBQFwEeg0BOBH7UUbso/GMRXVXPViSXb7TykIKCAAIIIIAAAggggAACCCCQFwFOggACDSFAgmVDqHNOBBBAAAEEEEAAAQTyK9Bcp3tV4SRKVZHyidb2UlyhyE/hLAgggAACCCBQqAIj1DEnMkSyKSsSHx577DFtpiCAAAIIIIAAArUUqGE331s4udL3Gim7+l7E9yS+N0nZxCoCBSXwlnrj2Zz6qk4345Oa42Ud/dlJMVSxooKCAAIIIIAAAggUosBMdaqzoqmih8IzXKoKN+uPuQoKAgggkF6AVgQQQAABBBBAAAEEEECgBARIsCyBJ5Eh5FaAoyOAAAIIIIAAAkUucLr6P1rhJEpVkXKP1rZQvK6gIIAAAgggUNYCDD4h8LmW9lS8oUiU3377LRx99NHhyiuvTLSxgAACCCCAAAII1FXA9xS+t/A9RsoxfA/i5Erfk6RsYhWBghNwosEL6tVxilUV7RR9FE5OUFWpDFLLDAUFAQQaUIBTI4AAAgjUKDBde1ykWFfhREv/e6IWKQgggAACCCCAAAIIFI8APUUAAQQQQCBTARIsMxVjfwQQQAABBBBAoOEF6AECtRHwl7o8zZT/0XOJlAdM0/qRin8q5isoCCCAAAIIIIBAssAPWnFiw72qI+Xaa68Nhx12WPjpp58i7awggAACCOREgIMiUHICvofwvYTvKdIMzvcevgfxF7rTbKYJgYIWmKfeDVCcqPDfy+2n+kFF8uv5Ca1TEEAAAQQQQACBYhHwvyc60bJiJsti6Xcx9pM+I4AAAggggAACCCCAAAIIIIBAAwvkIcGygUfI6RFAAAEEEEAAAQQQKD+BQzVkz1rpJEotRspTWttSwRe6hEBBAIFsCnAsBBAoQYEzNKZzFJHy9NNPhx122CGMHDky0s4KAggggAACCCBQnYDvHXwP4XuJNPv5nsP3Hmk20YRA0Qn4B81eVq9PVqys2EfRW9FfkUlZLZOd87cvZ0IAAQQQQAABBKoVuEpbN1dQEEAAAQQQQKCoBeg8AggggAACCCBQXgIkWJbX881oEUAAAQQqBKgRQACB0hSIaVi3K5xEuabq5PK7Vs5SHK74VkFBAAEEEEAAAQRqI3CrdvIXwr9RnShjxowJrVq1Crff7luPRDMLCBSeAD1CAAEEECgIAd8z+N7B9xApHfI9hu81fM+RsolVBEpG4FWNpIPiJ0Um5Q7tPFXhm+4dVFMQQAABBBBAoCoB2gtFYDN15GqFfwj2GdWbKCgIIIAAAggggAACCCCAAAIIZEeAoyCQQwESLHOIy6ERQAABBBBAAAEEEMijwG4610cKJ1GqipQ3tOZZK+9UTSlgAbqGAAIIIIBAgQr4C+Hbq2+vKyKlY8eO4bDDDgvffsvvN0RgWEEAAQQQQACBuIDvEQ4//PDge4Z4Q/QP31v4HsP3GtEtJb7G8BCohcBS2md/xWoK/33f26q/UnRVbKygIIAAAggggAAChShwxV+d8o/CHqzljxWPKTZQUBBAAIGyE2DACCCAAAIIIIAAAgggUDwCJFgWz3NFTxEoNAH6gwACCCCAAAKFI+BfgnUSpX8VNrVXV6lhD8UYBQUBBBBAAAEEEMhUoGL/iVrYS+FZdFQtLE8//XRo0aJFeOqppxY2soQAAggggAACZS/ge4Nq7hE8I5/vLXyPUfZWACCQRuBAtTnJUlWirKulyxRjFZ4V6iLVjRUUBBBAIBsCHAMBBBCor0BTHeBQRXLxdxOPVMOnij4K38+ooiCAAAIIIIAAAggggEADCXBaBBBAAIEqBPyXGFVsohkBBBBAAAEEEEAAgWITKLv+bq4RD1E4iVJVpHyktdaKaxQUBBBAAAEEEEAgWwJn60CnKuYoEmXq1KmhmtmpEvuxgAACCCCAQHYEOEqhC3Ts2DF+b+B7hJS++h7C9xIdU9pZRQCBqMCSWp2qqKpsoQ3dFRMU/1GcrKAggAACCCCAAAINKfCtTt5JMUmRWhZVw/GK/yl6KZooKAjUQoBdEEAAAQQQQAABBBBAAAEEEMiPAAmW+XFOfxZaEUAAAQQQQAABBBCou4CTG/xL9U6iTD3KbWrYUjFMQUEAAQQQaGgBzo9A6Qn4S1C+13g1dWi333572GqrrcJbb72Vuol1BBBAAAEEECgDAd8D+F7A9wRphvua2nwP4XsJLVIQQKAagQe1bS3F3oqHFD8qqir/0IaDFJSGFuD8CCCAAAIIlLfAbxr+HYrGilMU4xSpZTE1eNt41XcrKAgggAACCCCAQPEJ0GMEEEAAAQQQKEkBEixL8mllUAgggAACCNRdgEcigEDBC/iLVU+rl06ijKlOLpO1cojCvw6rioIAAggggAACCORMwL82v4+OfoUiUj788MOw8847h8svvzzwHwIIFK4APUMAAQSyLeDPft8D+F4gzbF9z+BEMd9DpNlMEwIIpBFYoDYnJp+kejXFoYrnFE5eUBUpj0fWWEEAAQQQQAABBP4SaKDqAZ13A4XvYz5Xna5sna6RNgQQQAABBBBAAAEEEEAAAQQQyFyAR9RfgATL+htyBAQQQAABBBBAAAEE8ingWSudRJl6zkfV4FkgnlVNQaDUBBgPAggggEDhClynrrVWfKyIlG7duoXNNtssDBgwINLOCgIIIIAAAgiUloA/6/2Z78/+NCPzPYLvFXzPkGYzTQhEBFipWsBJlc9o88GKVRWe+WmwaidhzlP9goKCAAIIIIAAAggUksDv6sxDiuaKYxRjFcmlc/IKywgggAACZSXAYBFAAAEEEEAAAQQQKDgBEiwL7imhQwggUPwCjAABBBBAAIGcCqyScvQ5Wj9d4X+Y/EE1BQEEEEAAAQQQyLfAMJ2wheIuRaSMGTMmtGvXLpx66qnhhx9K7VYlMlRWEEAAAQQQKDsBf7b7M96f9f7MTwPgewPfI/heIc1mmhBAoI4CP+lxnhVqT9XrKA5TuE1VrcuB2nMtBQUBBBBAoEYBdkAAgXoK+Ach/EOxm+k4vm/xj8mO1PJrCgoCCCCAAAIIIIAAAgggUCACdAMBBMpdgATLcn8FMH4EEEAAAQQQQACBYhZ4RZ33rJX3qa6+sBUBBBBAAAEEEMitgL8odaZOcaRinCJSevXqFZo3bx569+4daWcFAQQQQAABBLIskKfD+TPdn+3+jE9zSt8LHKF23xv4HkGLFAQQyJHAFB33eUUmZSnt7CSHSarfUZyvcKKmKgoCCCCAAAIIIJAzgT905KcV/hGW/VVTEECgPgI8FgEEEEAAAQQQQAABBBBAIKsCJFhmlZODZUuA4yCAAAIIIIAAAgjEBbrG/0z/x2Vq3lfxPwUFAQQQQACBohSg0yUp8IRGtbHiVkWkfP/996FDhw6hffv2YezYsZFtrCCAAAIIIIBAcQj4M9yf5f5M92d7ml73VFtzxZMKCgIIFKbAQeqWkyxjqlspblJMVHgmqYtUN1FQEMiqAAdDAAEEEEAgReC7lHVWEUAAAQQQQAABBEpAgCEggAACCCBQzAIkWBbzs0ffEUAAAQQQQCCfApwLgXwKbK2TvaVwEqWqSHlfazsprldQEEAAAQQQQACBQhSYo06do9hN4S9pq1pYXnzxxbDpppuGyy67LMyZ410XbmMJAQQQKAABuoAAAmkE/Jntz25/hvuzPM0uI9Tmz/5zVf+moCCAQOEKHFlF17ZVe3fFeIX/DvIS1c0UFAQQQAABBBBAoKEFDlUHBim2V2SrcBwEEEAAAQQQQAABBBBAAAEEECh9gVqPkATLWlOxIwIIIIAAAggggAACeRE4T2fxF5icRKnFSmUbtbytoCCAAAIhBBAQQACBghYYqt55Rpx0PxoRrr/++rDeeuuFe+65R7tREEAAAQQQQKBQBfxZ7c9sf3ZX0Ud/1vuLzv7sr2IXmhFAoH4CWX30Mzra64rqin8Azj/w9rV2ukJBQQABBBBAAAEEGlLgGp18H8VwxRsK/7iLKgoCCCCAAAKlJsB4EEAAAQQQQAABBBpKgATLhpLnvAgggEA5CjBmBBBAAIHqBJpq4/OKmxUUBBBAAAEEEECglAT8xexNNaAXFZEyZcqU8M9//jNsv/324aWXXopsY6WIBeg6AggggEBJCPiz2Z/R/qz2Z3aaQfmzfRO1+7NeFQUBBIpEoI/6uZdiJUUHxSuKeYqqihMZqtpGOwIIIIBAOQswdgTyI3CYTrOxoqI4udJJlm+pYV8FBQEEEEAAAQQQQAABBBBAIJcCHBuBMhEgwbJMnmiGiQACCCCAAAIIIFDQAserd6MV7RWUPAtwOgQQQAABBBDIi8BYncX3OqeoHq+IlBEjRoS2bduGI444IowZMyayjRUEEEAAAQQQyK+AP4sPP/zw+GezP6PTnN2f5Ser3Z/tn6guikInEUCgksAMtfRWODFhVdV+X/tXT+ZquaJ4nyEVK9QIIIAAAggggEADCGxexTl3UvvLilGKQxQUBBBAIC7AHwgggAACCCCAAAIIIIBAXQRIsKyLGo9BoOEEODMCCCCAAAIIlJbAshqOv8TkX41fQcvJ5SetnKSgIIAAAggggED5CZTyiB/Q4NZXdFH8oYiUJ598Mmy22WbhwgsvDDNm+Lvckc2sIIAAAggggEAOBfzZe8EFF8Q/i5966ql0Z/Jntz/D19PGBxUUBBAoHYFZGorf121VO9nyBNUDFA8rfldQEEAgNwIcFQEEEECgZoErtUtzRT9FuvuSFmp/WvGh4lBFTEFBAAEEEEAAAQQQQKCQBOgLAggggEARCCxSBH2kiwgggAACCCCAAAIFLUDn6ijgLyuN1mNPVqQWf3lpSzU+pKAggAACCCCAAAKlJuAvQl2tQTnR0l/i1mK03HTTTaFx48ahS5cu4eeff45uZA0BBBBAoIEEOG2pCviz9uqrr45/9t58881VDdOf2U6svFo7LFBQEECgdAV+1NCcWNlO9TmKTMpy2vl+xT4KCgIIIIAAAgggkC2Bz3SgYxUbKXop0hX/26p/KebSdBtpy0SAfRFAAAEEEEAAAQQQQAABBBAoP4HyS7Asv+eYESOAAAIIIIAAAggUnsCN6pKTKP3FRC1GyoVa85eXvlZNQQABBBCoqwCPQwCBYhDw/Y5/bKK1OvuGIlKSkz26desW5s6dG9nOCgIIIIAAAgjUT8Cfrf6MXWeddar7UYPBOsuuCn9mj1NNQQABBKoTOEAbOygGKX5Q9Fa0USymyE3hqAgggAACCCBQTgJfarCnKpoq7lWk/oXhHLW5XRUFAQQQQAABBEpKgMEggAACCCCAAAI5FiDBMsfAHB4BBBBAAIHaCLAPAgiUjUArjXSEwkmUqiJluNa2VdykoCCAAAIIIIAAAuUkMEyD3UNxvOILRaTMmDEjXH755aFJkybBM1tGNrKCQJEJ0F0EEECgUAR69OgRn7HSn7EzZ85M1y1/JvuzeU9tfFNBQZtSytgAABAASURBVAABBGojcETSTitp2cnZL6n+TvGQoq1icQUFAQQQQACBkhZgcDkXmKAznKFoprhd4cRKVeEO/eEfeVBFQQABBBBAAAEEEEAAAQQQQCC3Ahy9tARIsCyt55PRIIAAAggggAACCBSuwMXq2juK7RSp5QY17Kh4T0FBoFAE6AcCCCCAAAL5FnhEJ9xQ4fsmfwFbiwvL1KlTw4UXXhhPtLztttsWbmAJAQQQQAABBGotcOutt8YTKy+66KIwbdq0dI/zZ/BF2uDPZH82a5FS4gIMD4FsCSynA+2jSFdWVOMJigEKX2ceVt1esYSCggACCCCAAAII1FVgih7YUeFEy56quysoCCCAAALpBWhFAAEEEEAAAQQQQACBagRIsKwGh00IIFBMAvQVAQQQQACBghXYQD3zr7Q7iVKLkfK51tooLlVQEEAAAQQQQAABBP4UuFFVY0VnRcqUWiFMnDgxdOrUKWywwQbBiZa///67dqMggAACCCCAQFUC/qz0Z+b6668fzjnnnDBp0qR0u85Soz97/RncQ8sUBBBAIFOB2XrA7opbFWkvNGp3WUF/HKd4XrGLgoIAAgikEaAJAQQQyEhgqvY+V/G9goIAAggggAACCCCAAAJFI0BHEUAAgcIRWKRwukJPEEAAAQQQQAABBBAoMYEQTtGIRiucRKkqUnppbQvFIAUFAQQQQAABBBBAICrwm1a7KpoorlH8ooiUL7/8Mp5oueaaa4YuXbqE77/n+1MRIFYQQAABBPInUKBn8mejPyP9WekfJ/jqq6/S9dSfsf6sdWKlP3v9GZxuP9oQQACBmgT+0A5vKc5R+Jqyo+pbFBMU6coMNQ5RUBBAAAEEEEAAgYYS2Esn9izcqigI1EKAXRBAAAEEEEAAAQQQQAABBEpWgATLkn1qMx8Yj0AAAQQQQAABBBDImkAjHekRhZMol1adXKZr5VjFqYo5CgoCCCCAAAJ5FeBkCBSZwE/q71UKf0H7BtXzFZHy3Xffhauvvjo4ecSzcn3xxReR7awggAACCCBQbgL+LDz33HPjn43+jPRnZRoDf6b6s9Wfsf6s9Wdumt1oQgABBOosMFyPPE/RVLG94mbFOEVFeUwLTEcvhFwVjosAAggggAAC1QqsqK3PKvxjEFerXkFBQQABBBBAAAEEik6ADiOAAAIIIIBAdgRIsMyOI0dBAAEEEEAAgdwIcFQEilHgQHXas1Y6iVKLkfKc1rZU9FNQEEAAAQQQQAABBGov4B+puFS7OwnEX8zWYrTMnz8/3HrrrWHDDTcMJ5xwQnj33XejO7CGAAKFLEDfEEAgCwL+7DvxxBPjn4U9e/YM/mys4rD+LPVnqj9bp1exD80IIIBANgVG6GAXKNZVbKe4UdFHkUlx0sMymTyAfRFAAAEEEECg4AQKqUMd1ZllFU609I/OTNRyN8VKCgoCCCCAAAIIIIAAAggggAACCNRdoCgfSYJlUT5tdBoBBBBAAAEEEECgQAVuUb+cROkvKWoxUs7R2sGKSQoKAggUtQCdRwABBBBoQIFvdW5/MXst1V0VMxWVysMPPxy22267cMABB4RXX3210nYaEEAAAQQQKCUBf9b5M8+ffX36VJmv5M9Mf3auqbH7s9SfqVqkIIBA1QJsyZGAfwnlYh17pCKTcqJ2nqZ4TNFOsbiCggACCCCAAAII1EVgKT3oXEVyWU4r/hEaz2h5k5ZXVVAQQAABBMpCgEEigAACCCCAAAIIIBACCZa8ChBAAIFSF2B8CCCAAAL5ENhZJ/lA4SRKVZHyptZaKG5VUBBAAAEEEEAAAQSyIzBFh+msqEgS+VrLlcoLL7wQ9tlnn9CyZctw1113hTlz5lTap2QaGAgCCCCAQFkJ+DPNn23+jPNnnT/zqgDwZ6QTKv2Z6c9OEiurgKIZAQQKXsA/Xre0enmk4gWFr2f3qN5FEVNQEEAAgfIQYJQIIJANAc9c+WIVB1pG7ecrpiluU/j/pVRREEAAAQQQQAABBBBAAIE8CnAqBBDIuwAJlnkn54QIIIAAAggggAACJSbgLyc6iXKrNOO6Vm27KkYrKEkCLCKAAAIIIIAAAlkScMbkzTrWeopTFP7RC1XR8sEHH4QzzzwzrLrqquGcc84JH3/8cXQH1hBAAAEEECgSAX+G+bPMn2n+bPNnXBVdH6X2Dgp/Rvqz0p+ZWs1v4WwIIIBAlgRW0nH8I3eqEsVtp2ttmGK84kaFf+hOFQUBBBBAAAEEEKhW4DttPV6xoeJhRVXlbG34RnGfwkmZqigIIJBOgDYEEEAAAQQQQAABBBBAoNgFSLAs9meQ/udDgHMggAACCCCAAALpBDZW42sKJ1GqipSxWttTcaWCggACCCCAAALFIUAvi1/gAQ2hpcIz27yhulKZPXt2uPXWW8MWW2wR9ttvv/DMM89U2ocGBBBAAAEEClHAn1n+7PJnmD/L/JlWRT/9GXiItm2t6K2gIIAAAqUgsIMGUd0slY21/UKFk8v9d7P+UbyltE5BIJ0AbQgggAACCFQIfKGFExRNFfcq5irSlb3V+IuCggACCCCAAAIIIFA8AvQUAQQQQACBjARIsMyIi50RQAABBBBAAIFCEaAfDSxwhs4/WuEkSlWRcrfWtlAMVlAQQAABBBBAAAEE8i/wnE65h2I3xeOKtOXll18Ohx56aNhwww1D586dw7Rp09LuRyMCCCDQsAKcvZwF/Nl0/fXXxz+r/Jnlz65qPB7Ttt0V/gx8VjUFAQQQKCWBgRrMygrPWPm66vmKqop/GO8sbZyjoCCAAAIIIIAAArURmKCd/O+/zVTfrki9j+iqtgWKHBYOjQACCCCAAAIIIIAAAggggAACDSmQnwTLhhwh50YAAQQQQAABBBBAIHsCq+lQ/pK+kygX13JymaqVIxT/UvyuoCCAAALlJ8CIEUAAgcISGKruHKXwL9Bfo3qyolL54osvQteuXcPqq68ejjrqqDBgwIBK+9CAAAIIIIBAPgX8WeTPJH82XXbZZcGfVVWcf5La/Rnnz7qjtTxEQUEAAQRyL9AwZ5iu096n2Evhv6c9VfUrinTJlk+p/Q8FBQEEEEAAAQQQyERginbuqGiiuFnxs+I7RR8FBQEEEEAAgfITYMQIIIAAAggggEAZCZBgWUZPNkNFAAEEEIgKsIYAAghkKHCY9veslU6i1GKkPKm1LRWuVVEQQAABBBBAAAEECkjAv0B/lfqzg6KXwl+KUlW5PP7446Fdu3ahWbNm4fLLLw9jx46tvBMtRSdAhxFAAIFiEPBnjj97/BnkzyJ/JlXTbydSHqvtjRX+jPNnnRYpCCCAQNkIzNBIfW+/r2onW56s+mXFPIXLE/6DQAABBBAoLwFGi0AWBfz3hxfoeM0UhyrmKigIIIAAAggggAACCCCAAAIFIEAXEMiVAAmWuZLluAgggAACCCCAAAKlIuB75js0GCdPrqE6uXimyjPV4KRLz2CpRQoC9RLgwQgggAACCCCQXYF/6HDXKt5VOPmkg+pVFdWW8ePHh27duoVNN9007L777qF3795hzpw51T6GjQgggAACCGQq4M8Wf8b4s8afOf7s8WdQFcfxDG33alsrxe6KfgpK8QrQcwQQyJ6Aky0f1OH2U/he3wnob2k5k7KLdm6hoCCAAAIIIIAAAskC32vlTQUFAQQQqKsAj0MAAQQQQAABBBBAAIEiEfCXxYukq3QTAQQKT4AeIYAAAgggUPIC/sLiRxqlkyhVRcpgrW2huEtBQQABBBBAAAEESligqIa2inp7jOIRxTTFfxSdFdso6lSGDBkSOnToEBo1ahSvvV6nA/EgBBBAAAEE/hLwZ0kGny3/p4d55hQnDZ2h5ZEKCgIIIIBAeoFZaq5LAvq/9bhRiv8puim2UlAQKEMBhowAAgggkAWB5jrGlYoVFBQEEEAAAQQQQAABBApQgC4hgAACCKQTIMEynQptCCCAAAIIIIAAAsUrkL2ed9GhnES5qerU4n8U21ONYxUUBBBAAAEEEEAAgYYVaKnTX67wr8l/p7qvwrPWOBFFi1WWSdrSS3GYYnnFbgqv/6K6UkmeZax58+bh8ssvD6NG+TvYlXalAQEEEEAgHwJFdg5/Zvizw58hu+++e+jdu3fwZ0sVw/Bn0f3a1lqxueJmxUwFBQEEEEAg+wKNdUj/P4WqsKH+uFTxgeILxQ2KOv9Yix5LQQABBBBAAIHyE/C/I/vfmSdo6F0VKyko9RHgsQgggAACCCCAAAIIIIAAAgjkQYAEyzwgV3cKtiGAAAIIIIAAAggUnIBnpRyqXvkfv1RFymit7aq4VkFBAAEEEECg1gLsiAACWRVYRkc7RHGfYrziPcV1ip0VNZW3tMMViu0U/iL1qaqfVvyk8D2g1/2lp1O0/oYibfnss89Ct27dwtZbbx1atGgRrrvuuvDJJ5+k3ZdGBBBAAIHyFfBngz8j/Fnhzwx/dvgzpBoR/9DTydruz6LTVA9TUBBAAAEEcitwfBWHX1/tFyveVXyl6KHw/0eoqrqwBQEEEEAAAQTKWqC5Rn+UwsU/6HaZFpxoeZPqVRUUBBBAAAEEECgRAYaBAAIIIIAAAqUnQIJl6T2njAgBBBBAAIH6CvB4BMpZ4GwNviKJUouRcqvWWig8M5IqCgIIIIAAAggggEAeBTyr+Hk63yuK2QonRToZsomWqyvfa2M/hb80vbpqJ2E6GdNfktZq2vKbWh9Q7KHYROFfmv9addoyevTocMUVV4RNNtkk7LDDDuGmm24KX39d5e5pj0EjAg0kwGkRQCAHAv4M8GeBPxP82eDPCH9WVHMqf2j4s8mfOXtqvwcV/ixSRUEAAQQQyIPACJ3jeUV1ZV1tvEDhfQeppiCAAAIIIFBMAvQ1fwJnpTmVfyzufLVPU9ylWFtBQQABBBBAAAEEEEAAAQQQQCDbAhyvngIkWNYTkIcjgAACCCCAAAIIlISA/yHrGY3kNkVqmaSGgxXnKCgIINBgApwYAQQQQKDMBBbVePdT+EcuPlX9f4qbFXsrairva4duil0V/mX4Y1U/ovCXmFRlVDwtZWc9Yj3F/orHFAsUacs777wTLrzwwrDeeuuF3XbbLdx5551hypQpafelEQEEEECgdAR8rfc139d+fwb4s8CfCdWM8Hdt82eKP1v8GePZlf2Zo2YKAuUuwPgRyLvA6zrjgYoVFR0UbyiqvOfXtup+rEWbKQgggAACCCBQxgKdNPaTFJ8r0pV/qvErxT2Kmn44TrtQEEAAgVIWYGwIIIAAAggggAACCBSWwCKF1R16gwACCJSIAMNAAAEEECgmgaPVWc9a6SRKLUaKZzvaUi3PKSgIIIAAAggggAACuRVwgom/ZNRfp/lZMVDRUbGRorrifZ/VDqcrmim2UVyuyPbM4+6P7x1X0LFPVLwY9EdVZejQoeGss84Ka621VmjdunXwbGaffupc0aoeQTsCCCCAQDEJ+Jrua7uv8b5YQvqbAAAQAElEQVTW+5rva38NY3hR209Q+LPEnyn+bNEqBQEEEECgAARmqQ+9FXso/IN8nmnKP96i1Ujx/3tEGlhBAIEyEGCICCCAQO0E/GM6D2nXvyv8/37/U51allCD/x5zvOqzFRQEEEAAAQQQQAABBBAoFAH6gQACZS1AgmVZP/0MHgEEEEAAAQQQKGuBJTX6exVOolxZdXL5VSunKTzb0XTVJVEYBAIIIIAAAgggUIACu6lP3RUfKr5U3KU4QPE3RXVlrDbeothXsaziEMV9Cn8xSVVOy2wdvY+ivcIzZJ6h2rPeqEpfhg0bFp/ZcuONNw4tWrQInTt3DjXMbJb+QLQigAACCDSogK/dvob7Wu5rumeq9DW+hk69pu3+rPBnhj87Hta6fxxAVW4KR0UAAQQQqLfAtzrCvxX+8ZYNVXdReCYq///GKC1TEEAAAQQQQACBmgT8/37NtdOhCv/dp6pKZUSlFhoQyECAXRFAAAEEEEAAAQQQQAABBLInQIJl9iw5UnYFOBoCCCCAAAIIIJBLgX10cM9a6SRKLUbKIK151sr7VVMQQAABBBBAILcCHL38BNbUkE9SPK6YoXhDcZHC91+qqiz+9feXtLWTwl9M2lT1eYpXFA1ZvtfJ/aMde6luojhX8ZaiyjJ69OjQtWvXsMMOO4R11103nH322eGVVxp6GFV2lw0IIIBA2Qv4Gu1rta/Zvnb7Gu5reQ0w/izwZ0Jj7be34l6FPzNUURBAAAEEikzgC/X3aoVnotpJdaalpx5wnGIZRTkXxo4AAggggEA5CvyhQT+j2ErhH9x5V3VF8Q+2jaxYoUYAAQQQQAABBEpEgGEggAACCCBQtAIkWBbtU0fHEUAAAQQQQCD/ApyxRAS6aRxOovQXYrQYKZdqrY3Cv0auioIAAggggAACCCCQBYEddAx/IXm46m8UDyiOUKyoqK58pY13Kw5UeJbKtqpvU3ymKMQyUZ3yl6d3Vu17Td9bVvslqXHjxoU77rgj7LvvvqFRo0bhuOOOC/369QvTpk3TISgIINBwApy5nAV8Dfa12NdkX5t9jfa12tfsGlx8zfe1358B/izoqf0nKSgIIIAAAqUjMDnDoWyg/f0jMZ7Byon2/bV+jML/f6OKggACCCCAAAINK5DXs7+os22n8L9Fv6P6CgUFAQQQQAABBBBAAAEEEEAAAQRyLlC7E5BgWTsn9kIAAQQQQAABBBAofoGWGsJ/Ff6yo6pIeU9rOypuUFAQQACB4hKgtwgggEDhCTRSl45UPKhwQuXbqq9SbK+oqQzRDpco/Kvu66v+l+J5xRxFMRX/YIfvLVup0+spOipeVVRZZs6cGfr27RuOPfbYsPrqq4cdd9wxXHXVVeGttzwJWpUPYwMCCCCAQBYEfK298sor47ML+xrsa7Gvyb4213B4X9t9jfe13tf8G7S/PwNUURBAAIEsC3C4YhQ4IqnTS2r5AEVfhZMtX1B9vGJ5BQUBBBBAAAEEykfAPwTsH6RzkmX5jJqRIoAAAgjUXoA9EUAAAQQQQAABBBpEgATLBmHnpAgggED5CjByBBBAoIEEztd5K5IotRgpN2ltW4VnVFJFQQABBBBAAAEEEKiDQAs95mLFG4rpiscUJyrWVFRXpmjjQ4qjFCspdld0V3yoKJXytQZyu2IfxcqKExRPKX5VVFmGDx8errnmmrDzzjuHVVZZJRx11FHhgQceCBMneqLMKh9WMBvoCAIIIFDIAr6W9u7dOxx55JFh5ZVXjl9rr7322vDOOzV+v9XXbl/DfS33Nd3Xdl/jfa0v5CHTNwQQQACBhhHwD8+kO/Pf1NhO0UfxnWKgwv//tIJqCgIIIFBUAnQWAQTyJrB63s7EiRBAAAEEEEAAAQQQQACBFAFWESgHARIsy+FZZowIIIAAAggggED5CjTT0P1L4E6i1GKk+MuP/hLLhZFWVspRgDEjgAACCCCAQOYCFbOv3KWHfqUYpfCsXbuprqk4e6WLdtpRsZbiJMXjihmKUi9OPn1YgzxcsazCM9jcr3qKosryww8/hMcffzyccsopoUmTJqFly5bhkksuCYMHDw4LFiyo8nFsQAABBBD4U8DXSl8zfe30NdTX0g4dOoQnnngiTJ/uS/Of+1Xxp6/RvlYfqO3LKXwN97W8xgdqX0phCdAbBBBAIN8CB+uEVyk+VlRVltCG/RQPKs5SUBBAAAEEEEAAgVQBf8fzv2p8S+Ef+lFFQQCBagTYhAACCCCAAAIIIIAAAghkLOD/+c74QTwAAQQaUoBzI4AAAggggEAtBTybxGjt6yRKVZHiWZK2VMsABQUBBBBAAAEEEChAgYLs0kbqVUfFS4qfFf0V/1Ssq6iuzNTGJxROpHRC5Q5avloxXFHOxZmR/jGQ04Rgl9aquyneVVRbPvjgg9C9e/ew5557hqWXXjrsvffe4brrrgv/+c9/qn0cGxFAAIFyEvA10ddGXyOXWmqp+DXT105fQ2vh4Guxr8m+Nvsa7Wv183rc7woKAggggAACtRX4XDteo9hCsYGis8J/Z60qbXECf9oNNJayAGNDAAEEEECgRoFjtcf6ip0UgxQjFe0VFAQQQAABBBBAAIGiEaCjCCCAAAKFLkCCZaE/Q/QPAQQQQAABBBAoBoHC6qNnk3hAXXIS5fKqk8uPWjlR4S/3/6SaggACCCCAAAIIIFC9gH8R/d/aZYziU8WtijaKmv5e8UPt012xu6KR4kiF7888C5gWKWkEhqntcsV2irUVvm/tp3qaosry22+/hddeey1cccUVYZdddgnLLLNMaNOmTbjhhhvC22+/XeXj2IAAAgjUSaCAH+Rrnq99vgb6Wuhroq+NvkbOnTu3pp77Wutrrq+9vgb7Wuxrsq/NNT2W7QgggAACCNRG4Evt1FXRQuFky8tUj1JUlPe1MFFBQQABBBBAAAEEkgUW1cqViuSyrVb8I0D+O9hDtRxTZLdwNAQQQAABBBBAAAEEEEAAAQTKTKCmL0KVJAeDQgABBBBAAAEEEChZgf01Mv8CuBMotRgpL2ptS0UfBQUBBBBAoAwEGCICCNRJoKke5Vm6nlE9W+FfRD9X9SaK6socbfSXev6l2r+mvpXqSxRDFJTMBb7RQ3zf6l+nX13LOyquUrylqLb88ssvYdCgQeHSSy8NO+20U1h++eXD/vvvH3r06BFGjvSP21f7cDYigAACRSPga5qvbe3atYtf63zN87XP10BfC2sxEF9TfW31NdbXWl9zfe31NbgWD2cXBBBAAIFCESjCfjjZ8nr1e2vFegr/v9MtqjMta2b6APZHAAEEEEAAgaITWE49/q8iXfG/fT+lDWMVxysoCCCAAAIIlLQAg0MAAQQQQAABBHIpQIJlLnU5NgIIIIAAArUXYE8EEKi/QA8dwkmU66pOLReoob1inIKCAAIIIIAAAgggEBXYRaueSeU91b5fulf1wYplFNWVz7TxNkVbxbKKAxV3K75SULIrMFyHu0axs2IVxVEKz9r+tepqy08//RQGDhwYLrrootCqVauwwgorhH322SdcffXV8UTMmTNnVvt4NmZdgAMigEAdBHytcuKkr12+hvla5muar20DBgwIvtbV4rC+Zvra6Wuor6W+pvra6mtsLR7OLggggAACCOREwJ9P3XVkz6Ssqtallfb0jJevqvYMzE6+0CIFAQQQQKBABOgGAtkS8F/enaCDNVc8ofhDkVq8zT8Y9D9t8A8RL6qaggACCCCAAAIIIIAAAgggkHsBzlBCAiRYltCTyVAQQAABBBBAAIEyFdhe4/ZUPE6i1GKk+EuS26jlZgUFAQQyFuABCCCAAAIlKrCaxnWcoq/ie8UwxWWKloqair+8e7522kzhL+50Uv2S4ncFJT8CP+g0jytOUXi2m7+rPlXh53OC6mrLjz/+GF599dXQpUuX0KZNm9CoUaPQokWLcMYZZ4Q+ffqEzz5z3my1h2AjAgggkHMBX4t8TfK1ydcoX6t8zfK1y9cwX8tq0QlfE31t9DXS10pfM33t9DXU19JaHIJdECgXAcaJAAJFKOAfxXHyxF7q+4OKaYqnFW7/m2oKAggggAACCJSWgP/S7kgNyX8v+5zqdGVDNd6p4IcXhEBBAIF0ArQhgAACCCCAAAIIIIBAVQIkWFYlQzsCCBSfAD1GAAEEEChHgUs0aCdRbqs6tVyvhh0V7ysoCCCAAAIIIIBAuQv4fqmzEN5STFU8rDhGsbKiuuLklPu1w6EKfzFnH9X/VoxRNEzhrKkCn6uhl8JJs01Vb6I4Q/GY4htFjWX06NHh3nvvDSeeeGJo3rx5WGONNcJBBx0UunfvHt58880wZ86cGo/BDggggEBdBXyN8bXG1xxfe9Zcc83ga5GvSb42+RpVy2P7mudrn6+Bvhb6muhro6+RvlbW8jDshgACCCCAQFEIHJHSyyW1fojiGYX/n8+zNu+hZb4TIgRKkQrQbQQQQACBdAJj1egfVNha9UBFarlPDZ71UhUFAQQQQAABBBBAAIEiEKCLCCCAQIEI8JfpBfJE0A0EEEAAAQQQQACBjAT865sv6xFOolQVKf/T2r4Kz8KkqmELZ0cAAQQQQAABBBpIYDmd10mRTiqZqOWRimsVOylqKm9qh8sV2yicnHKaan9Jd7ZqSuELfKIu3qs4WrG2YnPFWYonFd8qaixTp04N/fv3D5dccknYddddw1JLLRWf5fLkk08Od955Zxg+fHj47bffajwOOyCAAAKpAr52+Bpyxx13BF9TWrRoEb/G+Frja46vPd9++23qw6pad/LIU9roa5yvdb7m+drna6CvhdqUv8KZEEAAAQQQyKOAP/P8/2pVnXIFbThJ8bpikqKnYh0FBQEEEEAAAQRKR2CUhrK/wj+s95pql/n640YFJYcCHBoBBBBAAAEEEEAAAQQQQKA0BUiwLM3nta6j4nEIIIAAAggggEAxCHRQJ0crnESpKlI8u9IWanlFQUEAAQQQQACB9AK0lq6Ak0su0PD8hZofVTvp5BTVNX2Rdpr2eURxrGJVxa6Kbor3FZTiF/g/DeFOhWe4WVN1c4W/bO0EJN9Xa7Xm4hnkHnzwwXDWWWeFHXfcMSy55JJh6623Dh06dAh33XVXGDFiRJg3b17gPwQQQKBCwNeEd955J36N8LXC1wxfO3wNOfvss4OvKb62VOxfi9rXLF+7TtS+vpatofpwha9xvtZpkYIAAggggEBZCEzWKJdRHKbwD6n8rDpdcZv/H6CTFmIKCgIIIIAAAgiUnsB7GtLeip0VFym+UVAQQAABBBBAoLwEGC0CCCCAAAIIZEGABMssIHIIBBBAAAEEEMilAMdGICGwkpb6KpxEuZTq5PKDVo5ReHYlptIRBAUBBBBAAAEEykJgcY3Sv1J+u+r/KT5S9FDsqaipvKsdrlP4izerqz5e0U/xvYJS2gKfaXgPKc5QtFA0UrRRXKN4VfGjolZl1KhRoXfv3uHMfyKQnwAAEABJREFUM88M22+/fVhiiSXCNttsE0477bR4QtWbb74ZZsyYUatjsRMCIWBQzAJ+r/s974RrXwNatmwZvybssMMO8WuErxW+ZmQwRl+LfE3ytcnXKF+rWujxvnb1Ue1rmSoKAggggAACZSvwi0b+tMI/pLKK6kMUjyl+UqQW///fxNRG1hFAAAEEEGgYAc6aI4G3dNxbFBQEEEAAAQQQQAABBBBAAAEECkCg+LpAgmXxPWf0GAEEEEAAAQQQKEeBgzRoz1ThJEotRsqzWttS8aiCggACCORHgLMggAACDSewgU59puIFhWcpeVH1WYoNFdUVf8nWX749VTs1UWynuELhL96oopSxwEyNfZDiKsU+ihUUWyv+pXhYkVES0/vvvx/uv//+eELVrrvuGlZaaaXQrFmz0K5du3DppZeGfv36hY8++igsWLBAh6YggECxCfzxxx/x9/Cjjz4af0/7ve33uN/rfs874drXgA8++CDTofla42uOrz2+Bvla5GuSr02+Rvlalekx2R8BBBCovwBHQKA4BOaom88qjlasqjhQ4R/Q8Q8WaDE84T8IBBBAAAEEEEAgRWBJrfsH/FRREEAAgTIXYPgIIIAAAggggAACZS+wSNkLAIAAAgiUgQBDRAABBIpcoKf67y+HrKM6tXRSg3+Ze7JqCgIIIIAAAgggUKoCe2hgNyo8Q+Xnqu9QtFN4BktVVZb/05abFXsrllccpuilYOYSIZRiyeKYRulYdytOUDRXeOa4PVVfpPCXs/061GLtyvjx48OAAQPCDTfcEI499tiw5ZZbhsUXXzy0aNEivt69e/cwcODAMGHChNodkL0QQCAvAn5PvvTSS8Hv0eOOOy7+nl1sscXi7+Fjjjkm/p72e9vv8Qw75GvI43qMrym+tvga01zrvub42uNrkFYpCCCAAAIIIFAHgd/0mOcVxyr8gwVOmnhUy5kUfy7vkskD2BcBBPIrwNkQQACBLAn439r9A34jdDzfM6iiIIAAAggggAACCCCAQKEI0A8EEMivAAmW+fXmbAgggAACCCCAAAK1F/AXOPylSv/DTuqjhqnBs1bepppSnAL0GgEEEEAAAQSqFlhbm05WPKmYpXhdcaFic0V1Zb42DlR0VPxd4f0vUP2agoJAfQRm6sGDFT0URyr8+lpZ9V6KSxR+rX6putbFM1iOHj06PqPlJZdcEvbff//QtGnTsPTSS4ctttgiHHzwweGiiy4K9913XxgyZEiYOJG84FrjsiMCGQj4veX3mGedvPjii+PvPb8H/V70e7Jt27bB79G+ffsGv2f93s3g8N71C/3ha4SvFb5m+Nrha8hRavc1xdcWX2O0SilRAYaFAAIIINCwAv5/xCkZduEs7e+/gx+vurvCfxevioIAAggggAACJSSwrMbiv3NWFbbTH0609L/N+8eNY1qnIJCpAPsjgAACCCCAAAIIIIAAAkUtQIJlUT99dD5/ApwJAQQQQAABBPIscIXO5y9wtFCdWq5RQ2uFZ3BSRUEAAQQQQAABBLIl0KDH2VFn932Ofy18kpZ7Kw5TLK+orjhx5U7t0F6xjMK/NH67as8OpoqCQM4EpuvITv71F66P0PIGilUV+yguVfRT+J59gepal19//TV8/PHH4bnnngs9evQIp59+eth9991DkyZNwjLLLBOfOe+QQw4JTgRzQpgTw5wgVusTsCMCZSgwadKkMHTo0OD3jN87fg95Jlm/p/ze8nvstNNOCzfeeGP8vef3oN+LGVL5vT5aj/F738mUvhb4mrCh2nyN8LXC1wxfO9REQQABBBBAAIECFXBCxdF/9a2Jas84/aHq/1NcpmiqKIHCEBBAAAEEECh7gbMl4B9BUpUo/rf5p7X2scI/jMR3SwVBQQABBBBAAIFiFqDvCCCAAAII1F6A/wmuvRV7IoAAAggggAAChSVQmr3ZRMPyFy6dXKDFSBmjtT0UVykoCCCAAAIIIIBAsQuspAH4S6t9VH+r+K/CPzLhXwvXYrXFs335S66eRcSJK55dxL8wPrfaR7ERgdwLfK9TvKq4QXGswq/RxVX7y1led4KVZ9CZoLaMyy+//BI++uij8Oyzz8YTwZwQ5sQwJ4g5UcwJY04c82x7vXr1iieUObEs4xPxAAQKTaAW/fFr3UmUfu37PXDooYfGE5L93mjcuHHYbbfdgt8zTqL0e8jvJb+nanHodLv4Pez3st/Tfm+ne6/7WuBrQrrH04YAAggggAAChSuwu7rWSJFaNlVDV8U4xdsK/3/oKqopCCCAAAIIIJAtgfwexz+QdJ9Ome7vlP25/6i2faI4QbGogoIAAggggAACCCCAAAIIIIBASQvkLcGypBUZHAIIIIAAAggggEA2BP6pg3i2iz1Up5a71LCF4g0FBQEEEECggAXoGgIIVCuwtbZ6Zr+hqn9Q+Essx6teXVFdmayNDyg8A9iKqvdU9FB4dkBVFAQKWiB1VjvPsupZb/wL+buq5/5i9r2qnWTs94UWMy9OFHPCmBPHunfvHk499dR4QpkTy5ZddtnQokWL4IQzJ545AW3YsGFhwoQJYd68eZmfjEcg0AACfq36NevXrl/Dfi37Ne3Xtl/jfq07idKvfb8HnnnmmXhCst8b9eiu35N+b/o96vdqax3L712/h/1e9kyV/izz55Hf69pMQQABBBAoFwHGWbIC32hkTrb4UXVVZQdtuF3xncI/qqCKggACCCCAAAJFJuAfTzpdfV5fcbciXfm7Gh9SfKE4REFBAAEEEChDAYaMAAIIIIAAAgiUiwAJluXyTDNOBBBAAIF0ArQhgEBhCDih4Al1xUmUi6lOLp7N6XA1nKngy5pCoCCAAAIIIIBAUQksrd4epLhH4Vk+3lfdTeGkMlXVFs8I4pm7t9de6yhOUTypmKWgIFAKAtM1iDcVdyrOUPxDsYpiVYW/sH2c6i4KJ2+NVO39VWVefv755zB69OjghDMnnjkBrXXr1qFp06ZhiSWWCKuvvno8AbNNmzbhlFNOCZ07dw533XVXeO6558KIESPiiZjz58/P/MQ8AoFaCPi15cRJv9b8mvNrz69Bvxb9mnQCpV+jfq36NevXrl/Dfi37Ne3X9s8//1yLM1W5i99bI7TV7zW/547Tst+Dfi/6Pen3pt+jfq8O0zbvr4qCAAIIIIAAAiUq4JmqnGzhewH//+xTGueviqrKClVtoB0BBBBoAAFOiQACmQtM0kP+pVhD8W/FL4rU0kwNayooCCCAAAIIIIAAAggggEAhCNAHBHIiQIJlTlg5KAIIIIAAAggggEAtBZw86VkrXac+xEmXW6rRX+BQRUGgXAQYJwIIIIBAkQtsrP6foxikcMbLs6r95VTP9qXFKosTVh7T1hMV/rLKTqqvUTjpRRUFgbIR+F4jfUfRV3G14lhFK4VnzfOXvJ345Zlf/f54VO31Sr7U48O0adPiCZiDBg0KDzzwQOjatWs488wzw8EHHxy23377eCLm4osvnkjE3G+//eKJmFdccUU8EbN///7xRMyJEycGJ8v5mAQCfi34NeHESb9GnDjp14wTJ/0aqkic9GvLiZN+rfk159eeX4N+Lfo16QRKv0brKerPGL9X/J65RsdKTqL0e8vJ/H6v+T3n957fg34valcKAgjkToAjI4AAAgUtMFe966/w392vpvoExSuK3xXJxX+Pn7zOMgIIIIAAAggUp8BUdft8RWPFDYqfFBXlWy14hmtVFAQQyFyARyCAAAIIIIAAAggggEAxCJBgWQzPEn1EoJAF6BsCCCCAAAJ1E1hUD/PsF/7yhWew1GqieGoY/0rmkWqZpqAggAACCCCAAAKFLBBT5/ZV9FR4po+xqm9R7KOoqYzSDtcrWiuc4HK06j4Kf2FFVQEVuoJAYQg44cuJX4+oO1cpjlG0Uvj94y9976jliuRLJyy/q/UZiqwUJ7k52e3ll1+OJ2Jed9118UTMgw46KJ6I2aRJk+BkuTXWWCNstdVWwUl0HTp0CE6qu/vuu0P//v3DsGHDwocffhi+/vrrMH369PD776nfTw/8V6ACfq78nPm583Po59LPqZ9bP8d+rv2c+7n3a8CvBb8mnDjp14gTJ/2aceKkX0N+Lfk1lcXh+rXu13xFEqXfC35P+L3h94jfK37P+L1DEmUW4TkUAggggAACZSAwW2N8WOH/9/XsVh217PvyP1R7FmxVlJIRYCAIIIAAAuUu4B9pulQITRT+kaaZqv2DTP7xBS1SEEAAAQQQQAABBEpCgEEggAACCFQSIMGyEgkNCCCAAAIIIIAAAjkW2EPH96yVTqLUYqS8rrUtFHcr6lx4IAIIIIAAAgggkGOBZjr+GYrnFJ6l8mXVnRTNFdWVX7TRj/Fj19Xy1orLFMMUFAQQqJ/Ad3r4cEVF8uXRWt5OsZLCP+riWWE96861Wq9Ivpyi5ayXqVOnBifgOYmud+/ewUl1//rXv4KT7Fq3bh1PvlxvvfXCyiuvHBZbbLGw/PLLh8aNG4fNNtss7LTTTvHEzKOOOir885//DJdcckm4/vrr4zNl9uvXLwwYMCD85z//CR999FGYMGFCmDVrVuC/2gnYavz48XE7G9rSpp5Z0sa2PuOMM4LtnSjp58LPiZ8bP0d+rvyc+blzEqWfSz+nfm79HPu59nPu596vgdr1KuO9/Jp1EqVfw34t+zVdkUTp17pf8xVJlI/o6H5P+L2hxdIsjAoBBBBAAAEE8i7gHz25XWfdQbG2wrNdqap1cXKmwz8CUesHsSMCCCCAAAII5F3AiZX+kaYmOvO9igYtnBwBBBBAAAEEEEAAAQQQQACBXAuQYJlr4ZqPzx4IIIAAAggggEA5CfhXLp1EuWmaQV+htr0UnvlJFQUBBBBAAIGSEmAwxS/QWkO4XvGB4muFfxDiQNVLKaorvrfpqR3aKJZVHKzwF1LGqaYggEB+BKbpNG8rPOvOlaorki/X0rL/jtxfDN9Wy+0VZyi6KO5XDFD4Pe+kNi3mpvz0009h0qRJYcyYMeHtt98OTtJ7/PHHwz333BO6d+8eLrvssvhMmccee2xo165d2GWXXcKWW24ZmjZtGlZcccUQi8Xitdfd7u3ez/t71sTzzjsvXHzxxaFz586hS5cuoVu3bqFHjx6hZ8+e4c477wz33XdfePDBB0Pfvn3DE088EZ599tnw4osvhkGDBoXBgweHN998MwwfPjy89957wbMujh07Nnz++edh3LhxYfLkycGzMM6YMSPMnj07/Pbbb2HBggXx8LLbvM37eN9xeowf62P4WD6mj+1z+Fw+p8/tPrgv7pP75j66rz179oz33WPwWDwmj81j9Fg9Zo/dBrawSbJRs2bN4nbe7v28vx9nY1vfe++9wfZ+Dvxc+Dnxc+PnKDfPfuKofo35tTZALX7t+f+d/Vo8QOt+ba6jelGFX7NOovRr2K9lv6ZJohQMBQEEEEAAgQISKKeu+B4mk/H6fsYzYJdDFi4AABAASURBVN2qB/mxb6o+W7GGgoIAAggggAAChSnwU2F2i14hgAACCCDQ4AJ0AAEEEEAAAQRKTMBfHimxITEcBBBAAAEEEKi/AEdAIOsCW+qInpnJSZRajJQPtbaL4joFBQEEEEAAAQQQKBQBf8HTM4M9qg79oBiiuESxlaK68oc2DlKcq9jkr/Cy27xNTRQEECggAb8vv1F/3lO8qHACtL/0fZqW2ylaKpzU5i+DO8nNyW5OenPyWxdtczKck+KcHOcviasp/8WzM3pGS89smTo74y233BJuvPHG0LVr13D11VeHyy+/PFx00UXh3HPPDWeddVY4/fTTw8knnxyOO+64cOSRR4ZDDjkktG/fPrRp0ybsueeeYddddw077rhj2HbbbUOLFi3CpptuGv7+97+HddddN6yzzjph9dVXDyuttFJYbrnlwpJLLhkWXXTReHjZbd7mfbyvH+PH+hg+lo/pY/scPpfP6XO7D+6L++S+uY9nnXVWvM/uu8fgsXhMHpvHeNddd4V+/fqFAQMGBBvYwia2yf8zkjjjt1rya2Ogar9Wqkuc9GvNrzm/9jxDhF+LL+hxfm1OVr1AQUEAAQQQQAABBIpZYDd1vpHCZRH9sbPiNoXvx99SfY7C996qKAgggAAC2RXgaAjkVaCfztZDsaqCggACCCCAAAIIIIAAAgggkDcBTlQfAf+ldX0ez2MRQAABBBBAAAEEEKhJoKN2qEii1GKk+JeqnaTwn0grKwgggEA6AdoQQACB3Au00ik8I5hnunOi1ENaP0qxkqK6Mk4bnQhzsGrPUtlGdU+FZ69URUEAgRIQcHKbk9yc7OakN7/nr9a4nAznpDgnx/nL4BWJmNtpmxMx/6naSXVOrnMCp2fpGa228YqZij8UlOIQ8HPl58zXfD+Hfi79nPZS9/0c+7n2c+7n3sm4fi2sqW1+beyv2q8VEicFQUEAAQRqFGAHBBAoVYEjqxhYTO07KW5RTFIMV5yn8D2VKgoCCCCAAAIIFJHAlurr0YoLFP77L38fwH8/olUKAgggkCLAKgIIIIAAAggggAACBSRAgmUBPRl0BQEESkuA0SCAAAIIBH/54Vk5+B9NVEXKRK0dpPAvUquiIIAAAggggAACDSKwgs56uOIBhROn3lHtGel2UF1T8ezcl2knJ86sq9qz2T2n+hcFpYwEGCoCKQIViZjvqt2JmPeodlKdk+vaa3lXRQtFM4Vn7/Hf0a+o5aaKLRSexcfJeMdo+V+KSxU3KO5WPKrwTIie3ef/tOz/r/pRNaV2Arayme3+q4e8pLCpbW1sa5vbvq22/UOxuaKJwp8Xfq78nPma7+fQz6Wf01O13c+xn2s/537u/Zni14I2URBAAAEEEEAAAQT+Euis+myF/3+6qnslJ1tur31uVvg+TRUFgcIQoBcIIIAAArUSuC5pr6W07B9j9o9V+XPd3x9QEwUBBBBAAAEEEEAAgcIVoGcIIFC+Av5CQPmOnpEjgAACCCCAAAII5ErAX0j1jB5Ookw9R181+Jcr+6um5FeAsyGAAAIIIIBACE5gukgQgxWeiewJ1ScpPPOcqirLt9rSR+Ff315ZdWvF9YoPFBQEEECgPgKz9OAJio8VTp50EmVViX9OvnQSZrrEPydt+v+1dtFxnPh3nOqzFOcqfN27XLVn3eyq+kaFZwi6Q7Vn43Si+SNaflzxjMKJgi+rfl3hL8D/P3t3Ai/1vP9x/Dv/cFEospQSiShbCJWdlNxIIVwqZHctRdxs1y6U7dpvWizXvmRL9iVapCxFCCUlbUpZKvV/vydzzMyZM2dOZ5vldR+f9/n+tvnN7/c8v1s6cz6/33sa3Tg4QeNE5QvlG8VPGJqlcZ7ys/Kb8ofiX5j/XeMiZb7yo+KmQ/9C3ZeanqT434wfaPQTit7W6D+Xh2t8TvHNevzns//9OEjz9yo+Vh+zj93n4HPxOfncfI4+V5+zz93Nj26CdDOkmyL9WYibJN0saTs3T7qJ0v92dVOlmyvdZOlf9rO9my/dhOlmTDdlujlTh0AhgAACCCCAAAIIlEPA/672f9P539N+kpX/O+wN7c///aihWPm/TYstZAECCCCAQKUKsHMEyiOwtl68rZJca2iBb1Don7Hcp2n/vEYDhQACCCCAAAIIIIAAAgggUE0CvG0KAf9SQYrFLEIAAQQQQAABBBBAYJUEfBdK/+Krfwl2/aQ9/Kp5P9nDv/DqX7DVLIUAAghUhgD7RAABBBIE/Msbbra5Q0u/UtzQ00/j/kppNVobXKm0UfzLnz00/k9xI5EGCgEEEMgKgRU6CjeMT9X4sfKO4iZF/7vMf/bdovkblWsVP6XXTw66UNO9FD9ByL/gdpKmuynHKEcohykdlLaKfwHefw7upukWynZKU6Wx0lDZRHHj+boa/W/C1TTWUNZU1lH8b8ONNfopBf4Fuq013VxxA2RLja0VN0QeqPFgxX9md9F4tOJ/P56o8VTFx+pj9rH7HHwuPiefm8/R5+pz9rm7YdN/3ruh0zY20i4oBBBAAIH8EuBsEEAghwV8A467VqxYsZ9SQwkp8qCWUQggkCMCOfznEYeOAAIVJ/CLduWfGXXXOEVJVT210Dff8o2+mmiaQgABBDIQYBMEEEAAAQQQQAABBCpfgAbLyjfmHRBAAIH0AqxFAAEE8kegvU7Fv8DqJkpNJpSffOKnRf03YSkzCCCAAAIIIIBA5Qi4eceNOM9r94uVZxU/GWNLjenKT5F7TBu40ciNQHto+nLFT27TQCFQDgFeigACCCCAAAIIIIAAAggggAAC+S/AGSKAAAKFLfCHTn+o4uZJN1P6qZWaTSjfmOs4LXGjZSONFAIIIIAAAggggAACuSfAESOAQN4J0GCZd99STggBBBBAAAEEEKgWgev0rm6i3Epjcl2kBX7yiZ8YpUkqFwQ4RgQQQAABBHJQwE9Zu0nH/YkyWblNOUTxk9Q0lFh+2puffuYnp9XWVl2V+5XvFQoBBBBAAAEEEMhrAU4OAQQQQAABBBBAAAEEEEAAgUoSGKj9+qaHvvlhqp+3v6H1UxWqCgR4CwQQQAABBBBAAAEEEEAAgfQCNFim92FtbghwlAgggAACCCBQfQK76q39RCc3UWoyocZqrpXST6EQQAABBBBAAIHyCiS/vqEW+A7Yj2v8WRmh9Fa2U9LVEq18TjlL8c0hdtTYR3lNoRBAAAEEEEAAAQQQQAABBBBAoHoFeHcEEEAAAQQQyB+BpTqVuxQ3Wp6r8QclVr6Jc2yaEQEEEEAAAQQKT4AzRgABBBBAIKsEaLDMqm8HB4MAAggggAAC+SNQEGdyvs4y1kSpyYTyU6B205JRCoUAAggggAACCFSUwJ7a0dWK/xtkmsb7lCOUWkq6+lIr/6P8XampHKrcoXylUAgggAACCJRDgJcigAACCCCAAAIIIIAAAggggED+C3CG5RT4Xa+/VWmsXKC8qbyiUAgggAACCCCAAAIIIIAAAghkhcDKBsusOBQOAgEEEEAAAQQQQCBHBLbQcfqpT26i1GRCfa05Ny74KVCapBBAAAEEskqAg0Eg9wTq6pCPUx5QflTeUS5WdlVKK/9yhm8Isb023Fr5p/KCskyhEEAAAQQQQAABBBBAAIH8FeDMEEAAAQQQQAABBBDIToFfdVg3KfspFAIIIIBAeQV4PQIIIIAAAggggECFCdBgWWGU7AgBBBBAoKIF2B8CCGSlQA8d1UeKmyg1JNQgze2ouHFBA4UAAggggAACCKySgJsn3UT5tl49W3FzpZssN9R0uvpOK/+rHKmsqxyk9Fc+VSgEEMhiAQ4NgSwSaKZjOUChEEAAAQQQQAABBBBAAAEEKliA3SGAAALlFOhYztfzcgQQQAABBBBAAAEEEKgCAd4CgVwVoMEyV79zHDcCCCCAAAIIIFC1Am5ScAOls07SWy/QfHflRGWRQiGQzwKcGwIIIIBAxQvU0i67KPcqU5WxytXKXkpp9a42uFTZTdlMOVl5QvlZoRBAAAEEECiLgP8uGq4XuFl/S40UAggUtgBnjwACCCCAAAIIIIAAAgggkD0CvhH0MB3OKKWtQiFQUQLsBwEEEEAAAQQQQAABBBCICtBgGWXgCwL5KsB5IYAAAgggUCECvhOkn1rpDy2Sd+gPMfzUyqHJK5hHAAEEEEAAAQTSCDTXul7Ky4qbId0U6eZIN0lqUYk1R2seUropGytuwnQzppsyNVuoxXkjgAACCJRT4CC93o3+DTVurrygbKRQCCCAAAIIIIAAAgiskkD37t1DJBKJpmbNmmHcuHGrtJ/EF2XPXD6cXz6cQ/ZcERwJAgggUKkCEe29r+LaXV9GKO8reyoUAggggAACCCCQhwKcEgIIIIBAdQjQYFkd6rwnAggggAACCCCQOwI36VDdROlfMNVkQvXW3GGKnzSlIcNiMwQQQAABBBAoRIEaOukOyq3KZOVTpb/ihhYNacu/gXittthH2VA5TnlA+VGhEEAAAQQQqAiBv2sndZRYNdWEmyzX0EitqgCvQwABBBBAAAEEEEAAAQQQQACB/Beo/DPsrLfYSomvPTTzjvKa4mkNFAIIIIAAAggggAACCCCAAAKrLkCDZSl2rEYAAQQQQAABBApUoJXO20+CchOlJhPqPc3togxQKAQQQAABBPJCgJOoFIHG2usZyrPKYsWNKmdr3FpJV972SW1witJI2VW5WHlboRBAAAEEEKgMAf8987+kHfvvn+e0bG2FQgABBBBAAIE8EeA0EEAAAQQQQAABBHJOYL6O+DMlVe2vhX6apT9/aKFpCgEEEEAAgagAXxBAAAEEEEAAgbIK0GBZVjG2RwABBBBAoPoFOAIEKlvgX3oDN1H6l0k1mVB+elQbLflQoRBAAAEEEEAAgWQB/zJDPy2coExR7lAOVf6mpKuJWumbN7TTWEs5QrlPmaZQCCCAQKEKcN5VJ/Cz3uos5Sklvg7SzANKDYVCAAEEEEAAAQQQQAABBBBAoDIE2CcCCKQXeF2rmymdlA+UVNVBC/07DMM0bq9QCCCAAAIIIIAAAggggEC2CXA8WS5Ag2WWf4M4PAQQQAABBBBAoAoF/DSp4Xo/N1FqSKjJmnPDg5/qoUkKAQQQSBZgHgEEClSgvs77BOURxXeRfk1jH2VHJV39oZUvKuco2yjbKb2VEQqFAAIIIIBAdQj477FT9cYvK/HVWTODFQoBBBBAICrAFwQQQACBTASGDBkSVqxYEc3ixYvDLrvsksnL2AYBBBBAAAEEShZ4VqtaKgcrvmG0hmLVUUvOVigEECi3ADtAAAEEEEAAAQQQQKCwBGiwLKzvN2eLAAIxAUYEEEAAgWSBk7XgI8VNlBoS6l7NuUmChgdBUAgggAACCCAQWsng38r7yvfK/UpXpbaSrr7WyrsU32XaT6k8RNO3Kb6RgwYKgUoQYJcIIIBA2QTmaPNuynglvv6hmQEKhQACCCCAAAIIIIC7OcKlAAAQAElEQVQAAtkowDEhgAACCBSSgG8a3UYnfIDyphJfvrnjlfELmEYAAQQQQAABBBDIIwFOBQEEEKhEARosKxGXXSOAAAIIIIAAAjkgsIGO8SHFTZRraowv/2LpsVrgJ3j8rpGqZAF2jwACCCCAQJYK1NFxHa0MUmYqvjP05Rr3UEqrN7TBRUoLZUvlDMV3mf5NI4UAAggggEA2Cvyog/q78pkSq4gmTlF4AoIQqPILsAcEEEAAAQQQqDwBPzVy0qRJoXPnzuHFF1+stDfyUykHDhwYunbtGhYtWlRp78OO81vA146vIV9LvqYq62zHjx8fOnToEN57773wxx/uPaqsd2K/CCCAQJUKvK5320/xTSFjN4u+T/PfKVlRHAQCCCCAAAIIIIAAAggggEDuCNBgmTvfq2w7Uo4HAQQQQAABBHJfoLNOwU+tdBOlJhPqSc35qZX/00ghgAACCCCAQOEJ7KRTvjCE4AbJeZr2fxP00LiJkq7cgDlYGxyjuDFzf439lAkKhQACCCCAQK4IzNCBtlOmKbHy5ymZ3Fwgtj0jAggggAACCCCQSwI5f6xLly4Nzz33XNh5551D8+bNw9NPP10pjWTfffdd6NWrV6hTp07o2bNnmDVrVs7bcQLVK+BryNfSuuuuG84888zga6yij2j58uXhrbfeCm3atAn16tULld3QWdHHz/4QQACBUgRGab1/jtNS49UKhQACCCCAAAIlC7AGAQQQQAABBEoQ8C8ElLCKxQgggAACCCCAQK4JcLxlELhV27qJclONyeUnchyhhf6FUg0UAggggAACCBSAwJo6x8OUu5SvlfHK9cq+Smn1vjb4t+K7RNfXeILyiPKTQiGAAAIIIFAJAlWySz/twDcKmKR3+0V5XDlFoRBAAAEEEEAAAQSySGDu3LnhhhtuCHXr1g2HHnpomDBhQoUfnZ/45yf/HXTQQWGzzTYLN998c3BDZ4W/ETssaAE3Qd55553Ra8zXmq85X3sVjTJ79uxoc7CbhN0sXBkNnRV9zOyvkAU4dwTKJPCBtv5eoRBAAAEEEEAAAQQQQAABBHJKIDsOlgbL7Pg+cBQIIIAAAggggEBVCeyjN/JvF7iJUpMJ9ZbmdlBuVygEEEAAgYoSYD8IZK/ANjq0c5QXlcXKM8ppyhZKupqvlY8obqR0Q2VrTV+h+C7RGigEEEAAAQTyRmCKzuRg5e9KT2WRQiGAAAIIIJBagKUIIFBlAitWrAiTJk0K3bp1izZWXnjhhWHhwoUV/v6LFy8OgwcPDo0bN44++e+VV17J+D26d+8eIpFINDVr1gzjxo0r9lov87pIZOV2fgJnbKOZM2dGG0d32GGHUKNGjeh+IpFI2HTTTcNpp50WPX87xLbPdPRrbHfOOeeEJk2aFO03EomEjTbaKBx99NHh1VdfrZCnfy5atCjsu+++Re/RqFGj4PPK5FiTbeyZyevc+GrH9u3bh1q1ahW99/rrrx89t4poWnTTo/fTo0eP4HOKRFZ+/yKRlYZHHHFE9GmqPpZMjjnVNr7W/LRJX3u+Bn0tptquPMt8fG4WdtNwZTZ0lucYeS0CCCBQBQIn6z2OUigEEEAgcwG2RAABBBBAAAEEEMhLARos8/LbykkhgAACqy7AKxFAIK8FLtPZvansqCSXmyL21cJPFAoBBBBAAAEE8legnU5tgDJR+Uy5RXHjSGk/I/INGvppWz/Ja32NxyiDlZkKhQACOSjAISOAQMYC07TlG8pShUIAAQQQQAABBBCoRgE3hLl5bvfddw/NmzcPDzzwQMqjadmyZXjttddChw4dUq4vbaGf6Ne7d++w4YYbhhNOOCFMm+b/JEx81VprrRX69OkTnnzyyWgjX+LaVZ/zOV599dWhfv36wY2jn3zySfCTDWN7nDFjRrjnnnui59+lS5fwww8/xFaVOr711luhWbNm0dfedtttYcoU30/kr5f5yYaPPvpoaNu2bWjatGkYO3bsXyuzfMqNo6+//nrYdttto08yffnll0N8U+L8+fODz81Ni+3atSuTW/yp29A23s+QIUOKXRs29DXhp6n6qap+Tx9b/D7ip90E6u19Lfmail/naV97vgZ9Lfqa9LXp5WWJt915553D+++/H9x46vnkxBo6fW6V1dCZ/J7MI4AAAlkgsJ6OwZ+XPKrxU8Wfe5T2WYk2oxBAAAEEEEAAAQQQyD4BjggBBMovwD8Iy2/IHhBAAAEEEEAAgWwXaK4DfE1xE6WGhPIHBftryb8VCoFsFeC4EEAAAQRWXaCRXnqK8qTip1QO13ie0kxJV79p5bPKGcqWSgvlIsUNJhooBBBAAAEEEEAAAQQqXIAdIoAAAgggkFLAT6e84YYbok9vdONaqsa///u//wtnnHFGtOFtzJgxYf/9948++THlDlMsdBPc6NGjw8EHHxz8RL8BAwaEX3/9tdiW22yzTXj66afDggULQr9+/cIGG2xQbJtVXbBkyZJw5plnhksvvTSjXfg43ET6448/pt3e59a/f/+w7777hs8//zzttrGVbr50E+FTTz0VW5S1o8/P368DDjigWNNoqoN28+3ee+8dJk+enGp1ymV+aqWvQRvaJuVGSQt93R599NHR69KNs0mri2Z9Dfla8jXl76mvsaKVf074WvQ5+tr0Nepr1ef95+pSh0gkEvw01JdeeinMmTMnXHXVVSFVQ6fPLb6hM9MnjpZ6AGyAAAIIZKdAbx1WLcXl36l4WBOfKd2VGgpVeQLsGQEEEEAAAQQQQAABBBDIOgEaLLPuW8IB5b4AZ4AAAggggEBWCbgp4iMdkZsoNSTUHZrbQaFRQggUAggggAACeSSwt87lGmWc8q1yj9JZWVtJV/6tstu0wSFKTaWTcpfytUIVE2ABAggggAACCCCAAAIIIIAAAghUpoAb4Lp37x7q1KkTfZqjnw6Y/H5uOBs0aFBwM9sdd9wRGjZsmLxJ2nk3rg0dOjRstdVWYY899gjDh/veVPEvWTl9/PHHh4kTJ4ZJkyaFTp06hdVXX33ligr8et1114X77rsvukfv/+STTw5+suCMGTPCF198EXx+Pt/oBn9+GT9+fLjzzjv/nEs9uDHv/PPPT1jp5rpzzjknuFEvtv9rrrkmrLvuukXbuSnwpJNOCm5YLVqYhRNuAu3Tp0/Ckfk8fD528/mNHDkydOvWLbgR1xt++eWX0XP3dGlxI6MbVC+88MKETf298Ht88sknwe/h9/LTH1u2bJmw3d133x1tnLVnwoqkGX/PfW35GvO1dvjhhydtsXLW16ivVV+zvnZ9Da9ck9lXN3Recskl0Sbh0ho669evH2069nVih8zega0QQACBnBE4PcWRbq1lg5WvlBMVCgEEEEAAAQQKRoATRQABBBAodAEaLAv9CuD8EUAAAQQQQCBfBTbRiT2muImyRtBEXM3U9JHKWcoKhUIAAQQQQACB3BbYSId/vPKQMkd5S+mr7KyUViO0QS/Fd2feRuM5yovKcoVCAAEEEEAAgVwT4HgRQAABBBBAAIEcF/CTAl9//fWw2267BT/Jzw1ky5cX/zFF27Ztg5vmvv7669CjR49Qs2bNMp353Llzo02bbjZzE6ef3Je8Azfp+cmCfuKfj6NZs2YhEokkb1Zh8+PG+V5ZIfhJjD6ve++9Nxx44IGhXr160QZQP6HTT6B002P8mz766KNh1qxZ8YuKpt2od/311xfNe6Jz585h+vTp4ZZbbok6x/bft2/f8M0334T99tvPm0Xz008/RZ92WNYmvuiLq+DLd999Fy666KIQf40ce+yxwct9Pm5C9Pm1bt06DBkyJHz66afR66osh/buu+8mPFXUTZq28/fI77HddtsVfY98LbkZ0U2QtWvXLnqbgQMHBj89smhBmolIJBJ8rblx1Neer0Ffi8kv8TXr9/M13Lt371DWp00mN3S6iTik+J/PpTwNnSl2ySIEEKgIAfZREQLbaScDlF+U5NpcCwYq0xT/XsXfNFIIIIAAAggggAACCCCAAAJ5LJCVDZZ57M2pIYAAAggggAACVSHQVW/ip1a6iVKTCfWI5nZUnlAoBBBAAAEEqlWANy+XgG+Ff6n28K7i36AbqvFYZQMlXU3VynuVLkotpZ1yszJJoRBAAAEEEEAAAQQQQAABBBCocAF2iEAmAosXLw633nprtFHNDYZjx44t9jI/dbFXr15h2rRpYcSIEcFNczVq1Ci2XUkL/AS+jz/+OPpEvrp164YbbrghpGoc9BMIhw0bFtzc5icjuoGtpH1W9HK/txsmGzRokHLXNrj88stDkyZNitZ/9dVXwU9kLFrw54TP96677oqex5+LQocOHaKNhuuvv35sUcLo5ffff39o3Lhx0XJbT5gwoWg+mybcuOjzjx2Trx0/0TNVQ6K32XbbbYMbBt146fnS4uvDT6lcsmRJdNNIJBIefPDBcPbZZ4eSrr1IJBLatWsXfZ+11147+jo3gF577bXRp0ZGF2T4xdeer0Ffi74md9ppp2Kv9DH6KaWxp036Gvf3vtiGJSyIRFY2dLqJ2O+TSUOnn+bpJuUSdsliBBBAIFcE/NlKbx1sQ+Va5Rclubzudi10o+W2GikEEEAAgTQCrEIAAQQQQAABBHJZgAbLXP7ucewIIIAAAlUpwHshkAsCq+kg71TcROknWWmyqJZq6nTlGGW2QiGAAAIIIIBAbgmsq8P1zRP+q/E7ZYxypdJGKa3e1gYXK7sqvuvyqRqfUhYrFAIIIIBAogBzCJRXYL3y7oDXI4AAAggggAAChSjgpzOee+65Yfbs4h9hbLnllmHQoEHRdf379w8NG7rXoexKH374YWjVqlW08S351X4qYbdu3YKf+OgnEHbs2DH4CX/J21X2vBtI3VSX7n3cfLnnnnsWbbJs2bIwf/78ovnYxIwZM8Lzzz8fmw1+oqKb52rV8j23ihYXm9h8883DeeedV7TczYVvv+0fLxUtyooJn/MLL7xQdCxrrLFGcPPpeuul/0/yRo0ahcsuu6zodekm3Fj6xhtvFG1yyCGHhE6dOmX0JFM/hfWEE04oeu2YMWNCqsbhog3STPha9DXpa9jXqK9VX7PJL3HzqK9xb5e8LpN5X3vxDZ1u+E1+nRs63ZzcpUuXsGjRouTVuTTPsSKAAAIxgXma8Gcom2r05y4/aUyu37XgC4VCAAEEEEAAAQQQQACB3BLgaBHIWIAGy4yp2BABBBBAAAEEEMhqgQN1dH5qpZsoNZlQr2huB+VuhUIAgbwS4GQQQCDPBbbX+Z2v+O/yBRofU05SUj/CQCv+rB81PqAcp2yo7KP47svjNFIIIIAAAgggUHkCvqmRf/M8+aZHlfeO7BkBBApEgNNEAAEEClOgffv2YdSoUdGnM/bo0SPUrFmzwiE23HDD4KZDN+sNGTIkNGvWLKPmuQo/EO1wk002CW7K02TaikQiYZtttknYZuHChQnznvGTDKdOnerJaPx0jZB7pwAAEABJREFUx+TXRVek+OImvU10PE2bNg0nnnhiaNGiRYqtqnfR119/HSZNmlR0ED7mTI9zv/32C260LHpxCRNuUHWDaWz10UcfHfwU0dh8ujESiYSDDjqoaBM/VTK+WbNoRRkmIpGVT5v0tfrjjz9Gr11fw2XYRUabxho63WycrqEzo52xEQIIIJA7Am6svFyHu5lyiTJXidWlmvhDoRCoZAF2jwACCCCAAAIIIIAAAtUlQINldcnzvggUogDnjAACCCBQWQJXacduvGimMbn8g39/evt58grmEUAAAQQQQCDrBFbXEf1duV35UvlYuVHxjRQ0pK2xWnu1speysdJNeUiZo1AIVK0A74YAAggUnoA/a7lCp/2g4hscDddYX6EQQAABBBBAAAEEVlHAT+dz/HRGZxV3U+rL3EjmjfxUPo/VGT+Zsk6dOqt0CNOnTy/2uvHjxycsa926dVhttdUSlpU0s8suu4SZM2eGzz//PAwcODChUbDoNdU84WP75Zdfio6iTZs2oVatWkXz6SY23njjsOuuu6bbJPz2229hwoQJRdu4sbJu3bpRF9tkkr/97W8JDZnen/dbtNNyTPjcK/P/Gz605cuXh59//tmTBAEEECgkAf/Bd41OuJHSR3lf8U0tNVAIIIAAAggggEABCnDKCCCAQIEI+EP/AjlVThMBBBBAAAEEEMg7gZ10Rn4yhpsoNZlQ/tR8Ly3xD/41UCUJsBwBBBBAAIFqFmii9z9TeU5ZrHg8S6OXayix/AH/E1p7stJQ2U3xHZTf1UghgAACCCCAQNUK7Ky366nEPnPx430e1vzaCpUlAhwGAggggAACCOSWgBu7XnzxxbDnnnuG9dZbL5x22mnRpxX6KYAVeSYzZswIF154YfDTGv30wwcffDAsXuwf0VTku2S2Lz+hM9bwmdkr0m81efLkhA222mqrhPlcn4l/OqfPZbPN/MAxT5UeN5ruvLP/M77kbRctWhS+/fbbog3chNu+fftQv379jOPt/brYTvzUyfj52PJMR1+bgwcPDn4Sqc/34osvDrNnz8705Rlv991334XevXsHN5TuscceYejQocH/n8x4B2yIAAIIVKNABb61/4PgRu2vtbJcoRBAAAEEEEAAAQQQQAABBPJYIPZhfx6fYl6dGieDAAIIIIAAAgjEBM7RRKyJUpMJdYvm/KkwDRaCoBBAAAEEEMhCgQN0TP5Q3k+o9JMq/6N5P7nST7DUZCgpn2jFTUpbZV3lSOW/SvFHFGghhQACCCCAAAJVJuC/o4fo3VYosdpHE4OVDRQKAQQQQAABBBBIJcCyOIE777wzDBo0KDRt2jRu6cpJN6Tdc889oXnz5sFPHrz22muDG8BWrs38qxvqxo4dG3r06BFSNTL66YLHH3989CmIBx98cBgxYkRYunRp5m+QRVv6KYlz5swpOqK111472hRYtCAPJpIbSN34WJbTWnPNNdNu7u+9myzTblTGlW6w9PemLC/zcfha9DXpJ3SecMIJIfncvb//+7//C926dQu+xn2te1lZMnfu3OD/nzVp0iS4eXPAgAHhp59+KraLDTfcMPTr1y88+eST0f+vFNuABQgggAACFqjrLwQBBBBAAIE/BRgQQAABBBBAIAcEaLDMgW8Sh4gAAggggEB2C3B0VSzgJ1Q9rfd0E6WGhJqmuU7KeQqFAAIIIIAAAtkj0ECHcpLymLJAeVU5X9leSVf+Db7ntcE/la2VHZQLFL9eA4UAAggggEBVCvBeaQR+17rrlfuV+PLNEO7VAn6pTggUAggggAACCCCQTsBPb+zRo0f4/PPPw7Rp00KvXr3CWmutVewlflqfn9rnBjA/xW/w4MFhwQL/uKXYpsUWRCKR0KxZs2gjp58EOGzYsNCyZcti23nB8OHDQ7t27YKPyw1tn3zySfjjjz+8KieybNmyansSZ04A6SCz+YmevtZ8zfna8zXoa9HXpA67WPka9rXsxs0hQ4ZEr/FIJFJsu1QL/Jpnn302tGrVKvq0Sj8pdsqUKcU2jTVvTpw4McyaNSv06dMnbLAB95IpBpU3CzgRBBAop8B2er1vjHmXRn8+pIFCAAEEEEAAAQQQQAABBLJNgONJFqDBMlmEeQQQQAABBBBAIHsFjtOhfaR0UpLrAS3YUXlWoRBAAAEEEECg+gXa6BCuVEYr3yl+0qSbLPzkSc2WWF9pzR3KoUotpaPyH+VLhUIAAQQQQACB7BVYqEPzjRCS/13eWctvV/z3ugYKAQQQQKBCBdgZAgjkpUDDhg1D//79o42TL7/8cmjfvn3K8/RT/NyAVrt27dC2bdvw3HPPZfzEST/BsmPHjmHMmDHRhs5rrrkm+Ml8yW/kpwe6iXOHHXYI9erVC5dccskqPT0zeb+VPR+JRMJqq61W2W+T0/tfuND/CZ/5Kbipd8aMGWHFihWrnKlTp0avo5Le1U9m9TXma83XnK89X4PJ2/ta9TXrZmRfw76WfU0nb5dq3s2b7733XujatWu0gbhTp05h1KhRqTaNNiA/9thjwVZlbd5MuUMWIoAAAoUhcLlO82/KacrXim/ItYVGCgEEyiPAaxFAAAEEEEAAAQQQqGQBGiwrGZjdI4AAApkIsA0CCCBQisDaWn+f4ibKOhrj6xfN9FS6KT8pFAIIIIAAAghUj4Bv2X6s3nqI8oPyrnKpsptSWr2mDfoovlnCVhrPUp5TligUAgjkkQCnggACeS8wX2fYQ3lPia+jNeMmy8weI6ONKQQQQAABBBBAAIEQ3DB20EEHhZdeeinMmTMn9OvXL2UTpK1effXVcOihh4Y111wzdO/ePYwePTrjJ066obNv375h5syZYeTIkSU2dPrpmW5qc6NdkyZNwj333BPmzp3rt8+6+KmHm266adFx/fLLL8HNgUULsnxi/vz54ddff017lE2bNk1YX9bzmz7dDxdL2EXCjJ/aGN+kumjRovDTTz8lbFPSTFmW+xryteRryteWrzFfa6n24WZjX6O+Vn3N+tpNtV3yMjeFfvHFF+Hcc88N66yzTmjTpk1w4+Ty5cuTNw1rrbVW6NWrV7Tx2M2bRx55ZLQRs9iGLEAAAQQQSCXgz3i6xK1YXdMnKL6J5oMaE//y0gIKAQQQQAABBBBAIHcFOHIEEMgvgf/Lr9PhbBBAAAEEEEAAgbwTOFhn5KdWuolSkwn1ouZ2UAYqFAIVLcD+EEAAAQRKF9hZm/xLeUuZozyk+KYHG2tMV99rpe9Y3FVjbeVA5UblY4VCAAEEEEAAgdwW8G9cd9YpfKbElxsv3WQZv4xpBLJBgGNAAAEEEEAgJwQ22GCD0KdPnzBr1qwwceLE0K1bt+AGuOSDd8PY0KFDwx577BFefNEfoyRvUfJ8jRo1QuvWraMNnW6mGzRoUNhyyy1TvmDKlCnhtNNOC126dAneNuVG1bywQYMGCUdQlgbE3377LRx22GGhfv364cADDwwXXHBB1D5hh5U44+ZKNwWme4tGjRolrPZ1kbCglJkvv3SvS8kb1apVK2yxxV8PHJs3b14o7TUl7y31Gl87voZ8LfmaSrWVr0Ffi97Wzca+Rn2tptq2pGUffvhhaNGiRbj11ltLbFyNNW/+/PPP0SfIZtq8WdJ7shwBBBAoUAHfSPP3FOdeQ8v+oXyuPKw0U6q6eD8EEEAAAQQQQAABBBBAAIE0Av+XZh2rEMghAQ4VAQQQQACBvBS4XmflT/+baEyuC7XgEGWKQiGAAAIIIIBA1Qj4qdKH663uUb5VxinXKnsrpZWfZHW5NtpdaaCcpDymLFCojAXYEAEEEEAAgZwQmKWj9H8zzNcYXydqpo1CIYAAAggggAACCKQVKHllJBIJzZo1C0OGDAkLFy4MDzzwQNhpp51KfsEqrqlZs2bo0aNHtKHOjXunnnpq9Ml+q7i7annZ7rv7x1B/vfUrr7wSli1b9teCNFN+quJHH30U/KTE1157Lbz55pthjTXWSPOK0lfNmTMnZNrkOWrUqFJ3uM0224S11/aP61Zu+v7774f585P/E3zluuSv3s7nl7w8ft7XgK+1+GUjRowIpTV+xm+/qtN+iqSvOV97bur0tejjWdX9lfQ6N2/edNNNwd+bVW3eLGnfLEcAAQQKVOAJnfemSj/lZyVVHaOFnyrPKi0UCgEEEEAAgQIW4NQRQAABBBDIHgEaLLPne8GRIIAAAggggEC+Caz6+bTUS99X3ESpIaHGaG4P5QaFQgABBBBAAIHKF9hWb3GeMlxZrDylnKIk3iJfC5JqruZ9F+LuGjdR2ihXKv67XAOFAAIIIIAAAnkjkPpEJmvxAcr3Sqyu0cRIhUIAAQQQQAABBBCoAAE3nB133HFh/PjxYdq0aaFXr14V3gQZiaxs6Lz77rvDggULwrBhw0LLlv4YpwJOoJJ3sf3224dNN3WPx8o3euutt8Lkyf7P1JXz6b6+8847YerUqUWbtGrVKtSpU6doPpOJ1VZbLfh7FNt2yZIlJT49MbaNRzu7qdPT6dK0adOE78W4cePCG2+8ke4lRetGjx4dvH3RghImOnToECKRSNHaRx99NEyaNKlovrSJBx98MNjBTxP1U1UHDBgQ7FDS63xt+Rqzga85N3hGIn+9f0mvK8tyP/nVT4CNNW/27t07+AmxZdkH2yJQsAKcOAKZCczTZhcpmylXKalutOk/3A/VuksVCgEEEEAAAQQQQAABBBBAIAsEihoss+BYOAQEEEAAAQQQQACBEC4Qghsv3ESpyYRyU6VvNzw6YSkzCCCAAAIIlEGATUsV8M9KDtZWtyifKf6NqQEa2yml1Yfa4DplX6Wu8g9lqOKnWGmgEEAAAQQQQKDABMbrfI9Unlb+pbjBUgOFAAIIIIBA5QvwDggUmkDDhg1D//79w88//xxGjhwZ2rdvH2rUqFGhDKuvvnro2LFjGDNmTPSJf/369Qsbb7xxhb5HRe5s8803D506dSrapZ9S6KcVLl26tGhZqgk/vdKNgLF1fnLlMcf4YVuxJZmNa665ZvATEmNb++mZTzzxRKlPgHzuueeCGyBjrytprFWrVujZs2fRaj9Z8qKLLkpoDC1aGTfh87vssstKPQ6/xI2lu+22myejseE555wTbbaNLkjzxQ2qV155Zfjjjz/C999/Hz0nWzrxL/M15Gvphx9+iF5bvsZ8rcVvU95pN1W2adMmPPPMM2Hx4sXRJ8BWRvNmeY+T1yOAAAJ5JvCTzucypaHiRkrfmFOTCcXPihI4mEEAgVUR4DUIIIAAAggggAACFSPgXxqsmD2xFwQQQAABBCpegD0iUEgCjXWyzytuotSQUFM0d4iS6omWWkwhgAACCCCAQDkFttDrT1Pc/LBI44vKOco2Srr6RSv9Gr/W+9hF832VtxQKAQQQQCBzAbZEIJ8F3tfJdVauVygEEEAAAQQQQACBShZwU2Xr1q3DSy+9FPz0wcp6Oz/xr0+fPsFPNHSjX2W9T9k8tWsAABAASURBVHn2G4lEwumnnx7q1vV9wFbuafDgweGUU06JNtmtXJL4dd68edH1Y8eOLVpx2GGHhV133bVoviwT/l7Eb3/77beHp556Kn5R0bQbEQcOHBi6d+9etKy0CTcj7rXXXkWbffnll+GII44I3377bdGy+Ak3MR5++OEh/vzi1ydPr7feeqFv377BDYqxdX66ZpcuXcL06dNji4qNfn8fh48ntrJ58+bhqKOOCvH/87Xja8jXkhst49dV5HSLFi3CiBEjgr+XbnytyH2XcV9sjgACCBSiwM866auVRop/5+NHja5X9GWcQiGAAAIIIIAAAgggkG8CnA8COSlAg2VOfts4aAQQQAABBBDIM4ETdD4fKW6i1JBQ92tuR8WNHhooBBCofgGOAAEE8kTAT5n00yb91MmvdU53Kb6l/1oa09VnWnmLcrBSS3HDxD0aU//WllZQCCCAAAIIIIAAAgggkIsCHDMCCCCAAAK5L+CmvmuvvTbhRNxkucUWW4Srr746fPrpp2HmzJnR0fNeHt8AudVWW4Ubb7wxrOoTFffff//gY4gdwPLly6MNkN26dQuvvvpq9L3dhHjnnXeGpk2bRp9I6W022mijUK9evVDa/9wA6ady1q5du2jTDz74IGy99dbh7LPPjj4RMnZ+5557bmjcuHF45513irbNZMKNum5Ujd/WTZbel5tVY+fhhks/fbNr167RJ3f6OGKvcYPmFVdcEXxesWWMCCCAAAIFJ7BYZ3yD4kbL8zReqVBZIcBBIIAAAggggAACCCCAAAIh0GDJVYBAvgtwfggggAAC2Sywng5usOImSjdoaLKoftJUN+UkxT9o10AhgAACCCCAQDkENtFrffv7hzXOU95QLlJaKOlqhVYOV/xhdzONjqe9zOu0iEIgCwQ4BAQQQAABBBBAAAEEEEAAAQQQyH+BVTjDnj17httvvz24yS/28tmzZ4dLL700bL/99qF+/frR0fMLFy6MbRLq1q0bHn744dCokftAihaXacINhdddd12xBs0HHnggtG3bNvreboY888wzw5QpU6L79vs+8sgj0SbJ6IJSvuy2227h8ccfD7Vr1y7acunSpdFz3n333aPv4fO89dZbw6+//hrdxtseckiq+55GVyd8WW211cLNN98cevfunbDc73HfffcVnUfDhg3DoYceGh577LHgJtHYxm5O9fl07uz7tMWWMiKAAAIIFLDAbzp338jzXY0UAggggAACCCCQWoClCCCAAAJVLkCDZZWT84YIIIAAAggggEBU4FB99VMr3eihyYR6VnN+auUDGvOyOCkEEEAAAQSqSGB3vc/lynvKTMU3NjhGYx0lXflplHdrg8OVmoqfVukPu/30Ss1SCCCAAAIIIIAAApkIsA0CCCCAAAIIIIBA9QtEIpFw1llnhddffz36ZMVMjujwww8P48ePD7vuumsmm6fdpmPHjuGVV17J6L1btWoVxo4dG1q2bJl2n8krDzzwwOjx+vXJ65Ln3Qj5zDPPhL322it5VYnzbpL0kzz95Mott9yyxO2SV/g8JkyYEI488sgQiUSSVzOPAAII5I0AJ1IlAv5LuUGVvBNvggACCCCAAAIIIIAAAggUoAANlqV/09kCAQQQQAABBBCoaIH+2qGbKFPd8reX1nVSpikUAggggAACCJRNoLY276r46dDfaxyl/FtppZRWb2qDfyk7K1sopyvPKCtva68JCgEEEEAAAQQQQAABBBBAAAEEcl6AE0CgYAX22WefMHny5DBy5MjQvXv3sNlmmyVY+EmWp556apg4cWJ48sknQ4MGFdfD4ff+7LPPwrBhw0K7du1CzZq+p9nKt69Tp07o2rVr9LjeeeedsPnmm69cUcavfp3P7YMPPgg+D59PbBdukPTTLB966KGogY8nti7TMRKJhP333z/6er9PKkO/z4477hj69u0b3W706NGhWbNmmb4F2yGAAAIIIJBO4AGt/Fr5r+LPsTRQCCCAAAJpBFiFAAIIIIAAAgiUSYAGyzJxsTECCCCAAALZIsBx5KhAax33B4qbKDUk1EjNuaHjZo0UAggggAACCGQusKM27aO8psxXHlFOUOor6eoHrRyiHKtsoOynXK+MVygEEEAAAQSyRIDDQAABBBBAAAEEEEAAgVwUGDJkSFixYkU0ixcvDrvsskux0/Ayr4tt9+abb4ZatWoV2y7VggsvvDC679hrPZ9qu+RlNWrUCK1btw6DBw8OU6dOTdjH999/H+6+++5oQ2Akkv5pi5mcX/J7u/nQT7McPnx4WLRoUdF7z5s3LzzyyCPR4/Lx+XV2eFMesfPz+3l5aYlEIlFrn4fPJ/b6JUuWhFGjRoVjjz02rLXWWtHd2Cy23t8Hfz+iK0r54mMsydDv4ydWXnPNNWHrrbfmqZWlWLI6XoBpBBBAIK3AkVq7jbK6cpLypTJUaaJQCCCAAAIIIIAAAgggkDMCHGg2C9Bgmc3fHY4NAQQQQAABBPJJoK9Oxk2UxT9BD+EardtToaFDCBQCCOSwAIeOQNUI/E1vc6hyh/KVMkHpp+yvlFajtcGVShulntJD+Z8yT6EQQAABBBBAAIFsEOiig8jst+q1IYUAAghUiwBvigACCCCAAAIIIIAAAgggUFUC/h1ff7YV/341NHO8MlnxjUd5XLIgqEoQYJcIIIAAAggggAACCBSQgP/xVUCny6kigAACfwkwhQACCFSRQFO9z8uKmyg1JNTnmjtIuUShEEAAAQQQQKBkga216p/K88pi5VnlDGVLJV0t0MrHFN/Nt4HGPZTLlfcUCgEECkSA00QAAQRyRMBPIDhbx3qbco+ysUIhgAACCCCAAAIIIIBAhgJshgACCCCAQJ4KLNd59VJSfbbl3//tqnWfKk8p2ysUAggggAACCCCQ1wKcHAIIIFBZAv4HVmXtm/0igAACCCCAAAKFLnCKAD5S3ESpIaH8y5I7askrCoVATIARAQQQQOAvgbaavEnxh8K+A6+bDQ7RvO/Kq6HE+lhrblQOVGor/mD5fo3fKxQCCCCAAAIIIJCNAmvooHwzies11leOVfzfPhtppPJTgLNCAAEEEEAAAQQQQAABBBBAAIH8F6ioM3xJO2qjHKC8oSRXRAsOV/wZmbfdQtMUAggggAACCCCAAAIIIIBAGQRosCwDFpsmCzCPAAIIIIAAAiUI1NXyhxQ3Uf5NY3zN1swxymnKEoVCAAEEEEAAgZUCDTWcrDyh/KyMUHorzZV09btWDlPOVJoovoFBH42vKVSFCLATBBBAAAEEEKhkAf8SXC29R/zPEI7SvG8aUUcjhQACCCCAAAIIVIEAb4EAAggggAACCCCQ5QKv6/j2V1op/hxNQ7Hy+l+LLWUBAggggAACRQJMIIAAAggggEAqARosU6mwDAEEEEAAAQRyV6D6j7yLDuEjxU+b0JBQbhhx08cjCUuZQQABBBBAoHAF9tKpX62MVaYp9yr+u9QNBpossb7QmtuVvyve9jCNdypTFAoBBBBAAAEECkEgv87RN4zwf9u8knRa3TR/vbKWQiGAAAIIIIAAAggggAACCCBQeAKcMQIIpBIYpYXtlJ2V55X4ukszPygUAggggAACCCCAAAIIIJA7AllwpDRYZsE3gUNAAAEEEEAAgbwRuE1n4ibK+hrja4Vm/qkcqcxUKAQQQACBAhPgdIsENtTUccoDyo/K28rFyq5KaeWGg/O10fZKU+Vs5QVlmUIhgAACCCCAAAK5LjBfJ/APZbQSX6doZoBSQ6EQQAABBLJcgMNDAAEEEEAAAQQQQAABBKpQYLzeq6Oyg/Kk4idXXqWRQgCBShZg9wgggAACCCCAAAL5J0CDZf59TzkjBBBAoLwCvB4BBMousK9e4qdWuolSkwn1pub8w+z/aKQQQAABBBAoRAE3T7qJ0s2Ubqp0c6WbLN1smc7jO638r+IbFKyr8SClv/KpQiGAAAIIlF+APSCAQPYJzNUhdVY+U+LrNM3crFAIIIAAAggggAACCCCAQFkF2B4BBBBAIP8FPtEpHqFspvjnSxooBBBAAAEEEEAAgQIT4HQRQKCcAjRYlhOQlyOAAAIIIIBAwQtcLoE3FDdRakiof2tuP4VGECFQCJRPgFcjgEAOCdTSsXZR7lWmKWOVq5W9lNLqXW1wqbKb4g+BT9b4hPKzQiGAAAIIIIAAAoUgMEMn6V+Im6IxvnxTpxvjFzCNQH4KcFYIIIAAAggggAACCCCAAAIIILCKAnNW8XXV8DLeEgEEEEAAAQQQQAABBBDILgEaLLPr+8HR5IsA54EAAgggUAgC2+kkX1fcRKkhoXx3QDdWXpGwlBkEEEAAAQTyV6C5Tq2XMkJxM6SbIt0c2VDz6cof9D6kDY5XNlLchOlmTDdlapZCIMsFODwEEEAAAQQqR2CSduv/Pkp+4sB5Wn6iQiGAAAIIIIAAAghUpQDvhQACCCCAAAII5KfABjqtj5RuSg2FQgABBBBAoLAFOHsEEEAAgYIWoMGyoL/9nDwCCCCAAAIIrKLAmXqdf8jsJkpNJtR/NOenWb6pMauKg0EAAQQQQKACBVbTvjootymTlU+V/kpbpbT6QBtco+ytbKgcpzyozFYoBBBAAAEEEEAAgZUC72twk+U8jbFaponkpkstSizmEEAAAQQQQAABBBBAAAEEEEAg/wU4QwQqQKCv9uHfbxmi8Qulp+LPADVQCCCAAAIIIIAAAggggEBhCWRrg2VhfRc4WwQQQAABBBDIFYF6OtDHFTdRJv931AwtP0L5p0IhgAACCCCQjwJb6qTOUJ5VFikvKP57b2uN6crbPqkNTlEaKS2VS5R3QggaKAQQQAABBBBAAIESBF7S8pOUWcovyrXKiwqFAAIIIIBArglwvAgggAACCCCAAAIIIJBdApvocPy5n4ZoNdbX+5Qpipf/TSOFAAIIlFWA7RFAAAEEEEAAgZwVSG4MyNkT4cARQAABBBCofAHeocAFjtb5f6S4iVJDQv1Pczsqbh7RQCGAAAIIIJA3AvvrTPopE5SvlDuUQ5XSPlSdqG0GKO2UdRT//ekPZadpmkIAAQQQQCDLBTg8BLJK4BkdTWflauUaZalCIYAAAggggAACeSEQ4X8IVJ1AQ71VL+V9ZYUS0mSM1lFlFMjNP5Q4agQQQKCgBXbW2a9QkmszLfDngf5Mr7em11QoBBBAAAEEEEAAAQRyWIBDRyAzARosM3NiKwQQQAABBBAoXIHVdep3KW6i3FBjfC3RzGnKscochUIAAQSqXoB3RKBiBeprdycojyg/Ka8pfRTfSEBDifWH1vhpSudo3EbZTvGHriM0UggggAACCCCAAALlE3hPL79O8X9zaaAQQKAgBThpBBBAAAEEECiPwHS9+GaltdJAOVcZqaRqLPHPRrWKQgABBBBAIK8F/Lmemyl9w9RfU5zpRlp2kzJV8WeFNTVSVSHAeyCAAAIIIIAAAggggEC1CNBPqoNxAAAQAElEQVRgWS3svCkChSvAmSOAAAI5JtBWx+unVrqJUpMJ5YaRHbTkHoVCAAEEEEAglwVa6eD/rYxSvlfuV7oq6ynp6mut9E0IOmn0h6qHaLxNmaxQCCBQ4AKcPgIIIIAAAggggAACCCCAAAII5L9Ajp7hDB33rcqeim84d7bGt5XlihsuH9ZIIYAAAgggUAgCvpG4b5i6pU72diVVudGyn1b4d2Q0UAgggAACCCBQiAKcMwIIIFAIAjRYFsJ3mXNEAAEEEEAAgVURuFov8g+It9WYXBdrQTuFBhIh5EFxCggggEChCdTRCR+tDFZmKn4i0uUad1dKq9e1wYXKToo/bD1D47PK7wqFAAIIIIAAAggggEA2C3BsCCCAAAIIIIAAAggkC/ygBW4o2Ufjpop/bjpLY1mqYVk2ZlsEEEAAgUoX4A3KLuDPC33DgQZ6qW8yvlRjcg1MXsA8AggggAACCCCAAAIIIJBPAjRY5tx3kwNGAAEEEEAAgUoWaKH9v6O4iVJDQn2oOd/N9lqNFAIIIIAAArkk4L/fLtIBv6HMU/6ndFc2UdKV7+Y+SBv4F4vcmHmApm9Q/IRnDVTlCbBnBBBAAAEE8l9gBf9DAIG8Ecj/P7E4QwQQQKCyBNgvAghkkYCbLR9bhePxTemm6XU3K62ViEIhgAACCCCQiwLf66BPU5oo/nxwmUaXPy8c6gmCAAIIILCqArwOAQQQQAABBLJdgAbLbP8OcXwIIIAAAgjkgkD+HOO5OpVYE6UmE8ofiu6iJSMVCgEEEEAAgWwXWEsH2Em5S/la8d9v12ncVymt3tcG/1ZaKb5r+4kaH1V+UigEEEAAAQQQKGQBzh0BBBBAAAEEEEAAAQQQQCBeYCfNuAnFT7H054z+HPE7LbtV2Uuh2VIIVA4KcMgIIFDoAr5xgD8f3FYQDyo3KrFmS01SCCCAAAIIIIAAAgggkBcCnESCAA2WCRzMIIAAAggggECBCmym835GcROlhoSaqrnDlF4KhQACCCCQQwIFeKjb6JzPUV5UFitPK77L7BYa09V8rXxEOUGpr/gu61doHKVQCCCAAAIIIIAAAggggAACCGS1AAeHAAIIIIBANQp0TfHevmnd2Vr+tuIngf1H4z4Kv6MlBAoBBBBAIKcEvtLRHq/colAIVLsAB4AAAggggAACCCCAQGUK8MO7ytRl3wgggEDmAmyJAALVJ+AfBn+kt3cTpYaEGqq5HZVhCoUAAggggEA2CrTTQQ1QJimfKf6A82CNpd0ZfYK26afsr6yvHKMMVmYqFAIIIIBA5QmwZwQQQAABBBBAAAEEEEAAAQQQyB+B33UqC5Xkis3X08SZypvKj4pvkKeBQgABBBBAIK8F/NljXp8gJ4cAAggggAACCPwpwIAAAnkkQINlHn0zORUEEEAAAQQQKJPA2tr6v4qbKGtrjC8/9eskLeiuLFAoBApUgNNGAIEsFGikYzpFeUrx31fDNZ6nbKukq9+08lnlDKWx0kK5SHlDoRBAAAEEEEAAAQQQQKCgBTh5BBBAAAEEEEAAgVUU+Ldet4Him94N1DhXKam8XWk3xivptSxHAAEEEECgAgSqbBe36Z2+UnoqqykUAggggAACCCCAAAIIIJD1AjRYZv23iAPMWIANEUAAAQQQyFyggzb9WHETpYaEekFzOyj3KxQCCCCAAALZILC3DuJaZZzyrXKPcrjimwVoKLE+15pbFf+9V1NjJ+Uu5RuFQiB3BThyBBBAAAEEEEAAAQQQQAABBBDIfwHOEIHcEVimQ/WN8NxEsrGmD1LuU2Yr8bVCM/9TKAQQQAABBPJZYBud3DHKlor/Ppyi0TeA/ZtGCgEEEEAAgeICLEEAAQQQQCBLBGiwzJJvBIeBAAIIIIAAAlUm0E/v5CZK/zBXkwnVR3N/V75WKqTYCQIIIIAAAqsg4F/C6abXPaTMUd5S/qXsrJRWL2uDXkpzxU+1PFfjS8pyhUIAAQQQQAABBBCoJAF2iwACCCCAAAIIIIAAAghI4A/lFeUUpZ5yoHK38qPyjjJLoRBAIIcFOHQEEChV4AptEf97yZtp/g7Fv4fjzy3X1DSFAAIIIIAAAggggAACCGSdQPw/ZLLu4DggBBBAAAEEEECgAgV2075GKW6i1JBQozW3u3KjQiGAAAIIIFAdAv576lK98bvKD8oQ5VhlAyVdTdXKe5UuSi2lvXKzMkkpqViOAAIIIIAAAggggAACCCCAAAL5L8AZIoAAAghUr4CbLV/TIZyu+KZ6/nmvJstUbs5sV6ZXsDECCCCAAALVKzBZb79QSa76WuDPMKdpvFCpqVAIIFAxAuwFAQQQQAABBBBAoAIEaLCsAER2gQACCCBQmQLsG4EKEXBTZayJMnmH/bRgD2WMQiGAAAIIIFBVAuvqjY5U/qt8p/jvqSs1tlFKq7e1wcXKrsrmyqnKU8pihUIAAQQQQCBHBThsBPJLoHv37iESiURTs2bNMG7cuLw6wXw4v3w4h7y6qDgZBBBAAAEEEEAg/wW+L+MpHqTt/bPf4Rp9U77bNPozTQ25XBw7AggggECeC1ym82ug+MayczUm14ZacL3iRktvs56mKQQQQAABBBBAAIG8E+CEEMg9ARosc+97xhEjgAACCCCAQOYCW2rTFxQ3UWpIqK8010G5SKEQQACBsgmwNQKrJrC9Xna+8qqyQHlMOUnxh4waSqwfteYB5TilrrKPcq2SX7+lrxOiEEAAAQQQQAABBBBAAIGsEuBgEEAAAQQQQACB6hPoGvfWfgLmPzX/vjJFuUrZWqEQQAABBBDIRoGfdVBXK40U3xB9lsbkWl8LfPPZHTVWf3EECCCAAAIIIIAAAgggUPACNFgW/CUAQCEIcI4IIIBAgQqcqPP+SHETpYaEGqg5/5D2JY0UAggggAAClSWwunb8d+U/ypfKx8qNygFKaTVWG/iXZPbU6F+e6abxISXVnV61mEIAAQRCwAABBBBAAAEEEEAAAQQQQAABBPJfgDMsCAH/bPnIEs60sZZfokxWxisXKPUVCgEEEEAAgWwTWKwD8mejm2s8V/leia/XNfO2QiGAAAIIIIBACgEWIYAAAghUrQANllXrzbshgAACCCCAQOUL1NZbDFHcRFlTY3z9pJnjlZ7KLwpVfQK8MwIIIJCvAlvpxM5SnlP8oaHHMzXdRElXC7XyccV/RzXUuJtymTJSoRBAAAEEEEAAAQQQyFUBjhsBBBBAAAEEEEAAAQTKLrBUL2mv3Kaku+neTlp/g+KGlZIaMrWaQgABBCpdgDdAIJ3Ab1p5q7KFcoYyVXH9y18IAggggAACCCCAAAIIIJANAjRYZvRdYCMEEEAAAQQQyBGBw3Scfmqln/KlyYR6RnM7KA8qFAIIIIAAAhUpcKB25ruv+gmVX2j6dsVPrvRdxjVZYn2iNTcpbZX1lKMU3yBgukaqWgR4UwQQQAABBBBAoGIEhgwZElasWBHN4sWLwy677FIxO2YvCCCAAAIIIFABAuwCAQQQyAmB93SU5ygbK262HKrxZyVVrdBCngAmBAoBBBBAIKsFfAOBu3SEfqLloRrHKBQCCCBQiQLsGgEEEEAAAQQQyFyABsvMrdgSAQQQQACB7BLgaJIFBmiBmyg305hc52nB4cp3CoUAAggggEB5BRpoBycpjykLlFeU85XtlXTlDw2f1wb/VLZW3Ph/gcZXFQoBBBBAAAEEEEgtwFIEEEAAAQQQQAABBBBAAIFCFvhDJ/+y0l3ZSPGN+vyZ6BJNx8rNlbNiM4w5KsBhI4AAAoUl8FxhnS5niwACCCCAAAIIIIDAnwIMWStAg2XWfms4MAQQQAABBBDIUKCNthunuIlSQ0K9q7mdlVsUCgEEEECgCgTy+C38982VOr/Rihv2/6vxSGVdJV19pZV3KL4La02NHZX/KF8qFAIIIIAAAggggEAFC/ipkZMmTQqdO3cOL774YgXv/a/d+amUAwcODF27dg2LFi36awVTCJRBwNeOryFfS76myvDSMm06fvz40KFDh/Dee++FP/7w7+eX6eVsjEBKARYigAACCCCAQLUI/KZ3fVzxjWXdbHmypt9Q/qdQCCCAAAII5LvAzTrBJgpVhQK8FQIIIIAAAggggAAChSJAg2WhfKc5TwQQSCXAMgQQyH2Bi3UKsSZKTSbU1ZrbSxmvUAgggAACCJRVYAO94FhliOI7f/vvm0s1vZtSWr2mDfoofkLlVhrPUnwXVj/BUpMUAggggEAVC/B2CCBQAAJLly4Nzz33XNh5551D8+bNw9NPP10pjWTfffdd6NWrV6hTp07o2bNnmDXL/6lYAMCcYqUJ+BrytbTuuuuGM888M/gaq+g3W758eXjrrbdCmzZtQr169UJlN3RW9PGzPwQQQAABBBBAIEOBQttsgU7YNwLcX+M9SlmqvTb+QLlI2VyhEEAAAQQQyHaB43WA5yqTlUeVZgqFAAIIIIAAAoUpwFkjgAAClSJAg2WlsLJTBBBAAAEEEKhkgW20/xGKmyg1JNRnmmuruAlGA4VArglwvAggUI0CO+u9+ypvKXOUh5Ruiu8ErqHEmq41A5WjlPWUA5UblU8UCgEEEEAAAQQQQKASBebOnRtuuOGGULdu3XDooYeGCRMmVPi7+Yl/fvLfQQcdFDbbbLNw8803Bzd0VvgbscMCE0g8XTdB3nnnndFrzNearzlfe4lblX9u9uzZ0eZgNwm7WbgyGjrLf5TsAQEEEEAAAQQQQKCSBbpq/7so1ynfKB8q/tn4lhopBBBAAIEKFWBnFSDg33O+/M/9eNqfyX6q+aeV7RUKAQQQQAABBBBAAAEEECi3gP+xUe6dsIMCFuDUEUAAAQQQqHqBU/WWHyluotSQUHdrbkflVYVCAAEEEECgNIGa2qCzco/yrTJOuUbZWymtRmqDy5TdlYZKT+VxZaFCIZB/ApwRAggggAACWSSwYsWKMGnSpNCtW7doY+WFF14YFi6s+P8MW7x4cRg8eHBo3Lhx9Ml/r7zySsYK3bt3D5FIJJqaNWuGceP8n5qJL/cyr4tEVm7nJ3DGtpg5c2a0cXSHHXYINWrUiO4nEomETTfdNJx22mnR87dDbPtMR7/Gduecc05o0qRJ0X4jkUjYaKONwtFHHx1effXVCnn656JFi8K+++5b9B6NGjUKPq9MjjXZxp6ZvM6Nr3Zs3759qFWrVtF7r7/++tFzq4imRTc9ej89evQIPqdIZOX3LxJZaXjEEUdEn6bqY8nkmFNt42vNT5v0tedr0Ndiqu3Ks8zH52ZhNw1XZkNneY6R1yKAAAIIVIMAb4kAAoUgsLpOsosSXy0045+Nf6XRn8NeonErhUIAAQQQQCAbBPzk5eSbAER0YJ2Uj5WXFH9mq4FCAAEEEMhIgI0QQAABBBBAoJgADZbFSFiAAAIIIIAAAlkqsKGO62HFTZRraIyvHzVztHK6slShEEAAAQQQKEmgmVacpwxXBW9iWAAAEABJREFUFilPKqcojZR0NVcr/fdQd42bKHsqVyljFAoBBBBAAAEEEECgCgTcEObmud133z00b948PPDAAynftWXLluG1114LHTp0SLm+tIV+ol/v3r3DhhtuGE444YQwbdq0Yi9Za621Qp8+fcKTTz4ZbeQrtsEqLvA5Xn311aF+/frBjaOffPJJ8JMNY7ubMWNGuOeee6Ln36VLl/DDDz/EVpU6vvXWW6FZs2bR1952221hypQpCa/xkw0fffTR0LZt29C0adMwduzYhPXZPOPG0ddffz1su+224dBDDw0vv/xyiG9KnD9/fvC5uWmxXbt2ZXKLP28b2sb7GTJkSLFrw4a+JnwMdevWjb6njy1+H/HTbgL19r6WfE3Fr/O0rz1fg74WfU362vTysmbnnXcO77//fnDjaarXxho6fW6V1dCZ6n1ZhgACCCCAAAIIIFAtArvoXddRSqodtMI/+/5Co5tW/q1xXYVCoNoEeGMEECh4gRclcKDynpKq3IA5Sit8M/Z9NFIIIIAAAggggAACCCCQgwLVfcg0WFb3d4D3RwABBBBAAIFMBI7QRr5b6jEak+txLdhReVShEEAAAQQQSBbwv3sP1sJblM+UicoApZ1SWn2oDa5T9lXqKv9QhiqzlLIW2yOAAAIIIIAAAgisooCfTnnDDTdEn97oxrVUjX//93//F84444xow9uYMWPC/vvvH33yY6Zv6Sa40aNHh4MPPjj4iX4DBgwIv/76a7GXb7PNNuHpp58OCxYsCP369QsbbLBBsW1WdcGSJUvCmWeeGS699NKMduHjcBPpjz/6vlMlv8Tn1r9//7DvvvuGzz//vOQN49a4+dJNhE899VTc0uyc9Pn5+3XAAQcUaxpNdcRuvt17773D5MmTU61OucxPrfQ1aEPbpNwoaaGv26OPPjp6XbpxNml10ayvIV9Lvqb8PfU1VrTyzwlfiz5HX5u+Rn2t+rz/XF3qEIlEgp+G+tJLL4U5c+aEq666KqRq6PS5xTd0ZvrE0VIPgA0QKCwBzhYBBBBAAIFsF3ADiv8hc6YOdKSyQimptteKfylLFQoBBBBAAIHqFHhNb95G6ahMUFLVAVr4pvKGQiFQ2QLsHwEEEEAAAQQQQCDPBPyLpnl2SpwOAggggED5BdgDAlkjENGR3K64ibKexvharpmzlKOUzB/XoI0pBBBAAIG8F9hCZ3ia8rSyWPFdTc/RuI2Srn7RSr/Gr91c076Td1+NbykUAggggAACeSjAKSGQ3QJugOvevXuoU6dO9GmOfjpg8hG74WzQoEHBzWx33HFHaNiwYfImaefduDZ06NCw1VZbhT322CMMHz485fbHH398mDhxYpg0aVLo1KlTWH311VNuV56F1113Xbjvvvuiu/D+Tz755OAnC/qplV988UXw+fl8oxv8+WX8+PHhzjvv/HMu9eDGvPPPPz9hpZvrzjnnnOBGvdj+r7nmmrDuun89mMZNgSeddFJww2rCi7Nsxk2gfgJk/GH5PHw+dvP5jRw5MnTr1i24Edfbffnll9Fz93RpcSOjG1T9RNH4bf298Hv4KaN+D7+Xn/7oJ6jGb3f33XdHG2ftGb88edrfc19bvsZ8rR1++OHJm0TnfY36WvU162vX13B0RYZf3NB5ySWXRJuES2vo9JNUV6WhM8NDYTMEEEAAAQQQQACBKhMo9kbztMT/kNhTYyPFTZSfakxVL2th8bvPaCGFAAIIIIBANQg8r/dsoRym+EbtGorV+GJLWIAAAggggAACCBSEACeJAALlEaDBsjx6vBYBBBBAAAEEKlNgP+3cPwx1E6UmE+oNze2g3KFQCCBQKAKcJwLpBfbV6usUf2D2tca7lE7Kmkq6+kwrb1HaKzWVzso9ylSFQgABBBBAAAEEEKhiAT8p8PXXXw+77bZb8JP83EC2fPnyYkfRtm3b4Ka5r7/+OvTo0SPUrOn/lCu2WYkL5s6dG23adLOZmzj95L7kjd2k5ycL+ol/Po5mzZqFSMT3gkresmLmx40bF92Rn8To87r33nvDgQceGOrVqxdtAPUTOv0ESjc9Rjf888ujjz4aZs2a9edc4uBGveuvvz5hYefOncP06dPDLbfcEnWO7b9v377hm2++Cfvt5x/JrHzJTz/9FH3aYVmb+Fa+uvK/fvfdd+Giiy4K8dfIscceG7zc5+MmRJ9f69atw5AhQ8Knn34ava7KcmTvvvtuwlNF3aRpO3+P/B7bbbdd0ffI15KbVt0EWbt27aK3GThwYPDTI4sWpJmIRCLB15obR33t+Rr0tZj8El+zfj9fw7179w5lfdpkckOnm4hDiv/5XMrT0Jlil6UvYgsEEEAAAQQQQACBqhT4Tm92veKnVfrzV0/H/3z8Ka2jEEAAAQQQqHiB8u1xmF7uRssjNU5SYrVEEzcpFAIIIIAAAggggAACCCBQJgEaLMvExcYIZC7AlggggAAC5RL4t179uuIP8jQk1OWa21+ZqFAIIIAAAoUr4Ccb99Dp/0+Zp7j5/iKNOynpyr+d/5I2OFfZVmmmnKf4LtwaKAQQQKBsAmyNAAIIIFAxAosXLw633nprtFHNDYZjx44ttmM/dbFXr15h2rRpYcSIEcFNczVq1Ci2XUkL/CTCjz/+OPiJfHXr1g033HBDSNU46CcQDhs2LLi5zU9GdANbSfus6OV+bzdMNmjQIOWubXD55ZeHJk2aFK3/6quvgp/IWLTgzwmf71133RU9jz8XhQ4dOkQbDddff/3YooTRy++///7QuHHjouW2njBhQtF8Nk24cdHnHzsmXzt+omeqhkRvs+2220afUurGS8+XFl8ffkrlkiX+3bwQbbB98MEHw9lnnx1KuvYikUho165d9H3WXnvt4P+5AfTaa6+NPjXS85nG156vQV+LviZ32mmnYi/1MfoppbGnTfoa9/e+2IYlLIhEVjZ0uonY75NJQ6ef5ukm5RJ2yWIEEEAAAQTyUoCTQqBABD7Refpplptr3Eu5W3lWKUttXJaN2RYBBBBAAIFyCKzQa59Q/LtF/9D4pTJUmaFQCCCAAAIIrJIAL0IAAQQQKFwBGiwL93vPmSOAAAIIIJCNAv6h5xs6MDdRakiojzXnp5NdqZFaNQFehQACCOS6wB46Af8d8Z5GfzA2SOPRSh0lXX2jlf5FkMM11lI6KLcqnysUAggggAACCCCAQBYI+OmM5557bpg9e3axo9lyyy3DoEGDouv69+8fGjZsWGybTBZ8+OGHoVWrVtHGt+Tt/VTCbt26BT/x0U8g7NixY/AT/pK3q+x5N5C6qS7d+7j5cs899yzaZNmyZWH+/PlF8yGE6PSMGTPC888/H532l9q1awc3z9Wq5f8k9pLU2XzzzcN55/keJCvXu7nw7bffXjmTRV99zi+88ELREa2xxhrBzafrrbde0bJUE40aNQqXXXZZqlXFlrmx9I03/KOqlasOOeSQ0KlTp2ij5colJX/dbbfdwgknnFC0wZgxY0KqxuGiDdJM+Fr0Nelr2Neor1Vfs8kvGT58ePQa93bJ6zKZ97UX39Dpht/k17mh083JXbp0CYsWLUpezTwCCCCAAAIIIIBA/gi8q1M5XSn+jw0tTFP9tO4nZYjSUVlDoRBAoHIE2CsCCKwUWK7hYWVrpY9CIYAAAggggAACCCCAAAJlFsjiBssynwsvQAABBBBAAIHcFjhLh/+R4iZKDQl1u+Z2VN5SKAQQQACBwhGorVPtqtyvfK+8r/gpx600llZvagPfaXtnjY0V/yLIMxp/VaisEuBgEEAAAQQQQACB1ALt27cPo0aNij6dsUePHqFmzZqpNyzH0g033DDadOhmvSFDhoRmzZpl1DxXjrcs8aWbbLJJcFNeiRv8uSISiYRtttnmz7mVw8KFC1dOxH31kwynTp1atMRPd0x+XdHKpAk3om6i42natGk48cQTQ4sWLZK2qP7Zr7/+OkyaNKnoQHzMmR7nfvvtF9xoWfTiEibcoOoG09jqo48+OvgporH5dGMkEgkHHXRQ0SZ+qmR8s2bRijJMRCIrnzbpa/XHH3+MXru+hsuwi4w2jTV0utk4XUNnRjtjIwQQQKBIgAkEEEAAgQIQWF3n2FnxXU+6aRym+C46D2o8TPmbQiGAAAIIIFCZAmW9MYD/zqrM42HfCBSgAKeMAAIIIIAAAgjkpgANlrn5feOoEUAAAQSqS4D3rQyB+trpE4qbKCMa48vNNF204GyFQgABBBAoDAE31PvOoq/pdP0B2CMa/dgX/32hyRLrB63xHbGP1biBsp9yvTJeoRBAAAEEEEAAgbIJsHW1C/jpfM6yZcuCU1kH5EYy79tP5fNYnWnQoEGoU6fOKh3C9OnTi71u/PjE/xRu3bp1WG211Yptl2rBLrvsEmbOnBk+//zzMHDgwIRGwVTbV8cyH9svv/xS9NZt2rQJpT2dM7bxxhtvHHbdddfYbMrxt99+C36CZWylGyvr1q0bdbFNJvnb3/6W0JDp/Xm/sX2WZ/S5V+b/N3xsy5cvDz///LMnCQIIIIAAAggggAACmQh00EbrKPG1rmb+ofgGiG629BPG3IS5ppZVf3EECCCAAAKFLuCb+34thB5KDYVCAAEEEEAAAQQQyEcBzgmBDARosMwAiU0QQAABBBBAoNIEjtGe/dRKN1FqMqH84ZqbbJ5KWMoMAggggEAxgRxf4DtWH6pzuEOZokxQ+in7K6XVaG1wpdJaqaf4g6//aZynUAgggAACCCCAAAI5LODGrhdffDHsueeeYb311gunnXZa9GmFfgpgRZ7WjBkzwoUXXhj8tEY//fDBBx8Mixcvrsi3yHhffkJnrOEz4xel2XDy5MkJa7faaquE+VyfiX86p89ls80285BR3Gi68847p9120aJF4dtvvy3axk247du3D/Xr18843t6vi+3ET52Mn48tz3T0tTl48ODgJ5H6fC+++OIwe7Z/Rz3TPWS23XfffRd69+4d3FC6xx57hKFDhwb/fzKzV7NVZQqwbwQQQAABBBBAIMsF3DTpG+iWdJhuvvTnw09qA/8c/16NFAIIIIAAAtUlUFtvfKqyhTJI+UzxzXyr/feqdRwUAggggAACCCCAAAIIVLEA/xCoYnDeDgEEAgQIIICABdbQl7sVN1HW1Rhfv2vGP8D0nUznappCAAEEEMg/ga11Sv9UXlD82+vPajxDaaykqwVa+ahyorKpsodyufK+QiGAAAIIZJcAR4MAAgiUSeDOO+8MgwYNCk2bNi32Ojek3XPPPaF58+bBTx689tprgxvAim1YygI31I0dOzb06NEjpGpk9NMFjz/++OhTEA8++OAwYsSIsHTp0lL2mp2r/ZTEOXPmFB3c2muvHW0KLFqQBxPJDaRufCzLaa25pn/3u+RX+HvvJsuStyj7GjdY+ntTllf6OHwt+pr0EzpPOOGEkHzu3p+f+NqtW7fga9zXupeVJXPnzg3+/1mTJk2Cm10SvioAABAASURBVDcHDBgQfvrpp2K72HDDDUO/fv3Ck08+Gf3/SrENWIAAAggggAAChSbA+SIQL+Cf3zfQgt2UG5VvlJJqLa1YV6EQQAABBBCoLoFeemP/faQhWr472UOa+kQ5UokoFAIIIIAAAgisFOArAgggkPcCNFjm/beYE0QAAQQQQCDrBA7SEfmplW6i1GRCjdDcDgp3KxUCVZUCvBcCCFSBgP/876/3+VSZrNymdFBqKOnKf2fcoA0OUHwX0aM1+g6iMzRSCCCAAAIIIIAAAnki4Kc3uvHx888/D9OmTQu9evUKa60V//tNK0/UT+vzU/vcAOan+A0ePDgsWOD7cKxcn+5rJBIJzZo1izZy+kmAw4YNCy1btkz5kuHDh4d27doFH5cb2j755JPwxx9/pNw2GxcuW7as2p7EmY0efx3TX1NbbeXfmftrPpumfK35mvO152vQ16KvyVTH6GvY17IbN4cMGRK9xiORzH7/z6959tlnQ6tWrULdunXDaaedFqZMmVLsbWLNmxMnTgyzZs0Kffr0CRtssEGx7ViAAAIIIIAAAggggMCfAmM19lF8U8VdNV6vFP8PzRAe1XIKAQQQqAQBdolARgJNStiqmZY/pnysHKFQCCCAAAIIIIAAAgggUAACNFjm4jeZY0YAAQQQQCB3Ba7Rob+sbKMkV18taKd8oVAIIIAAArkvsJlO4WTlCeVnxX/++y6gzTWdrvwk42Ha4EzFH2rtpPFC5XWFQqCwBDhbBBBAAAEEClSgYcOGoX///tHGyZdffjm0b98+pYSf4ucGtNq1a4e2bduG5557LuMnTvoJlh07dgxjxoyJNnRec801wU/mS34jPz3QTZw77LBDqFevXrjkkktW6emZyfut7PlIJBJWW221yn6bnN7/woULy3T8buqdMWNGWLFixSpn6tSp0euopDf2k1l9jfla8zXna8/XYPL2vlZ9zboZ2dewr2Vf08nbpZp38+Z7770XunbtGm0g7tSpUxg1alSqTaMNyI899liwVVmbN1PukIUIIIAAAqkFWIoAAgjkt8A4nd6/FP+8f2eN1yr+PNifGzyvaQoBBBBAAIHqEjhWb+y7r72gMVVtp4WPK75xwMEaKQQQQKB8ArwaAQQQQAABBLJagAbLrP72cHAIIIAAAgjkjkApR+oPy97VNm6i1JBQ/lCtjZZcp1AIIIAAArktsJcO/2rFHzJN1Xiv0kWppaQr/zLF7drg74q3PUzjnUqqO1prMYUAAggggAACCCBQXQJV+b5uGDvooIPCSy+9FObMmRP69euXsgnSx/Tqq6+GQw89NKy55pqhe/fuYfTo0cGNZF5XWtzQ2bdv3zBz5swwcuTIEhs6Z8+eHdzU5ka7Jk2ahHvuuSfMnTu3tN1Xy3o/9XDTTTcteu9ffvkluDmwaEGWT8yfPz/8+uuvaY+yadOmCevLen7Tp09PeH3yjJ/aGN+kumjRovDTTz8lb1bueV9DvpZ8Tfna8jXmay3Vjt1s7GvU16qvWV+7qbZLXuam0C+++CKce+65YZ111glt2rQJbpxcvnx58qZhrbXWCr169Yo2Hrt588gjj4w2YhbbkAUIIIAAAggggAACCJRdYLxecrHi/5jfXuNSpSz1b218nLKWQlWyALtHAAEECkTgA52nP6NuodHNlBqK1a5a8qJyjEIhgAACCCCAAAIIIJBXApzMXwI0WP5lwRQCCCCAAAIIVI7AedptrIlSkwk1QHP+QeR7GikEEEAAgdwT2FCH7F9meEDjbOVtxb8c4T/bNZm2XtHa8xX/EoV/meJsTfvuoMs0VlSxHwQQQAABBBBAAIE8Edhggw1Cnz59wqxZs8LEiRNDt27dghvgkk/PDWNDhw4Ne+yxR3jxRf/eU/IWJc/XqFEjtG7dOtrQ6Wa6QYMGhS233DLlC6ZMmRJOO+200KVLl+BtU25UzQsbNGiQcARlaUD87bffwmGHHRbq168fDjzwwHDBBRdE7RN2WIkzbq50U2C6t2jUqFHCal8XCQtKmfnyyy/TblGrVq2wxRZbFG0zb968UNprijbOcMLXjq8hX0u+plK9zNegr0Vv62ZjX6O+VlNtW9KyDz/8MLRo0SLceuutJTauxpo3f/755+gTZDNt3izpPVmOQBUL8HYIIIAAAgggkHsCU8t4yOto+38psc8jHtL0IcpqCoUAAggggEB5BSZoB0cpzZVHleS7Uv2gZU8qVPUK8O4IIIAAAggggAACCFSawP9V2p7ZMQIIIIBAGQXYHIG8E/BvuT2rsxqgJNe3WnCo0luhEEAAAQRyS8DNk26ifEeH/aPiX2Zwk2VdTaer77Tyv8oRin8R4iCN/ZVPFQoBBBBAAIECEuBUEUCgPAKRSCQ0a9YsDBkyJCxcuDA88MADYaeddirPLlO+1k+A7NGjR7Shzo17p556avTJfik3ztKFu+++e8KRvfLKK2HZsszuZ+KnKn700UfRp3q+9tpr4c033wxrrLFGwv7KOuOnkGba5Dlq1KhSd7/NNtuEtddeu2i7999/P/jJl0UL0kx4O59fmk2iT230tRa/zYgRI0JpjZ/x26/qtJ8i6WvO156bOn0t+ppc1f2V9Do3b950003RJ8SuavNmSftmOQIIIIAAAggggAACFSzQUfuL/aOkpqaPVZ5X3PByl8a9lIhCIYAAAgggUB6BSXrx0YpvEDxUY+yHaddoeolCIYAAAggggAACSQLMIoBAvgjQYJkv30nOAwEEEEAAgewS6KbD+UhxE6WGhBqiuR2V5xQKAQSyXYDjQyCEdYTQRblPmaaMVa5W9lRKq3e0wSVKS2Uz5WTFd/ZcpJFCAAEEEEAAAQQQQKBcAm44O+6448L48ePDtGnTQq9evSq8CTISWdnQeffdd4cFCxaEYcOGhZYt/Z+35Tr0Knnx9ttvHzbddNOi93rrrbfC5MmTi+bTTbzzzjth6tS/HijTqlWrUKdOnXQvKbZutdVWizYpxlYsWbKkxKcnxrbxaGc3dXo6XZo2bZrwvRg3blx444030r2kaN3o0aODty9aUMJEhw4dQiQSKVr76KOPhkmT/Ht2RYvSTjz44IPBDn6aqJ+qOmDAgGCHkl7ka8vXmA18zbnBMxL56/1Lel1ZlvvJr34CbKx5s3fv3sFPiA1l2QnbIoAAAggggAACCCBQ9QKdS3jLDbT8NOVt5VvlemUHhUIAAQQQSCXAskwFvtKG3ZWtlduU/ygUAggggAACCCCAAAII5LEADZZ5/M0txFPjnBFAAAEEql3AdwsdqKNwE+V6GuPLzTQnakEPZaFCIYAAAghkr8B2OjQ/ZXiERv+Z/YTGnkpDJV3N1soHleOVjZS9Fd/N8wONFAIIIFBhAuwIAQQQQACBZIGGDRuG/v37h59//jmMHDkytG/fPtSoUSN5s3LNr7766qFjx45hzJgx0Sf+9evXL2y88cbl2mdlvnjzzTcPnTp1KnoLP0HSTytcunRp0bJUE356pRsBY+v85MpjjjkmNpvxuOaaawY/ITH2Aj8984knnij1CZDPPfdccANk7HUljbVq1Qo9e/qfKSu38JMlL7roooTG0JVrEr/6/C677LJSj8OvcmPpbrvt5slobHjOOedEm22jC9J8cYPqlVdeGf7444/w/fffR8/Jlk78y3wN+Vr64YcfoteWrzFfa/HblHfaTZVt2rQJzzzzTFi8eHH0CbCV0bxZ3uPk9QgggAACCCQLMI8AAgjECTyp6ZeVdOUbPV6oDXwj4Bs1UggggAACCJRX4Bvt4ByFQgABBBCoRAF2jQACCCCAQDYI0GCZDd8FjgEBBBBAAIH8EDhEp/Gx4iZKDQn1vOZ8p9BBGgutOF8EEEAgFwRW00H6z3HffdOPtPlE8zcpbZXSys2TbqLcWxu6qdLNlW6ydLOlFlEIIIAAAggggAACCFSdgJsqW7duHV566aXgpw9W1jv7iX99+vQJfqKhG/1CCJX1Vqu830gkEk4//fRQt27don0MHjw4nHLKKdEmu6KFcRPz5s2Lrh87dmzR0sMOOyzsuuuuRfNlmfD3In7722+/PTz11FPxi4qm3Yg4cODA0L27Hw5QtDjthJsR99prr6Jtvvzyy3DEEUeEb7/9tmhZ/ISbGA8//PAQf37x65On11tvvdC3b9/gBsXYutdeey106dIlTJ8+Pbao2Oj393H4eGIrmzdvHo466qgQ/z9fO76GfC250TJ+XUVOt2jRIowYMSL4e+nG14rcN/tCAAEEEEAAAQQQQKCKBP6n92mv1FZOUF5Qligl1bslrWA5AuUU4OUIIIBAJgKHZrIR2yCAAAIIIIAAAggggED2CCQ1WGbPgXEkCCCAAAIIIJBTAjfoaN1E2Vhjcl2gBR0V39VNA4UAAgggkCUCW+o4zlCeVRYr/nP8nxq3VtLVIq30naJP0dhIaalcoryjUDkjwIEigAACCCCAAAIIFIKAm/quvfbahFN1k+UWW2wRrr766vDpp5+GmTNnRkfPe3l8A+RWW20VbrzxxrCqT1Tcf//9g48hdgDLly+PNkB269YtvPrqq9H3dhPinXfeGZo2bRp9IqW32WijjUK9evVCaf9zA6Sfylm7du2iTT/44IOw9dZbh7PPPjv6RMjY+Z177rmhcePG4Z13yvZPFzfqulG16A004SZL78vNqrHzcMOln77ZtWvX6JM7fRzaNFpu0LziiiuCzyu6gC8IIIBAlQnwRggggAACCOSdwAKd0WDl78qGSjflOeV3JVY/a+JFhUIAAQQQQKA6BHbUm/oz+O81+umXa2qkEKhkAXaPAAIIIIAAAgggUF4BGizLK8jrEUAAAQQqX4B3yGaB3XVwoxU3UWpIqFGa203xE9A0UAgggAACWSCwv46hn/KR8pVyh+K7Z66hMV1N1MoBSjtlHeUI5T5lmkIhgAACCCCAAAIVI8BeEECgUgR69uwZ/ORIN/nF3mD27Nnh0ksvDdtvv32oX79+dPT8woULY5tEn3z58MMPh0aNfF+VosVlmnBD4XXXXVesQfOBBx4Ibdu2jb63myHPPPPMMGXKlOi+/cTNRx55JNokGV1QypfddtstPP744yG+yXLp0qXRc959992j7+HzvPXWW8Ovv/4a3Zu3PeSQQ6LTpX1ZbbXVws033xx69+6dsKnf47777is6j4YNG4ZDDz00PPbYY8FNorGN3Zzq8+ncuXNsESMCCCCAAAIIIIAAAoUtUHFn73/APKDd+XOOuhqPU55R/qcsVSgEEEAAAQSqQ+DKP9+0vsZblKmKf6+qpkYKAQQQQAABBBAoHAHOFIEcE6DBMse+YRwuAggggAACWSRwoY4l1kSpyYS6XnOtlLEKhQACCOSlQI6clD+0OUHH+qjyk/Ka0kfZQUlXf2jli8rZSlNlO8W/TTxCI4UAAggggAACCCCAAAI5JBCJRMJZZ50VXn/99eiTFTM59MMPPzyMHz8+7Lrrrplsnnba/P0gAAAQAElEQVSbjh07hldeeSWj927VqlUYO3ZsaNmyZdp9Jq888MADo8fr1yevS553I+QzzzwT9tprr+RVJc67SdJP8vSTK7fccssSt0te4fOYMGFCOPLII0MkEklezXyOCHCYCCCAAAIIIIAAAjkhsEhH+ZByuHKqUpaqo42/VG5QyvaPEb2AQgABBBDID4EKOosdtR83/msoqo005b9j3Gh5saZ9Q2MNFAIIIIAAAggggAACCGSTAA2W2fTd4FgQqDwB9owAAghUpEAT7cxNN26i1GRC+YOng7XkXwqFAAIIIFA9Aq31tlcoboL/XuP9ylHKekq68uNi7tQGhym+e6Yf53K7pr9QKAQQQACB3BDgKBFAAAEEEChRYJ999gmTJ08OI0eODN27dw+bbbZZwrZ+kuWpp54aJk6cGJ588snQoEGDhPXlmfF7f/bZZ2HYsGGhXbt2oWZN/5Nj5R7r1KkTunbtGj2ud955J2y++eYrV5Txq1/nc/vggw+Cz8PnE9uFGyT9NMuHHnooauDjia3LdIxEImH//fePvt7vk8rQ77PjjjuGvn37RrcbPXp0aNasWaZvwXYIIIAAAggggECmAmyHAAIVK9BVu/Nn4H662BhNf6vcpOyhUAgggAACCJRF4Ctt7BvW/6gxuTbQgquVaYo/z6+tkUIAAQQQQCCdAOsQQAABBKpQgAbLKsTmrRBAAAEEEMgDgZN0Dh8pbqLUkFD/1ZzvxDZcI4VABgJsggACFSSwvvZzjDJYmamMVC5TdldKq9e1gT/g2Umjf3ngTI3DlN8VCgEEEEAAAQQQQAABBFZRYMiQIWHFihXRLF68OOyyyy7F9uRlXhfb7s033wy1atUqtl2qBRdeeGF037HXej7VdsnLatSoEVq3bh0GDx4cpk6dmrCP77//Ptx9993RhsBIJP3TFjM5v7/ee+WUmw87duwYhg8fHhYtWlT03vPmzQuPPPJI9Lh8fN7aDm/KI3Z+fj8vLy2RSCRq7fPw+cRev2TJkjBq1Khw7LHHhrXWWiu6G5vF1vv74O9HdEUpX3yMJRn6fSZMmBCuueaasPXWW4dIJL1jKW/FagQQQAABBBBAAAEEEKgaATdYxr9TI830Vt5X3ARzs8bWCv+BLwQKgZIFWIMAAhJYrPhplf675GxN+/N7DQnlxkp/nv+9lrqhXwOFAAIIIIAAAggggAAC1S1Ag2Wm3wG2QwABBBBAoLAF6uj0hypuolxbY3zN18xxysnKrwqFAAIIIFD5Ai30FhcpbyhzlYeV7somSrqaoZWDlKMV/9l+gEZ/wOPmeU1SCCAQIEAAAQQQQAABBBBAAAEEEEAAgfwX4AwRQAABBBBYKeC73Oy6cjLl14Zaeq7im1t+p/E2pbFCIYAAAgggkE7gN628XdlCOUOZqiSXf/9q2+SFzCOAQAULsDsEEEAAAQQQQCBDARosM4RiMwQQQAABBLJRoIqOqZPex403x2tMrqe1YAflIYVCAAEEEKg8AT9ixX8e36W3+Fr5ULlO2VcprXyH5X9ro1bKpsqJyqPKTwqFAAIIIIAAAgggkAMCHCICCCCAAAIIIIAAAggggAACCFSKwCLtdUPFT7F8VuMSpaTyZyz/1Mr6SqUUO0UAAQQQyDuB33VG/oy/icaeyhQlvi6On2EaAQQQQAABBBBAoDAEOMvsFKDBMju/LxwVAggggAAC2SJwsw7ETZS+M6cmE8p36uysJdMVCgEEEECg4gW20S7PUV5SFiv+8/g0jb7LpYYSy08WfkRrT1DqKa2VK5RRSlUU74EAAggggAACCCCAAAIIIIAAAvkvwBkigAACCCCAAAL5IuCnjD2mk/GNLjfSeIryprJcSa55WuCnWWqgEEAAAQQQyFhgmbYcqGyt+Ab3n2t8TpmgZHtxfAgggAACCCCAAAIIFIQADZYF8W3mJBFAoGQB1iCAQAkCe2q5n47mJkpNJtQ7mmuh3KpQCCCAAAIVJxDRrtopbm6fpPEz5RalveJ1Gkqs8VpzvbKfsr5yjDJY+UGhEEAAAQQQQCBAgAACCCCAAAIIIIAAAggggAAC+S/AGSJQboEF2sN9ij9v8U2Iz9e0PzfXEK3H9XWFQiGAAAIIILAqAm7ef1Av3FY5UaEQQAABBBBAYJUEeBECCCBQ8QI0WFa8KXtEAAEEEEAg1wUu0QnEmig1mVBXaW5vhTuoCYFCoNIE2HEhCWyukz1VeUpZpAxX3NzuD1Q0WWL9qjXPKKcrjZWdlX8pvqOyBgoBBBBAAAEEEEAAAQQQQCDrBThABBBAAAEEEEAAAQQQyGaBGTq4/souyjaKPyt3U4wmM651tOW6CoUAAoUswLkjkFpgTurFLEUAAQQQQAABBBBAAIHqEKDBsjrU8+w9OR0EEEAAgbwRcDPPKzobfzCkIaH8JLUDteQyhUIAAQQQKJ/APnr5tco45RvlbuVwZW0lXX2ulX56cAeNtRS/xq/1PjRLIYAAApUrwN4RQAABBBBAAAEEEEAAAQQQQCD/BThDBBBAAIGUApO11J+Vv6uxLHWcNp6tPK90V9ZTKAQQQAABBFZFwE+89JOUm67Ki3kNAgggkCzAPAIIIIAAAggkCtBgmejBHAIIIIAAAoUqcJpO/CPFTZQaEuouze2ovKbkSnGcCCCAQDYJbKyD6aY8pPgulH7KpJ826adOalHaellreynNFTfC++mWL2l6uUIhgAACCCCAAAIIIFDoApw/AggggAACCCCAAAIIIIAAAtkscLQObg3lEGWw4mbLFzWeoNRRqMwE2AoBBBAodAH/rvdFQjhC8U3y/bsHTTRNIYAAAggggAACCCCQTwLVei7+j+5qPQDeHAEEEEAAAQSqVWAjvfv/FDdRrq4xvmZppqtyhrJMoRBAAAEEMhfYTZteqvhOxj9oHKIcq2ygpKupWnmv0kWpqbRXblb8IYkGKrcFOHoEEEAAAQQQQAABBBBAAAEEEMh/Ac4QAQQQQAABBBCICvgGnHtFp/764s/kD9bs/cqPynClp7K+QiGAAAIIIFCSgBsrt/pzpX/v27978Lnm3by/hUaqWgR4UwQQQAABBBBAAIF8EvB/aOfT+XAuCCCAAAIVJcB+CkHgSJ3kR4rvmqkhoR7T3I6KRw0UAggggEApAutqvf9cHahxujJauVJpo5RWb2uDi5VdlM2VU5WnlF8UCgEEEEAAAQQQqFwB9o4AAggggAACCCCAAAIIIIAAAvkvwBlWh0ADvak/j9eQslbT0nbKfcpc5VWljkIhgAACCCCQLHBS8gLN11C6K18r/rukoUYKAQQQQAABBApdgPNHAIFVFqDBcpXpeCECCCCAAAI5K+C///+jo3fz5CYa4+sPzZyp+MmVfoKlJikEEEAgewSy7Eh20PFcoPgD7wUa/efqiRo3VdKV/3wdqg3+odRV9lGuVT5UKAQQQAABBBBAAAEEEEAAAQQKXgAABBBAAAEEEEAAAQTyQGCczqGF4ieLXaTR8xpKrK21Zr5CIYAAAgUjwIlmLHCYtuylzFRSVU8t/Erx74PV00ghgAACCCCAAAIIIIBAGQXcYFHGl7A5AghkKMBmCCCAQDYK7KeD8l0y3USpyYR6XXNuFrpTI4UAAgggUFxgDS3qqPhDiS81+s/TGzQeoJRWY7TBVcqeipvbfSfJhzXtOxJroBBAAAEEcliAQ0cAAQQQQAABBBBAAAEEEEAAgfwX4AwRQACBVRX4Vi/sp+yqNFL6KP7cSENC+XOjhAXMIIAAAggg8KfAbxpvVuor/1S+V5LLv8/g3weboRVHKBQCCCCAwKoJ8CoEEEAAgQIVoMGyQL/xnDYCCCCAQEEKXKGzdhPldhqT6zItcIPQJI1UXgtwcgggUEaBrbT9WcpzyiJlmOIPJZpoTFcLtfJxxXeKbKhxd8V/1o7USCGAAAIIIIAAAggggIAEIvyvEgXYNQJVK6D/S1MIIIAAAggggAACCCBQusA0bXKj4s+N/PnR+ZoepaxQHlEoBMoowOYIIFCAAr4h9OY675OVr5Xk+kMLRisUAggggAACCCCAAAIIlEEguxssy3AibIoAAggggAACJQr4qZRvaq0bezQklJ++to+W+KlqGigEEEAAAQkcqPjD7Y81fqHcrvxdWV1JV59o5U1KW2U95ShloDJdoRBAIJ0A6xBAAAEEEEAAAQQQQAABBBBAIP8FOEMEEEAAAQQQiBfw50f9taCVspkyQSlL+XW7lOUFbIsAAgggkDcCy3Qm/1W2Vrork5VY+XcUvovNMCJQLQK8KQIIIIAAAgggkIMCNFjm4DeNQ0YAAQQQqF6BHHv3f+p4Y02Umkyo2zS3k/K2QiGAAAKFLNBAJ3+S8pjiJ0++otF3DN5eY7paqpXPK/6z1k+6dEP7BZp/VaEQQAABBBBAAAEEclyAw0cAAQQQQAABBBBAAAEEEEAAgfwXyJIzdLNlWQ/ler3gA2WK0k9pqVAIIIAAAoUl4KdVDtUpb6Mco7hZ/wqNFAIIIIAAAggggECSALMIlCZAg2VpQqxHAAEEEEAgNwU21WE/qbiJUkNC+cOZzlpyjkIhgAAChSrQRid+pTJG8d0bfXfHIzW9jpKuvtLK/ygdlZqKR897uWarrXhjBBBAAAEEEEAAAQQQQCBfBOroRA5TVlcoBBBIFGAOAQQQQAABBBBAAAELbKwveymuxvrSR/FnXt9ovEnZXaEQQAABBHJXYFWO/BG9qIUyQ6EQQAABBBBAAAEEEECgjAI0WJYRjM0RQKAiBNgHAghUssCx2r+fWukmSk0m1EOa21F5WqEQQACBQhKoq5P9h+K7N87S+K5yqZLJ3Xz9REo/mdJPqPSTKv3ESj+50k+w1C4oBBBAAAEEEEgtwFIEEEAAAQTKLLCRXnGdcrtyo7KaQiGAAAIIIIAAAghktQAHhwAC1SDgp5RFUrzv5lrWWxmlTFMGKK2VVNtqMYUAAggggEDw71LAgAACCCCAQAYCbIIAAgjktwANlvn9/eXsEEAAAQQKS+BvOt17FDdRbqAxvn7TzCnKcco8hUIAgWQB5vNRYBedVF/lLWW28qByvOJf2NVQYk3XmoHKUcp6SlvFd/v9RCOFAAIIIIAAAggggAACCCBQOQLraLcXKacqDRXf3OZijRXbZKkdUggggAACCCCAAAIIIIBAjguM1fH7c6/FGksq/7vqPK0cqfizMg0UAgUkwKkigEAmAv59iK+0oW8wvatGCgEEEEAAAQQQQACBghWgwTJHv/UcNgIIIIAAAkkC7TTvp1a6iVKTCfWy5vzUtfs0UggggEA+C9TUyfnpvW42/1bTHyjXKHsrpZU/XL5MG+2u+APnnhofVxYqFAIIIFBtArwxAggggAACCCBQQALb6lz3UGLlz7Au18w5Sg2FQgABBBBAIG8FODEEEEAAAQTKKODPtXxT0fX1usOUB5QFSkn1bkkrWI4AAgggUNACbsR3k+UhUnDz/giNab8byQAAEABJREFU8T+f0yyFAAIVKcC+EEAAAQQQQCB7BfzhdPYeHUeGAAIIIIAAApkIXKuNhitNleT6lxa0V75UKrvYPwIIIFAdAs30pv6hv/8cXKTpJxU3mzfSmK7mauXDSndlY2VP5SpljEIhgAACCCCAAAIIIIBAyQKsQaCyBPzvsQHaefwvBUc030/poXhaA4UAAggggAACCCCAAAIIIPCnwBKNw5RuyobK35Uhynwlvh6Nn8lwms0QQAABBPJbwI2VvZNOsa3m31feVA5QKAQQQAABBBBAAIH8F+AM/xSgwfJPCAYEEEAAAQRyUGAXHbPvTOkmSk0mlJ/a1lpLrlcoBBBAIJ8E/G+Yg3VCtyifKxMV/wKun+SrybT1odZep+yj1FX+oQxVflSovBXgxBBAAAEEEEAAAQQQQCCHBJ7QsfqmOYs1xspPr7xdM/43nAYKAQQQSCXAMgQQQAABBBBAoOAFlkrgBcU3qNlIYwflfsU3s/lII4UAAggggEC8wDqaeUlJVf6dile1YpTiJyVryJbiOBBAAAEEEEAAAQQQqBwB/3Jy5eyZvSKAAAIIlF2AVyCQuUAvbRprotRkQvXXXEvFdxTTQCGAAAI5L9BYZ3C68oziX7J9UeM5SlMlXXnbp7TBqcrmihvT+2p8W6EQQAABBBBAAIHqE+CdEUAAAQTSCTyulScq/uVgDdFaS1/dZHmcRgoBBBBAAAEEEEAAgdwQ4CgRqD6BZXprN82cpHF3pazl3zW4Uy9qo0QUCgEEEEAg/wSm65SOUporjyrLleTy3yH+PQ3/jlqn5JXMI4AAAggggMCfAgwIIJAXAjRY5sW3kZNAAAEEECggATcIDdP5uolSQ0J9o7mOyvkKhQACCFSYQDXtaD+97/XKeGWK4g9xfWfENTWdriZp5c1Ke6WW0kW5V5mqUAgggAACCCCAAAIIIIAAAtkvsEKH6CdZ/lOjfylYQ7Rq6+sA5WiFqgQBdokAAggggAACCCCAAAIISGAnZQ/FNz99V6N/D+E6jdsrFAII5IEAp4BAkoB/x8I/b/MNrh/Quj+U5PLNrG/TwhoKhQACCCCAAAIIIIBAXgrQYJmX39aCPilOHgEEEMhnge46uY8UN1FqSKjBmttReV6hEEAAgVwUqKeD7qH8T5mnvK5cqPhDXA0llu+i6DvwnqsttlV8d0U/5fdlTVMIIIAAAvkrwJkhgAACCCCAQH4L+N969+kUL1Hin2S5oeb97z//UpcmKQQQQAABBBDIcwFODwEEEECg6gW6Jr1lI81fpHysfKL8S/EyDRQCCCCAQB4JfKVz6aZspdyvxP9MTrPhcn1J1XypxRQCCCBQbgF2gAACCCCAQLUL0GBZ7d8CDgABBBBAAIFSBfwENv/gyk2U6yZt/bPmT/gzntYklX0CHBECCJQg4Lvf+ofw72n9DGWQ4jsj1tGYrnyn3Lu1weFKTaWDcqvyuUIhgAACCCCAAAIIIIAAAtUkwNtWsICbLG/UPp34X+harGW/KhQCCCCAAAIIIIAAAggggEDFC+yVZpfbad21yreKn27pp1yur+kCK04XAQQQyGsB/z7GSTrDxop/L+N3jV8rQxUKAQQQQAABBBBAAIG8FSjeYJm3p8qJIYAAAgggkJMCf9dR+6mVbqLUZEI9p7kdFDdeaqAQQACBrBeorSP0XW/dNO6Gyvc1/2+llVJavakNfEfcFhr9g3x/YPuMpn9TKAQQWBUBXoMAAggggAACCCCAQPYLuMnyUh2mn2Y5T+N45UplkkIhgAACCGQiwDYIIIAAAggggEDZBPbW5gcq/jxvgcaSqo1W3Kn0VigEEEAAgfwTmK5T8u9lbKHxHwpPrxRCVhcHhwACCCCAAAIIIFAuARosy8XHixFAAAEEqkqgQN/Hd+d3E6UbiZIJzteCQxXfGVIDhQACCGStwI46sj7K68p85RHFTeP1NKarH7RyiHKM4jvf7qfxemWCQiGAAAIIIIAAAgjkqQCnhQACCKQQcJPlOVreSzlTeUuhEEAAAQQQQAABBBBAIIcFOPSsFvC/wV7TEfrpZRtr7Kw8oZR001N/9qfVFAIIIIBAngrM1HmNUigEEEAAAQQQQKDMArwAgVwSoMEyl75bHCsCCCCAQKEI7KETHaO4iVJDQvlpby21pL9CIYAAAtkosKYO6jDFd6ydotENkf00ukFSQ9ryD+Wv0BatFTdg9tDoD2XdmKnJrCsOCAEEEEAAAQQQQAABBBBAoGoElultfBMe/2xMkxQCVSrAmyGAAAIIIIAAAgggUKgCv+vEn1aOVDZSfBPVVzTGnmL2laY/USgEEEAgHwQ4h4oT2EW7ulCpqVAIIIAAAggggAACCOSEAA2WOfFt4iARqAgB9oEAAjkicJGO078o5iZKTSbUdZpz09EHGikEEEAgmwSa6mDOVl5QFinPKKcrqZ7Aq8VF9ZOmHlVOVDZVWin/VvznoAYKAQQQQAABBMouwCsQQAABBBBAAAEEEEAAAQQQQCD/BThDBBBAoMoFftY7DlYOUvy53rkar1HKWg3K+gK2RwABBBDIOYFLdMTXK1MVT6+jkUIAAQQQWCUBXoQAAgggUFUCNFhWlTTvgwACCCCAQHqBrbT6JcVNlBoS6gvNtVf6KhQC+SXA2eSygD887a8T+FT5XLlV6aDUUNLVR1p5g3KAUkc5WhmkzFAoBBBAAAEEEEAAAQQQQACBfBTgnBBAAAEEEEAAAQQQQAABBPJJYJZOxp8NuuFSkxlXC205TXlP6aXQbCmEvCpOBgEEEAjBvwN32J8QG2i8SvGf/VdqrK1QCCCAAAIIIIAAAghkpQANlmX4trApAggggAAClSTQU/t1w5GbKDWZUPdpbkflZYVCAAEEqlNgM735ycoTip9S6T+X/MFnc82nq9+1cphyprKlspNyofK6QiGAAAJZKcBBIYAAAggggAACCCCAAAIIIIBA/gtwhggggAACCCBQ5QK+8WpE79pK8Y1cv9M4Sjlf8WeRGigEEEAAgRwXuFTH7z/rNRSVGyu93I2WfrLl+kVrmECgCgR4CwQQQAABBBBAIBMBGiwzUWIbBBBAAAEEKkfAPyx6QLt2E+VaGuNrnmaOU05RflNKKpYjgAAClSmwl3Z+tfKBMlW5V+mi1FTS1RdaebtyiOJtfXfCOzX9tUIhgAACCCCAAAIIIIBA2QV4BQIIIIAAAggggAACCCCAAAII5L9Avp/hMSlOcHctu1HxZ5FjNfZRNlcoBBBAAIHcFHAD5WM69OVKcq2jBb4htxvsB2h6Y4VCAAEEEEAAAQQKUYBzzkIBGiyz8JvCISGAAAIIFITA4TpLP7XSTZSaTKinNLeD8pBCIYAAAlUpsJHe7HjlQWW28rZysbKLUlqN0Aa9le2UpsrZyovKHwpVcAKcMAIIIIAAAggggAACCCCAAAII5L8AZ4gAAggggAACCCCAQMYCvgH1l6VsvavW91O+UT5UdlYoBBBAAIFqFyjTAUzS1l0V/96IHzygyWK1tpacp/ygdFcoBBBAAAEEEEAAAQSqXYAGy2r/FnAACCBQ7QIcAAJVL3CL3tJNlA00Jtc5WuCnw32vkUIAAQSqQqCl3uQS5R1lljJU+YdSV0lX07TyPuUIxXcZbKfRdxicqJFCAAEEEEAAAQSyT4AjQgABBBAoFIENdKJ++slZGiMKhQACCCCAAAIIIFBIApwrAghkq8A8HdgBiv/NdorGV5RlSkm1k1bwexNCoBBAAIEcFfhKx91NaazcryxVUtW4VAtZhgACCCCAQKkCbIAAAghUsAANlhUMyu4QQAABBBBII7CX1o1X3ESpIaH8lDh/QHBbwlJmEECgYAUq8cTdDOmmSDdHuklyjN7rKmVPpbRyE6abMd2U2Ugb+8PPJzUuUigEEEAAAQQQQAABBBBAAAEEqltgQx2A/516vkbf5Czr74Cv46QQQAABBBBAAAEEEEAAgUIScKOlP6c8SCe9kdJTGa4kN974dyh8c1itohDIfQHOAIECFvhG536S4kbLuzT+rsTKzfafxmYYEUAAAQQQQAABBBCoTgEaLKtTP3/emzNBAAEEEChd4FJt4g8A3ESpyYS6UnP7KB8pFAIIIFAZAttpp72VEcpC5XHFH1Y21JiuZmvlg8rxij/g3FvjNcoHCoUAAgggUHgCnDECCCCAAAIIIJDtAjfrAP1zNg2hhr74l3ZP0EghgAACCCCAQOYCbIkAAggggEBVCczXGw1UDlZ8wxz/++1FTS9RHlEoBBBAAIH8EZiuUzlD2UK5VflVuV6hEECg+gR4ZwQQQAABBBCIE6DBMg6DSQQQQAABBCpBoJn2+ariJkoNCTVRcwcolytUhQuwQwQKWmA1nf0hym3KZOUT5SalrVJauXnSTZR7aUM3Vbq50k2WbrbUIgoBBBBAAAEEEEAAAQQQyCYBjgWBBIEbNDdDiZX/fex/Gx8TW8CIAAIIIIAAAggggAACCCCQlQILdFSDFX/G6WbLhzQdV6VONtEWmXwWqs0oBBBAAIFqFJip9z5XaaS8rlAIIIAAAggggAACCMQJVN8kDZbVZ887I4AAAgjkv8DpOkU/ldJNlJpMqDs1t6PCD4qEQCGAQIUIbKm9+G5/wzQuVp5X/qlsraSrRVr5pHKyspnSUrlEeVehEECgogXYHwIIIIAAAggggAACCFSmwMfaeVflZyVWtTThu+J7uSYpBBBAoAoEeAsEEEAAAQQQQACB8ggs1Ivj/12n2VLrFG0xQpmj3Ke0U3zTHQ0UAggggEAWCuTHTb6zEJZDQgABBBBAAAEEEFg1ARosV82NVyGAAAIFIcBJrrLAxnrlI4qbKJN/YD9Ly49SzlT+UCgEEECgPAJu4PbTOdzM/ZV2dIfSUVlDSVefamV/5SBlHeUI5b/KdwqFAAIIIIAAAgggUGACnC4CCCCQZwK+YZCfWPlr3Hn56Sf+d/DhccuYRAABBBBAAAEEEECgoAQ4WQTyXODoP89vA409leGKfz/jfo0HK8m/u6FFFAIIIIBAjgm8puO9WPHvuWigEEAAAQQQQCCVAMsQQGDVBGiwXDU3XoUAAggggEBJAm6edKNTqjviP6oX7aA8rlAIIIDAqgqcqBf6z5OfNL6qXKD4zxYNJdYyrXlBOVtpqmyvnK+8ouRacbwIIIAAAggggAACCCCAAAIIlCbgfwOfoY1+U2K1qSZuVnyzIQ1UlgtweAgggAACCCCAAAIIIIBApgKttGFDJbnW14ITlBcVPyltsMa/K6srFAIIZIcAR4FApgJdtOH+ytXKNOUKpbZCIYAAAggggAACCCBQIQI0WFYIIztBoCQBliOAQAEJ1NC5+slxbnryEyw1W1RubPIvdPmOiT8WLWUCAQQQWDWBgXqZm7nX05iupmiln6R7mMZaij8svF3jFwqFAAIIIIAAAhUqwM4QQAABBBBAIAsF/IuzV+m4liixaqSJW5SdFQoBBP9Q5GQAABAASURBVBBAAAEEECijAJsjgAACCGSpgJsn/Tmon1hZ0iG6Cae7Vj6nzFHWUigEEEAAgdwRcGNl7Gj9Z/plmnGj5XUa3VCvgUIAAQQqSoD9IIAAAggUogANloX4XeecEUAAAQQqWsB3x/JTK91Embzv17TAT5a7SyOFQHYIcBTZLuAf/B6jg/Qvgs7UWJZ6XRtfqOykNFHOVIYpvysUAggggAACCCCAAAIIIIBAIQlwrhbwL1j9RxO+AZqGaDXV1wsUCgEEEEAAAQQQQAABBBBAID8EvtJpnK3UU/ZUblWmKyXVOK34VcmP4iwQQACB/BfYXKe4jpJcXnaRFn6v9FeSH4qgRRQCCCCAAAIIIIAAApkJZH2DZWanwVYIIIAAAghUm8CVemc3UTbXmFyXasGBymcKhQACCKQTaKGV/qHvGxrnKg8rvoPqJhrT1QytHKR0VXyHvgM03qC46VsDhQACCOSOAEeKAAIIIIAAAggggEAlCKzQPn0jIt/EKPYkS/+7+3otpxBAAAEEqkGAt0QAAQQQQAABBCpRwP8GHKn9n6s0VForAxQ/4UxDUT1aNMUEAggggEAuCHyrg3ST5ckav1aSa00t6KV4u9s0uuFeA1WdArw3AggggAACCCCQawI0WObad4zjRQABBBDIBgEfw4768pbiJkoNCTVBc3srVysUAgggkEpgbS08XLlb+Ub5UPFTNfbVWFq9rw0uV/ZQNlVOVB5TFigUAggggAACCCCAAAIIVJwAe0IAgfwQ8NMr/cu1Q3U6/vd3O43cmEgIFAIIIIAAAggggAACCEQF+JK/Av5ctbdOr5Gyu3KTMkXxZ6saKAQQQACBHBLwz/j+q+PdUvENy/3nuSYTyo2W/9SSr5S1FAoBBBBAAAEEEIgXYBqBtAI0WKblYSUCCCCAAAIpBc7W0lgTpSYT6lbN+Ul072ikEEAAgXiBbTXjX+h8SeMi5SnlVMV32dOQcflOq3567uiMX8GGBSLAaSKAAAIIIIAAAggggAACCJQgsFjLz1D2V8YrFAI5LMChI4AAAggggAACCCCAwCoIjNFrLlCaKPOVstSd2thPvTxM4xoKhQACCFSBAG+RRsA3Utta649RPlWSy42YvyYvZB4BBBBAAAEEEEAAgXQCNFim02EdAghUngB7RiA3BRrosN0Q5SZKTSbUd5rz0+jcPKVJCgEEEAgRGbRXblYm/RlPe5nXaVGJ5V/2vF5r91MoBBBAAAEEEEAgdwU4cgQQQAABBLJHYKkOZYFCIYAAAggggAACCFS0APtDAAEE8leghk6tq3KU8ozyg3Kvsq/C714KgUIAAQSqSWC53vcRZXuls/Kh4vpNX65TKAQQQACByhBgnwgggEAeC/CP/Dz+5nJqCCCAAAIVKvAP7e0jxU2UGhLqQc3tqPiH6RooBBDIVYEKOO7NtY9TFTdjL9L4kuLG6201pivfOc9/hpyujRorOyv/Ut5UKAQQQAABBBBAAAEEEEAAAQQQqEABdoUAAggggAACCCCAAAIIIIBAhgJupFw/bts6mj5ZeUOZptyk+LNdDVS2CXA8CCBQMAJP60x3UToqfRQ3w2ugEEAAAQQQQAABBBDIXIAGy8ytsm1LjgcBBBBAoGoE1tTb+O6DbqKM/6G5Fgc3RPkH58drZr5CIYBAYQrso9O+VhmnfKPcrbgZe22N6epzrfQTcTtorKn4NX6t96FZCgEEEEAAgagAXxBAAAEEEEAAAQQQQAABBBBAIP8FOEMEEEAAAQQQyE4BPxWtpCPbVCt6K/6c2J/9XqbpLRQKAQQQQKB6BJ7X296uUAhkswDHhgACCCCAAAJZKkCDZZZ+YzgsBBBAAIGsEGivo/BTK91EqcmEGq65HZT/KlSRABMIFITAxjrLbspDylzFT5n00yYzuTPpy9r+PKWZ4qda+umWfsrlCs1TCCCAAAIIIIAAAggggECOCHCYCCCAAAIIIIAAAggggAACCCCQ/wKcoQQuV05XXlf+UEqqplpxhcLvkAiBQgABBHJIYEMd6x4KhQACCCCAAAIIFLAAp24BGiytQBBAAAEEECgucJ0Wuelpa43JdZEWHKx8pVAIIFAYArvrNH3H0ZEaf1CGKMcqyU+21aKE+lZz9yi+s6mfUunG7Vs0/5lCIYBAVQnwPggggAACCCCAAAIIIIAAAgggkP8CnCECCCCAAAIIIIAAAhUvMEe7vFs5QNlIOVV5RVmmpKpHUi1kGQIIIIBABQpU7K76aHfvK765uv+s1ySFAAIIIIAAAgggUIgCNFgW4nedc0YAgawW4OCqXWBXHcF7ipsoNSTUWM21UvopFAII5LfAejq9o5SBynRllOI7jrbWWFq9pQ36KrsoWyinKU8rvygUAggggAACCCCAAAJRAb4ggAACCGS1wNo6uuYKhQACCCCAAAIIIIBAuQR4MQII5JXAPJ3NvcpBipste2p8WVmquPyEyyc8QRBAAAEEckJgAx3lWYprH315VfHvDfrBC5qkEEAAAQQQyFyALRFAIPcFaLDM/e8hZ4AAAgggUHECvbWrWBOlJhPqJs3tprjJSgOFAAJ5KLCDzukCxT8w/Unjo8qJyqZKupqllUOVfyh1lX0VPwX3Q435UpwHAggggAACCCCAAAIIIIAAAoUisJlO9B3lbaWzUkjFuSKAAAIIIIAAAggggAACCGQmMF+b+Wa97TVuqJygXKt4uYaMq2HGW7IhAhUnwJ4QQGClwCUa1lTiyw9feFELPlA6KRQCCCCAAAIIIIBAgQjQYFkg3+jCOk3OFgEEECizgJ8w95xe5SZKDQn1teb+rrjpSgOFAAJ5JLCGzqWj8h/lS+Uj5QblAKW0GqMNrlL2VDZRuisPK3MVCgEEEEAAAQSqRIA3QQABBBBAAAEEKlxgW+3xBWVnZX3lPqWLQiGAAAIIIIBAtQnwxggggAACCGS9wAId4WDlMqUstbo2nqh8rlyt7KhQCCCAAAJVJ3C33upxZYWSXLtowdPKx8pRCr9vLwQKgcoVYO8IIIAAAghUrwD/wVe9/rw7AggggED1C/TQIbipyk2UmkyoQZrzD7D9S1WapBAohwAvzRaBrXQgZyluql6scZhyptJESVcLtdI/VO2psYGyu+IPyEZqpBBAAAEEEEAAAQQQQAABBBBYKcDXXBfwk0bi71rvJstbdFK+QZMGCgEEEEAAAQQQQAABBBBAAIEQQsUg+N+a62hXTZWLlQnKF8q1im/8o4FCAAEEEKhEgcnat5sn/fuBz2s6VW2vhY8qk5T2CoUAAggggAACCCCQpwIpGyzz9Fw5LQQQQAABBOIF/ENqN1A6no5f50YqN16eqIWLFAoBBHJboK0O/0blE8UfSN2u0U3Vq2lMV97erztQG62n+IeqAzV+r1AIIIBAXghwEggggAACCCCAAAIIIJAg8IPm/qX8rsTKN1pyk2W72AJGBBBAINcEOF4EEEAAAQQQQACBrBTomuKofMNg/7t0nNZNUfopuyoUAggggEDlCfj3g9z07ub2F0t4GzfDb1zCuqxZzIEggAACCCCAAAIIrLoADZarbscrEUAAAQSqVqAi380/EPlIO3QTpYaE8tPsdtCSIQqFAAK5KdBQh+0nTfqJk26YHqH585XtlHS1RCv9ZEs/4dIfXPnPgj5a9ppCIYAAAggggAACCCCAQNUI8C4IIIBAdQs8oQM4TVmqxKqxJm5VdlcoBBBAAAEEEEAAAQQQKL8Ae0AAgRD8+XQ6B/9b1J9Xj9VG05RUDZlaTCGAAAIIVJDAeO3nEKWl8qoSXzM085BCIYAAAggggEDZBNgagZwRoMEyZ75VHCgCCCCAQAUJ3KT9uIlyC43J1VsLDlOmKhQCCOSWwJ463KuUMYo/XLpP4xFK8hNqtSihvtTcfxQ3XtfSeKhyh/KVQiGQgQCbIIAAAggggAACCCCAAAII5KHAYJ3Tv5VlSqx8l/r7NdNMoQpOgBNGAAEEEEAAAQQQQAABBCpc4HjtcV3lRMWNPH9oLKl8k+F060t6HcsRQKBMAmyMQFTgA31tq+ylvKu4rtOX+J8VapZCAAEEEEAAAQQQyCcBGizz6bvJuSBQmgDrEShsgVY6fd/Vz02Umkyo9zS3qzJAoRBAIDcE6uow/6EMVWYp7yiXKP/P3n3AO1ElbBg/WBYELICKooB1LayADcUCVhTE3kBEFlFRsK4oVUCpil1RlLIKKCpiQ0HUFdAVsINrYS1IscCqWBE/6/e+0Xu9yc3tN7nJ5PF3Xs/MZDIz559kJuTOmfFV5FQVW/zHqcs0R1Plr8oFyuNKwTtTaJSCAAIIIIAAAggggAACCCCAAAIZKpCOzfJJU7doRb8qecWdKx/UyFYKBQEEEEAAAQQQQAABBBBAAIGKCnyrBfxTcUeeBqovVnxRYVVxxXe7fCJuSm6M0EoEEECgKgXcudKdLNtoI8YrFAQQQAABBBBAAIEIC9DBskpfXFaOAAIIIJAmgb5aT14nSg3GleEa2195VaEggEBmC+ypzeunzFU+UyYrvqrn5qqLKx/pQf/QeYpqXwHUf5zy3Wz/o3EKAggggAACaRBgFQgggAACCCCAAAJZKPCbtrm34rtWqsovu2joOaW+QkEAAQQQQKCAAIMIIIAAAggggECFBP6nZ9+k7KNspwxS/qu4zNT/1ioUBBBAAIH0CzytVbIPFgIlT4AaAQQQQAABBKIoQAfLKL6qtAkBBBBAIE/Ad6Z7UiPuRKkqrvhH6CM0pb9CKSjAMAKZI1BLm3KCcoeyTHlFGaa0UkoqL2iGgUoLpaFyljJV8RVAVVEQQAABBBBAAAEEEEAAgRwXoPkIIFAagZ800yXK3UrB8kvBEYYRQAABBBBAAAEEEEAAgYwVYMOyVeBDbfhVys7K3or/Tq6qTKWT5vbf3FVREEAAAQTSLPCw1jdAqa1QEEAAAQQQQACB1AuwhgoL0MGywoQsoJIEGmk5vquUfwyapuHXlE+U75Vf/4iHPc2PeR7P6+f4uZqFggACCMQJnK2xRYo7UaqKK3dqrJnylEJBAIHMEmiizfmHMkv5TvEx/xzVJR3vv9A89yhnKL6DxAGqhygvKxQEEIiAAE1AAAEEEEAAAQQQQAABBKpIwL9P9NG6H1J+VpYoxymrFAoCCFSyAItDAAEEEEAAAQQQQACBQgK+EHFZ/+7tCxlP1pI+U/zv2Y6q6eQjBAoCCGSGQMS3Yk+1z78f+rylpRq+XKmpUBBAAAEEEEAAAQQyWIAOlhn84uTApvnuU9epnW8rvivV/ar7Kf6BZ3fVWyobKNX+iIc9zY95Hs/r5/i5XoaX5WVqdgoCVSrAyqtWoJ5W7x+J3YmyhoYLFnfA8hX6umvi/ykUBBCoeoF1tQntlJuUxcqbio/pbVSXVF7VDMOV1sqmyunKJOV/CgUBBBBAAAEEEEAAgVQLsHwEEEAAgdwRWKmmXqT0VU5T/DcJVRQEEEAAAQRNksUoAAAQAElEQVQQQACBHBCgiQgggEA2Cpz6x0b7fLvjNXyv4s6Wj6j239XpbCkICgIIIJAiAd+5Mm/RPpfxao34om2XqK6uUBBAAAEEMlOArUIAgRwXoINljr8BqqD5G2udlyk++WCuat+hahfVFS1ehpflZXrZXofXVdHl8nwEEMguAXe+9l0r3Ykycct9F7ymmugfjVVREECgCgW207rPU/zHG98F4gkNX6jspBRX1uhBX13TnaS30fBeSn/lOYVSogAzIIAAAggggAACCCCAAAIIIIBABQQ+0nOvVV5UMriwaQgggAACCCCAAAIIIIAAAjku4E6VRycx8EXKj9V0X7T4c9XTlTOUjRRK1gmwwQggkKECm2u7fPdKVXGlvsauV9zR0udMaZCCAAIIIIAAAgggkEkCdLDMpFcj2tvizo7D1MRPlWsUd4hUVUSp2GQv2+vwurxOr7tiS+TZCCCQDQK++507UW6VZGPdceskTf9EoSCAQNUIHKzVjlReVz5QblP8xxv/EUeDRRZfOOEGPXqk4qtonqjad6hdppqCAAIIIIAAAtkuwPYjgAACCCCAAAIIIIAAAggggED0BWghAggggAACCKRTwHdH8wWC/Lf2otbredrrwbuVr5UWCgUBBBBAoOIC/9MifOH5Cap/UhJLA03wOVM+7+lsDa+nUBCIjgAtQQABBBBAIIsF6GCZxS9eFm36BdrWD5V+iq+QpapwadWqVejVq1eYOHFimDdvXli+fHlYs2ZN+PXXX2PxsKf5Mc/jef2cwkvKn+J1eZ1et7ch/wEGEEAgUgKt1JqFijtRqoorczXWTLlFoSBQYQEWUCaBLTX335UpypfKs0pvpblSXPlVD85ULlZ2Vpoo/1BmKRQEEEAAAQQQQAABBBBAAAEEUi7AChBAAAEEEEAAAQQQQAABBBBAIPoCEW7hV2rbQMV/a/+rag//R3VR5Vs94Aslq6IggAACCFSCgM9Z7qbluKPlHaqTlUaa6AvMv6d6U4WCAAIIIIAAAgggkCKB0i6WDpallWK+8gg01ZP+pdys1FEKlY4dO4apU6fGOlLOnTs3jBo1KnTu3Dm0bNkyNGzYMNSsWTNUq1YtFg97mh/zPJ7Xz3HHSy/Dyyq0gt8neN3eBm+Lt+n3qfwfAQSiIOAfgfM6USa250pNOEh5Q6EggEB6BPbVagYp8xXfMfafqjsomyjFFf+wOEYzHKfUUtopvivtf1VTEEAAAQSKF+BRBBBAAAEEEEAAAQQQQAABBBCIvgAtRAABBBBAAAEEEECgPALuuDNET/Q5czuoHqD4Iuaq8suDGkp2lzVNpiCAAAIIVEDgIz33XMV3rfQ5zGs1nFiWa8LnSl6hRgABBBBAAAEEEKgiATpYVhF8Dqz2bLXRP8YcojquNGjQIAwfPjx89tln4d577w0nnXRSrCNl3ExlGHHHSy/Dy/IyvWyvI8kivC3eJm9bkoeZhAACqReotDX4KnvuNO1OlIkLfVMT/HkfrJqCAAKpFfBFDNyB0h0p3aHSHSv92XNHy5LWPFsz9FF2V3zFtvNUP6r8oFAQQAABBBBAAAEEEEAgqwXYeAQQQAABBBBAAAEEEEAAAQQQiL4ALUQAgSwT+EDbO0zx3+i3Vd1PeU25X6EggAACCKRO4FMt+iKlsXKtskbJK5flDVAjgAACCCCQuQJsGQK5IUAHy9x4ndPdyuu0wjuVakp+qVGjRqxj5UcffRT69u0bNt100/zHKmvAy/SyvQ53tPQ6E5btbfK2eRsTHmIUAQSyRKCHtnOR4k6UquLKaI01U9xxSxUFAQRSINBcy+ytPKusVqYof1e2VIor/rHwLs3QUamr+DN8tWpf/EAVBYEqFGDVCCCAAAIIIIAAAggggAACCFS+gP8eUflLZYnlF+CZCCCAAAIIIIAAAggggAACeQJLNTBC2VOZpZSltNHMviD6bqopCGSeAFuEQOYKfKZNc4fKRqqHKw8rLykUBBBAAAEEEEAAgQwQoINlBrwIEduEe9SefyhxpWPHjuHdd9+NdaysVi315xRUq1Ytti6v0+uO25jfR7yN3tbfx7Lo/2wqAjkssIXa7qvmuRPluhouWFZq5GTlfOVXhYIAApUnUEOLOla5TfEVLV9XPVI5WCmpLNAM/sPKfqobKF2V+5QvFQoCCCCAAAIIIIBAMQI8hAACCCCAAAJZLZB3gmqnCrbCJ1udpWVMUigIIIAAAgggEEEBmoQAAggggEAWCpytbR6ovKEsVoYovhi6KgoCCCCAQCkEfEH7/prvBIWCAAI5IkAzEUAAAQQyX4AOlpn/GmXTFk7Txp6mxJUxY8aEe++9NzRs2DBuejpGvE6v29uQZH3eVm9zkoeYhAACGSZwqrbHd608RXViuU8TmioPKhQEEKgcgZ20mAuVJ5TvlEeU85TtlGQlb9pXGnBH6DNVu0NlS9WDlfkKBQEEEEAAAQQQQAABBBBAAAEEsluArS+dgE8qfVSzHqbcpHRTylMe15OWKWOV05W2CgUBBBBAAAEEEEAAAQQQQACBVAsUt/wN9OBRSl7xuQUDNLJQeVfxHdl2V01BAAEEEEiNQN3ULJalIoAAAggggAACCORgB0te9BQJ3KPlxl1NZfvttw/z5s0L3bt310NVW7wN3hZvU8KWeJu97QmTGUUAgQwRWE/b4bvmuRPl5houWH7SiDt8dVT9mUJBAIGKCbTR069T3lJ8lUmfANhOw4l3jNWkuOLOz9doyiFKHaWD8k/lU4WCAAIIIIBAFQqwagQQQAABBBBAAAEE0i7gv7tdrrVupVRT6in+3eRk1WUt7yQ84eiEcUYRQAABBGIC/A8BBBBAAAEEEEAgjQLHa13uZKmqUNlRU/oqrynvKyOVvRQKAggggEDlCHTSYpYqI5Qc7GipVlMQQAABBBBAAIEUCvgPvSlcPIvOEQF3xvDdIPObu/fee4fZs2eHli1946r8yVU64G3xNnnbEjbE2+42JExmFAEEqljgUK3fHbfciVKDceUZjfmulWNUR6PQCgTSL9BYqzxHmaZ8p8xS/qHsqhRX/k8PPqb0ULZXmiu9ldkKBQEEEEAAAQQQQAABBBBAoDgBHkMAgagL/KoGzlV+VvKKT3a6WSOHK2UpvoNlwfmPLTjCMAIIIIAAAggggAACCGSwAJuGQHQFHlHTTlUeVL5Xiio+l8DnETyrGdZXKAgggAACFRPw+f5XahEbKn2UFYrPe66vmoIAAggggAACVSXAeiMl4C9ckWoQjUm7wNlaoztjqPq9uAPjjBkzQsOGDX+fkEH/9zZ527yNCZvlNrgtCZMZRQCBKhIYovW6E2Wyjl4D9JhPRvId9jRIQQCBMgi00rzDlFcUX9HsDtW+m3Mt1cWV/+pBnwh4lGrP6xP6btfwEoWCAAIRFqBpCCCAAAIIIIAAAggggAACZRa4U8/w3xzc2VKDsbKF/v9PZQ+ltOXfmvFrJa800EAzhYJApQuwQAQQQAABBBBAAAEEEECglALuVPmA5j1Zqae4vl+1L+qsqlDxvD8VmsoEBBCoEgFWmtUCp2vr3XldVazU1P/9G6TP/7pFw1sqFAQQQAABBBBAAIEKCNDBsgJ4PDX47nHumJFPsf3224dp06aFTTfdNH9apg1427yN3taEbXNb3KaEyYxmiQCbGQ0B3wnvOTXFnShVxZXXNXag4s5hqigIIFAKgc01T2dlsvKZ4jso9FO9p1JSeUozXKr8TdlZuUiZofyiUBBAAAEEEEAAAQQQqCoB1osAAggggEA2CPikpkHa0N+UvLKVBh5TtlNKU/wbjH+LKThv+4IjDCOAAAIIIIAAAhEWoGkIIIAAApkv8IM20Xey7KDaJwv64s5TNPytklfc+TJvmBoBBBBAoPwCq/XUD5TEUkMTzlc+UXzht0aqq6psUlUrZr0IIJDVAmw8AgggkDECdLDMmJciKzfkBm11NSW/TJo0KSPvXJm/gX8M+E6W3tY/RvMqt8VtyhunRgCB9Aq481ZeJ8rENd+oCb66u6/arkEKAggUI7C3HnMn5edVr1ImKp0U/0FDVZFluR4Zq5yk1FaOUK5X3lIo5RbgiQgggAACCCCAAAIIIIAAAgggEH2BpC0cqqlXKgWLO1m602TDghOLGZ6e8NjRCeOMIoAAAggggAACCCCAAAIIIJAJAv+njXhYOU3ZSDlW8fkHT6suS9miLDOnf17WiAACCFSZwONa81+VjkpR53KdrcfcCfMu1Tso6SzuZO9zz/ZP50pZFwIIIIAAAgggUJkCdLCsTM1sX1bZtv8CzX6Ikl/GjBkTWrZsmT+e6QPeVm9zwna6TW5bwmRGEUAghQI+mcg/sroTZeJqVmjCccolCgUBBJILbKjJ7hTpP074h6qXND5EOUApqbgTpjtj7qUZGyvnKNOUNQoFAQQQQAABBKIqQLsQQAABBBBAAAEE0iUwQityVOWXnTQ0SWmglFTcGdN3ssybr4UGSrqIlmahIIAAAgggEEIAAQEEEEAAAQQQqDqBx7Rqn3+gqkzlAc3tc4VGqd5doSCAAAII/CnwqwbvU3ZTTlQWKollPU3oonRT0lHW1Uq8z/b5Zj6HzXU9TaOkU4B1IYAAAggggEClCNDBslIYc24hG6vFcVdd7tixY+jevbsmZ1fxNnvbE7babXMbEyYzigACKRA4XctcpLgTpaq44pOMmmrKowolhwVoelKBv2nqpcpTyjfKVOUsxR2WVRVZPtMjkxV/9jZT3UoZpryqUBBAAAEEEEAAAQQQQAABBBCoMgFWjEBEBX5Uu/zby/WqCxb/JnN4wQlFDH+t6S8oeaWaBriLpRAoCCCAAAIIIIAAAgggkJ0CbDUCxQjU12O+kPTWqnsprylvK75o9LaqKQgggAACvwv8puohxR3R/VuhL8av0fziC+uPzB9L7cCBWrz32apixfvy+2ND/A8BBBBAAAEEclogGxtPB8tsfNWqfpsv1ybUUWKlRo0a4eqrr44NZ+P/vO1uQ4Ftd9vcxgKTGEQAgUoW2EDL89323InSnzmN5pfvNeSOYmeo/kqhIIBACOsLob1yi/Ku8h/lWqU0J+K9rPmGKv5Ba3PVnZV7lM8VCgIIIIBA+QR4FgIIIIAAAggggAACCCBQWgGf0OQLO96mJ/jkJ1XBv+3M90ApMj1hHp80lTCJUQQQSJEAi0UAAQQQQAABBBBAAIH0CZymVfnCQqryyy4aGqIsURYoFyo+70EVBQEEEKg0gWxe0OPa+H2UI5R/Ky436H++cJuqlJc5WsPNSsFyqEYGKxQEEEAAAQQQQCCrBNbJqq1lYzNBwHd2vKTghgwcODA0bFjSDbMKPiOzhr3tbkPCVrmNbmvCZEYRyEaBjNvmttqiRYo7UaqKKzM11lQZr1AQyHWBHQTQU3lM+U7xyXTnq95RKa58qwcfVM5WGiktlCuUvB/RNEhBAAEEEEAAAQQQQACB6AnQIgQQQACBJ/H9JAAAEABJREFUDBb4RtvWXxmt/EvxhbR8ES0Nllh8klTBmXyy1F8KTmAYAQQQQAABBBBAIJcEaCsCCCAQWYF11bLiLsTuDkQ3aZ5VytPKSQoFAQQQQOB3gadU+eL77tx4vYbTWXwHS98AoOA6B2rkYIWCAAIIIFBuAZ6IAALpFqCDZbrFs39956gJvvOcqhAaNGgQ+vTpExvO5v+5DW5LgTa4jW5rgUkMIoBAJQiM1DJmKMk6iPXW9HbKBwoFgVwV8I9c16jx7oT8nupbFd+VoKST5t7UfNcpbZSNlJOVccoKhYJAZgqwVQgggAACCCCAAAIIIIAAAgjkloBPEr1ATT5MKctvNos1/4dKXqmpgew5OUkbS0EAAQQQQAABBBBAAAEEEECgFALXah7fnfJY1fcr3ytFFf/b+siiHmR6FQiwSgQQyBSBZ7UhXyrpLD9pZccr/v1TVaxU0/+nKvUVCgIIIIAAAgggkBUCdLDMipcpozaya8GtOf/880O1av4eXHBq9g1Xq1YtuC0JW57f1oTpjCKAQNkF9tZT5ivuRKkqrryksX0VdypTRUEgpwS2UmvPVPzHAf/I9IyGL1N8J1dVRZaf9cgTyoXKX5XdFF8NzFdp1CAFAQQQQAABBBBAoDwCPAcBBBBAAAEEEMhQgUcTtst3wEyYxCgCCCCAAAIIlFaA+RBAAAEEEEAgYwXcSecxbV0HxZ0tO6ueqfgcCVVx5b64MUYQQAABBMorcL6eWNFO6x9rGR2VgqWeRqYp9FUQAqVqBFgrAggggAACZRHgS0tZtJi3lQh2UfLL2WefnT+c7QNJ2uK2us3Z3jS2H4GqFnCnr7xOlInbMkoT9lFeVCgI5IrAfmrolcoC5SNlvHKKsrFSXPHdXW/TDMcotUIIPpHuFg2/p1AQQAABBBBAAAEEEEAAAQQQQCCaArQKAQs87v8VyAkFhhlEAAEEEEAAAQQQQAABBBDIfgFaUFhgjSZNVtopvgNaT9XzlN8U351ttmoKAggggEDFBDbR031jDHdmf17DByjlLU/qiT4fVFV+2V9DQxQKAggggAACCCCQ8QJp6mCZ8Q5sYOkEji04W8eOHcOmm25acFJWD7stblNCI+LanPAYowggULzAdnrYJ/4k/qNZk4M7ih2lgcsVCgJRF/DVuE5TI+9WViovKAMVdy5WVWx5Vo/6c9JM9Q6K/2AwXfWPCgUBBBBAAIEMFGCTEEAAAQQQQAABBBBAIAUCc7TM75W80kADuykUBBBAoIoEWC0CCCCAAAIIIIAAAmkVWK21+YLU7qizrYY7Kb8oZSmnaubonOyoxlAQQACBShDwzTM2+GM57lzpTpZPaXwvJYRQ5v/30zNeVgqWvho5WKEggAACCCCAAAIZLUAHy4x+eTJu49oW3KITTojeBZKTtCmuzQXbzzACCBQr0FWPLlLciVJVXJmgMXcWm6G6agtrRyB1Anto0f5xyCe/fa7he5QzFF9VUVWR5WM94s+If9j3FcIO1bg7Kb+hmoIAAggggAACCCCAAAIIIFAeAZ6DAAIIZL+ATxp9IqEZ7RPGGUUAAQQQQAABBBBAILcFaD0CCOSKwDI11HdaU1Xq4nM1pmjuVYrP4zhf9eYKBQEEEMhlgdpq/EVKYjlcE9xJ0jfX2F3DZSk/a+bjlS+UvFJNA1OVrRQKAggggAACFRdgCQikSIAOlimCjeBiG6lNuyj5pV27dvnDURlI0ia32W2PShNpBwKpFthIK7hLcQcx/wNcg/nlaw11UbopaxQKAlESqKnG+MehMao/VF5VhiutlZLKPM0wSNlX2VrxZ+QB1f7MqKIggECuCdBeBBBAAAEEEEAAAQQQQAABBJIITE+YdnTCOKNZJsDmIoAAAggggAACCCCAAAIIpE3Ad7x0Bx+fL+vzOG7Rmj9VnlMuVLZQKAikRICFIpDBAt9r285R3lKSFd9c4zU98JCyq1La4hsMnKyZf1PySj0NPKysp1AQQAABBBBAAIGMFPA/GDNyw9iojBNwp4/8jWrVqlWoWdN9SfInRWLAbXLbEhoT1/aEx3J9lPYjUFDgGI0sUtyJUlVceVRjTZWJCgWBqAi4E/7FaoyvjPidav+Y1F31NkpxZbUe9JUR/656S2V/5SrlRYWCAAIIIIAAAggggEAmCrBNCCCAAAIIIJB+gX20yiZKXnlMAwVPSvLfLjbVNAoCCCCAAAIIIFBZAiwHAQQQQACBqAp0SNIwnzt7oKbfpHyivKD4HJAGqikIIIBALgj8qkb6HLa/qfaNBXzupwYLFT/mTpi+C2Vpf4+craUMUwqWvTXiGxaooiCAQBULsHoEEEAAgSQC/kdikslMQqCQQLOCU1q0aFFwNFLDSdoW1/ZINZbGIFB5AtdpUe5Emaxj2T/02HHKcoWCQDYL+GqGR6oBNyhv/xEPe5of06Qiy+t6ZKRykOIrcp2m+m5lpUKpdAEWiAACCCCAAAIIIIAAAggggAAC0RfIyBauq61aqFyj+OJcqspVDtCzJijTFP+2qip8rf/NV/KKf4/yVeTzxqkRQAABBBBAAAEEEEAAAQQQiKBApTTJHYj+XcyS/G/s/fS4zwHxndd8cW2NUhBAAIGcEXhELW2u+CYbL6lOVvyb5TfJHihi2iBNd+d1VfnlMg35XDtVFAQQQAABBBBAILME6GBZ1a9H9qx/54Kb2rSpb0RXcEp0hpO0La7t0WkpLUGgUgT84+IrWpI7UaqKK/7H8Z6a4h8fVVEQyEoBdxr2D+e+O+UatcB3q/QVC0s6QW6t5vUPT+eq3lbZQ+mrzFUoCCCAAAIIIJCLArQZAQQQQAABBBBAIBcE3OHRF230iUK+QJcvuuXfTkt7ZXcbNdL/3LlyV9U7KR5uo9pluv9XIO0LDDOIAAIIIJAJAmwDAggggAACCCCAQCYK+Nwl362yvjbufGWO4ju3qUpa5iWdykQEEEAg+gL+/XEfNfMIJbFj+ghN+1EpbfF+9kTNvEopWNzpfauCE7JymI1GAAEEEEAAgcgJ0MEyci9pyhrkziH5C99hhx3yh6M2kKRtcW2PWntpDwIVEHBnsbxOlImLGa4JvmLRa6opWSiQ45t8kNrvH4T8/v1Qw2OU45UNlOLKYj14o9JWqaX4OXeoXqpQEEAAAQQQQAABBBBAAAEEEMg4ATYIAQQqXaBLwhJ91ffrNG2lMkPpqNRQiivt9KAv+qUqVuro/48pXtbjqgsWz+u7ZhacxjACCCCAAAIIIIAAAgggECfACAII5Av8T0OjlYMVd7Y8T/Wzyi9KXnlfA/9RKAgggEAuCzylxrtjuveX3k/6902fQ6fJZSruXOlOlu5smffETTTwsLKeQkEAAQQQQACBShRgURUToINlxfxy6dlbFGzs1ltvXXA0UsNJ2hbX9kg1lsYgUD4BXzV9lp7qTpSq4oo7mPlq6v3jpjKCQGYLeD/vk9/u1WZ+ocxW+ii7K8WV3/Tgk8oliu8o4LtaetjT/JgmUxBAAAEEKlGARSGAAAIIIIAAAggggAACmS7gE46SbaM7QfqiXP796XPNcLdyiJKs+ESlxN9eq2tGd65co7rgxbxqaryodeohCgJZKcBGI4AAAggggAACCCCAAALpEPC/z/1v8EO1ss2V7sozyl0KBQEEUi/AGrJDYI420/vJ3VT/qJSn+CYegxKeuLfGr1UoCCCAAAIIIIBAxgjQwTJjXoqM3xBfMSR/I+vVq5c/HLWBJG2La3vU2kt7UiUQ2eWeo5YtUtyJUlVc8Z36mmnK0woFgUwX2EcbOFDxDzifqvYP5L6DQF0NF1d8Apvf6ydoptqKT4zzXSvf0TAFAQQQQAABBBBAAAEEck6ABiOAAAIIIBAn0EBjnRRf4b3gVdk1Kb/U0tAZyr8U/9Y0VPUOSsFylUZ850tV+WUrDfkumM+pLliOLjjCMAIIIIAAAggggEAqBFgmAggggEDEBVarfXcqhyvDlLKURpr5JqW1QkEAAQSiKuBO6RVpm/etvulBwWVcpJFjFQoCCCCQQQJsCgII5LIAHSxz+dUvW9trFJx9gw02KDgaqeEkbYtre6QaS2MQKL3Appr1HsUdy3y1dA3mF//j+TSNnauU9ypFeioFgZQKbKyln6KMVz5SFihXKvspJZW5mqGfsqeyreL3+sOqv1coCGSXAFuLAAIIIIAAAggggAACCCCAAAKpFPhBC/ddKo9Q7Q6RvVW/rRRVGuuB/sp7yotKT6WO4s6ZA1TfrBQsO2vEv1Gpyi+FO1jmP8QAAggggAACCCCAAAIIIIAAAgikWMDnolyodfgub77A92gNH6yk/txcrYSCAAIIZKiAf8d8Sdt2jOLym/53srJKKVgmaWQbhYIAAggggAACCFS5AP+Iq/KXgA0oSoDpCCCQMQInakt810p3otRgXHlQY02VKQoFgUwT8HvzMm3UM8pXyv3KmYpPblNVZPEPORP1qN/z9VQfpIxQXlMoCCCAAAIIIIAAApUswOIQQAABBBBAAIGICqxUu65Rmih7KbcovlidqqSlhabeqvi3qUdUH6UMUXzRO1X5xcv7JX8sBF8QbNcC4wwigAACCCCQkQJsFAIIIIAAAgggEFGBUwu0awsN91CeVdzZcozqQ5V1FQoCCCCQSwI+125vNfhRZaFykuK7Bftc1J81nFc21IB/C11fNSUiAjQDAQQQQACBbBWgg2W2vnLp325fdTl/rWvXrs0fjtpAkrbFtT1q7aU9CJQg4CukuxNlg4T5fEWhCzTNVxXyD4IapCBQ5QK+u6qveuUT0d7X1rhjsE9i84/VGi22+IpZV2mO/RX/4N1FtTsO+4cdDeYXBhBAAAEEEEAAAQQQQAABBBBAIPoCtBCByhZ4VQv03Sy2VH2c8rDyo5Ks+GSiY/WAf5d9V/VflJlKwZJ4YubRBR9kGAEEEEAAAQQQQAABBBBAoFQCzIRARQUaagG+qJKqQmVzTemu+KLgvgjTnRpuoyT+m16TKAgggECkBJqpNf4NVFWseHyqht5UfLfK/qoLFj9+Y8EJDCOAAAIIIIAAApUsUKrF0cGyVEzMJAHf+UvV7+WLL774fSCC/0/Stri2R7DJNAmBZAKtNdGd09yJUoNxZY7G/I9ad2LTIAWBKhX4q9bu9+njqr9TfNWrnqq3V4orX+vBB5RuytbKPsogZZ5CQQABBBBAIMsE2FwEEEAAAQQQQAABBBDIEgFfnd2/X52g7fVFvs5X/bJSVKmjB7oqbRX/9qUqaWmfdCoTEUAgYgI0BwEEEEAAAQQQQAABBDJM4BNtz+HKHcr/lKLKpnrgbGWWsotCQQABBIoRyPqHWhTRgl01fbJynvKWUrD00IgvOqeKggACCCCAAAIIVI0AHSyrxj0b1+qrKOVv90cffZQ/HLWBJG2La3vU2kt7EEgi4E5m7kTZNMljgzXtYOU/SvkKz0Kg4gL+cfpaLcbvw/+qvlk5SllPKa68oQdHKaEnosAAABAASURBVIcpmyinKhOUjxUKAggggAACCCCAAAIIIIBAZQqwLAQQQACBkgS+1AyjFZ9w5JMrR2h4lVJUqV3ggTUFhj14gP5XV6EggAACCCCAAAIIIJBeAdaGAAII5LbAL2q+71B5ruotlUOU25Wi/n3/vh7zHdxUURBAAIHICoxVyxooPqdvrerE4rtYNtFE70NV5ZdJGtpBoSCAAAIIZKIA24RADgjQwTIHXuRKauKHBZfz/vv+t37BKdEZTtK2uLZHp6W0BIFCAn/TlGcVd6JUFVfckc0dK6+Mm8oIAukRaKjVnKVMVb5RnlIuVfyeVVVk+VGPTFd8J4AdVfvOq5er/pdCQQABBOIEGEEAAQQQQAABBBBAAAEEEECgCgUWa939FN/V0hcX85Xcf9B4UaVWkgd8l8skk5lUUIBhBBBAAAEEEEAAAQQQQAABBFIk8KuWO1vxXdjc2fIgDd+qfKrklYl5A9SpFWDpCCBQ5QLe912krXBnymtUJ/utc11NL1g21MijSg2FggACCCCAAAIIpF2ADpZpJ8/aFfqP+/kb/8YbvglY/mikBpK0La7tGdBYNgGBVAj01EIXKe5EqSqu+Mc+d0ybEzeVEQRSK+Cr7g/RKl5Sliu+stVJqv1Diqoiy3t6xO/Zo1X7RLNjVPtOANG9MoAaSEEAAQQQQAABBBCIpACNQgABBBBAAIHcFPCdLzqr6ZsqXRX/Lvub6pKKfwcraR4eRwABBBBAAIHME2CLEEAAAQQQQCB6Av53/Fw16wLFd3E7UPWNyhSlLKVeWWZmXgQQQCADBf6nbeqtbKUMU3xzBVVFll31iO98qYqCQOQEaBACCCCAQIYL0MEyw1+gDNo8d7zK35yXXnJ/l/zRSA0kaVtc2yPVWBqDQAi+YtoDgnCHtMRjgq8i5A5t/rHPP/xpNgoCKRPwCWOdtHRfrc8/rDyv4QHK3kpJxSed9dJMuyl/VfyefVz1zwolbQKsCAEEEEAAAQQQQAABBBBAAAEEoi9AC9MosEbrukvxRfF8pfeBGvbFxVQlLe2STmUiAggggAACCCCAAAIIIIAAAmUW4AmVLPBvLe8SpawXB/e5MF/peROUw5TEc7s0iYIAAghUukBrLdEXfavMPKRl+oYL/1G9VMk7r+8LDSeWszWho0JBAAEEEEAAAQTSKpCb/+BKK3FkVragYEuee+658P333xecFIlht8ltS2hMXNsTHmMUgWwW6KCNdwfik1UnFl8xrakmTlMoCKRKYC8tuL/ynPKZMlnx1fk3U11c+UgPjlP83t1I9eHKdcqbCgUBBBBAAAEEEPhTgCEEEEAAAQQQQAABBKIhsFzNGKL44mL7q75d+U4pWGprxJ0xVVEQQACBHBOguQgggAACCCCAAAIIRFPAHYw2VtO6Kk8rHyu+E2YL1RQEEEAgVQK+UYI7WaYi/m3TF5Nb74+NL+pOvT43cIc/5vmzYggBBBBAAAEEEEihAB0sU4gbsUX7j/fvFGzTjBkzCo5GYjhJm9xmtz0S7aMRCPwhsL5qn4DjTpSJHdl+1GPnKqcpnyuUNArkwKp8kteJauedyjLlZWWocqBSUvHV/K7QTP6RuKFqX6nqQdXfKhQEEEAAAQQQQAABBBBAAAEEskaADUUAAQQqKDBPz++h+ESnU1Q/oeRd8f0YDVMQQAABBBBAAAEEEEAgAwTYBAQQQKCCAk30/MZKwbKFRi5SXlTeU65UfDEmVRQEEECgUgSqaSm1lKouNbUB7yq/KP7tc63qbxTf8XKl6hXKEuW/im/K8Lrql5QXFN95053SfZL7oxr3OYY+V3aihscrY5RblOuVqxWfvzhIdT/lMuVipadyunK04nMbfbMS75M30biNVFEQQAABBBD4XYD/R0eADpbReS3T0ZKZBVfy0EMPFRyNxHCSNsW1ORKNpBG5LnCYAHzXSnei1GBc8T8q/Q/BO+KmMoJAxQT8g+8/tIhZijtD+gcLd45spPHiijv43qMZzlDqK/6hwj9muFOmRikIIIAAAmkSYDUIIIAAAggggAACCCCAAAKZKfB/2qypSntlS8W/wfnq7xqkIFBmAZ6AAAIIIIAAAggggAACCCCQWQK+AHlxW+Q7uw3UDO5c9IrqXgoFgZIEeDz6Ahupib55wd9UH6AcpfhmG+ep7qOMUG5TfF6eL9zmmx78R+O+Ec3Xqn9V7lYyobgjo/s5rKuNqaFsqNRVfC7h1qq3VdzJ3OcnNtfw3sp+SmvF58m2Ve0L0vmGEB003Fk5U+munK9colyu9FcGK8OUa5QblFuVScpjynOKz7ldqvpLxUa2spntnte0xxWb2tbGtra57f0a+LXYTfP4nMmNVVMQQAABBBBAIAMF/MUjAzeLTcpQAV/JI3/TpkyZEj7/3P1f8idl9YDb4jYlNCKuzQmPMZpxAmxQCQLunOZOlLskmc//SGyj6f7RTRUFgXIL+AeNdnr2TcpixVeIuk6131+qii2v6tHhin/k2Ey1rwLlHyr+p2EKAggggAACCCCAAAIIIPCHABUCCCCAAAIIJAj4jzU+8ef4hOmMIoAAAggggAACWSzApiOAAAIIIJDTAv9U631BJd+x0h2g3KFHk5KWPTW1i0JBAIFoCfg8PHckdMfBY9U031TjKtVjFXf8m6t6ofKhUp6Ofz7Hb389150x3SnTnTM1SimFgK1sZjt3nnQnSnemdKdKd650J0t3tnSnS3e+dCfMN7TcZcpXivfpfs3cadOvoV9Lv6Z36jHfndivtTuH+rXfStPo7yEESpQFaBsCCCCQGQIccDPjdciWrfBVON4puLFjx/p7esEp2TucpC1uq9ucvY1iyxH4XWB3Vf4HmjtRajCuvKYx/wPPndo0SEGgXALb6Vn+ceAR1d8pvrrVhap3Uoora/Sgb4fsq0I11vBeit+n7HsFQYmQAE1BAAEEEEAAAQQQQAABBBBAAIHoC9BCBBBAAAEEEEAAAQQQQAABBBCIvkB6W7hSq7tZOVBxZ8sLVLsTjjvmaDCu3Bc3xggCCGSygM/dz+s46U507kznTnU+Idud8XyTgk/VgJ+VFcpLis/Lu131FcpZytFKK6WZso2yieI7PqqiZIGAXyu/Zj5n0q+hX0u/pmdr2wcqfq19gyC/9h9p/BflE8Xvjemq3RHTd930eZd+D/m8SzpiCoaCAAIIIIBARQT8Ja0iz+e5ERMoRXN8ZaT82W699dbw22+/5Y9n64Db4LYkbH9cWxMeYxSBbBG4WBua14lSg3HFVzT3FcxeiJvKCAKlEzhEs41UfAWlD1T7iku+UlYNDRdX3taD1ytHKLWVExX/g3+5agoCCCCAAAIIIIBAmgRYDQIIIIAAAggggAACCCCAAAIIRF+AFiKAAAIIIIAAAghERuB/asmtykGKO1v2UD1bcacbVeF+/48ggECVCvicfHdyc2c3d3pz5zd3nPS5cXkdJ91Jzp/bvI6T7kTnznTuVOeOk74T4h5qxRZKlZSNN944NGrUKDRt2jQceOCBoX379qFTp06hR48e4ZJLLgmXX3556N+/fxg8eHAYNmxYuOaaa8INN9wQfA72HXfcESZMmBAmTZoU7rvvvjBt2rTw2GOPhZkzZ4ZnnnkmzJ07N8ybNy+8/PLLYeHCheGtt94K7777bvjwww/DRx99FFatWhVWr14dvv322/DDDz+EX375Jfz8889h7dq1sWl+zPN4Xj/Hz/UyFmpZXqaX7XV4XV6n1+1t8LZ4m7xt3kZvq7fZ2+42DFZb3Ca3zW10W91mt90GtrCJbULV/ed9v98b7bUJ7og5SPUYxe+hl1WX1BHTHTj93myged3BUxUFAQQQQAABBAoK+MtcwXGGEShJwF/01+bN9Mknn4SRI92/Jm9KdtZug9tSYOvdRre1wCQGEcgqgUba2oeVG5TE4o5s7gj3j8QHGEegGAH/w7qrHvcV775U/S+lt+IrKKkqsvyqR2YoFyk7K02US5WnlNIW5kMAAQQQQAABBBBAAAEEEEAAgegL0EIEEEAAAQQQQAABBBBAAAEEEIi+AC1EAIGKC7iz5e1ajC+O7k5YHTT8vlKW0kYzb69QEECgbAKbafaWyhnKVcq9iu8ymNdx0p3cXtY0d3pz5zd3nHRnuKM0zZ3j3ElOg6kpG264Ydh6661DkyZNwn777Rfatm0bOnToELp37x569+4dhg8fHkaPHh0mT54cpk+fHp577rmwaNGisHTp0vDVV1/FbrjjetmyZbHpftzzeX4/7/rrrw9XX311GDp0aBg0aFDo169fuOyyy8LFF18cevbsGc4555zQtWvXcPrpp4dTTz01nHDCCeHoo48ORx55ZDj00ENDq1atQsuWLcNee+0VmjVrFnbdddew4447hm222SZstdVWYfPNNw916tQJtWvXDtWrVw/rrLNOWHfddUONGjVi0/yY5/G8fo6f62V4WV6ml+11eF1ep9ftbfC2eJu8bd5Gb6u32dvuNrgtbpPb5ja6rW6z224DG9nENr6hj2ubebof93ye38+zsa3PPffcmL1fA78Wfk382vg1Ss2rn79Uv8f8XkvsiPmY5nhZ+VjxOZ1+z76kYb+H/V72e3o/jfs9roqCAAIIIIBAhQWybgF0sMy6l6zKN/hrbcENSn656qqrwooVvphK/qSsGvC2uw0JG+02uq0JkxlFICsEOmsrFynHKYlloiY0VfyPJVUUBIoV8I9BgzXHfMX/sJ6g+lRlE6W4skQP+odcvwdradg/EN2s+r8KBQEEEEAAgYgI0AwEEEAAAQQQQAABBBBAAAEEEIi+AC1EAAEEEEAAAQQQQAABBDJa4HNtXXnuXjlOz3OnzP+oHqjsqFAQyGGBuKa7g5nPm/N5mFfqkXsUd0RbrdodnOepvlu5Qumo7K24U5uqyi3169cPzZs3j3WU7NatWxgwYEC47bbbwsMPPxzmzJkTXn/99bBkyZLwxRdfhJ9//jl88803sfO533zzzfDCCy+EGTNmhClTpoQxY8bEbqbTt2/f0KNHj9CpU6fQvn37cOCBB4amTZuGxo0bh4033rhyNz7CS7OVzWxnQ1va1LY29k1/br/99pi9XwO/Fn5NfL66XyO/Vn7N/Nr5NZyj19KvqV9bv8Z+rd0x06+93wMpovR71u9dv4ev0Dr8nn5Btd/jfq/7Pe/3vj8DnTXdnwl/NjRIQQABBBBAIJoCdLCM5uua6lZdoxX47mWqQvjhhx9iVzaJjWTh/3ylELehwKa7bW5jgUkMIpAVAjW1lf7xy50o4zvAhbBGj3VTuih0HhYCJalAHU3toPxT8RWK/GPQIA3vq5RUZmuGPsruyvZKD8VX4vpBNQUBBBBAAAEEEEAAAQQQQCAdAqwDAQQQQAABBBBAAAEEEEAAAQSiL0ALEUAAAQQQqJiA71DW8I9F/E21O8+8q/otxRdi9zQNUhCItMCmap3PiTtdtT8D7kj2ooa/UNzBzOdESvIBAAAQAElEQVTN+TxMd0A+TdPcEc3n1mmw4sV3YfRdF92J7swzz4x1nPTdD93JbsGCBWH58uXhp59+CitXrox1onQnvXHjxoUhQ4aE8847Lxx33HGhdevWoXnz5mHbbbcNdevWjd3pseJbxhLSIeC7cvo182vXXK+hX0u/pn5t/Rr7tfZr7s6Xfg/4veD3hN8bfo/4veKOmH7v+D3k95LfU5W47X6v+z3v974/A/4s+DPhz4Y/I/6s+DPjz447X/qz5M9UJW4Ci0IAgZgA/0MAgbQK0MEyrdyRWZk7Z7nDTX6DfIWTO+64I388Wwa8zd72hO1129zGhMmMIpDRAu20db5rpTtRajCuzNCY71o5QTUFgUSB5prQW3lW8ZWHpqj+u+IrFKkqsnyqR+5SfAUj/4P6EA1frSxUKAgggECpBJgJAQQQQAABBBBAAAEEEEAAAQSiL0ALEUAAAQQQQAABBBBAAAEEEEAgowR88fVkG7SrJvrcSd/V8h0ND1F8zpmqkgtzIJCBAu7w5Y5fp2vb3Hl4suoFijuIfaZ6vjJJcQcydyRroeG6SrmLO7m5s9uRRx4Z3Pmtf//+wZ3hHnrooeDOccuWLYt1nFy1alVYuHBh7A6T48ePj3Wc9N0P3clun332CQ0bNgzrrbdeubeDJ0ZLwO8Fvyf83vB7xO8Vd8T0e8cdMf1e8nvKHTH9HvN7ze85v/f8HvR70e9Jvzf9Hq2gjj8j/qz4M+PPjjtf+rPkz5Q/W+586c+aP3P+7Pkz6M9iBVfL0xFAAAEEEEi9AB0sU28c1TXcooa5M46q38u5554b5s/3d6TfxzP9/95Wb3PCdrpNblvC5MA4Apks4E5tT2gDd1ASy+WacJSyRKEgYIEa+t+xym3KB8rrykjlYKWk4h+YrtRMLZUGSlflPuUrhYIAAggggAACCCCAQBQEaAMCCCCAAAIIIIAAAggggAACCERfgBYigAACCCCAAAK5LOBzJGeVALCzHh+g+IL/vgC7BikIZKyAO3y11tb1VMYo/1Y+V9zhyyc1uxOlOw930rR9FM+vquylVq1awZ3UTjzxxNC7d+8wduzYMGfOnOBObT/++GNwJzd3dps5c2Zw57ehQ4cGd4Y7/vjjgzvHNWrUiI6TZWfnGaUUcEdMv8f8XvN7zu89vwf9XvR70u9Nv0f9XvV71u9d3y3T72W/p/3e9nu8lKtLNps/W+586c+aP3P+7Pkz6M+iP5P+bPoz6s9qKy3A86tKaWHhCCCAAAIIlFqADpalpmLGJAKXaNpvSn7p3LlzWLFiRf54pg54G72tCdvntrhNCZMZRSBjBfwPEXd4cyfKxI30VWD8Y8CoxAcYz0kB/+h5kVruu5muUf2Icp6ynVJcccdJd6B0R0p3qHTHSl9ZyO+74p7HY2kTYEUIIIAAAggggAACCCCAAAIIIBB9AVqIAAIIIIAAAggggAACCCCAAALRF6CFCKRNwOcNHam1baZcoLjzi6oiy8tFPsIDCKRXwOe8N9Uq3XnLNxR4XMPLFN81b47qW5Xuyv5KPaVcpWbNmqFp06bBHc7c8cydKGfPnh07N/q7774L7qT24IMPhpEjR4azzjortG7dOrhT2/rrr1+u9fEkBNIt4Peq37N+73br1i32XvZ72u9tv8d9jr3f837v+zPgz4I/E/5sVGBb/Zn0Z9OfUX9W52pZ/uz6M+zPsj/T/mw303R/1lVREEAAAQQQSK9A+g5A6W0Xa0uPwBtajb/oqPq9fPDBB7F/VHz+uS808fu0TPu/t81f9rytCdvmtrhNCZMZRSAjBS7TVuV1otRgXLlGY/sqLymU3BU4Qk2/XnlLeUe5UWmrlHTsX6h5fFfUQ1TXUToqdymfKhQEEEAAAQQQQKBkAeZAAAEEEEAAAQQQQAABBBBAAIHoC9BCBBBAAAEEEEAAAQQQyHYBn+TpTi77qSHbKP0Vn2ekKq5MixtjBIH0CGyq1bRReiuTFZ/T9pNq31XV455+lMYbKWUu7ijmDmMnnHBCuPzyy8Odd94Z3KHMHcvWrFkTFi1aFNzhLK8T5UEHHRS23nrrMq8nEk+gETkn4Pe63/PuQOzPgD8L/kz4s+HPiD8r7nzpz44/Q/4s+TNVTih/hv1Z9mfan+3Ez3ofLdf7Au8TNEhBAAEEEEAgdQIldbJI3ZpZclQExqoh7sCj6vfy8ssvh3bt2sWu1vL7lMz5v7/Yedu8jQlb5Ta4LQmTGUUg4wS21xY9obgTpaq48r7G2in+h4YqSmkEIjRPY7XlHMU/an6n+knlEmVXpbjygx58VOmh+P21u2r/o3S2agoCCCCAAAIIIIAAAggggAACkRCgEQgggAACCCCAAAIIIIAAAgggEH0BWogAAgggUG4B30FsuJ79N8V3D/PF2ZdreIGyUolKOV8NGaFQMkugrjbnMMXnPd6v+j3lM2WWUu672m2wwQZht912C8cff3x+J8pnn302LF++PLijmDuMTZs2LVx99dXh7LPPDu5Q5o5lWicFAQSKEPBnxJ8Vd770Z8efIX+W/JnyOfr+jLnDcl7nS38G/VksYnFFTXb/lry71Xqf7X2B9wneN3gf4X2F9xnedxS1DKYjgEDEBWgeAqkQ8AEoFctlmbklcKmae6+SX9yB8eCDDw7z58/Pn1bVA94Wb5O3LWFbvO1uQ8JkRhHIOIEztUW+ApM7UWowrozXmH/cmqmakjsCrdTUYcorylLlDuUEpZZSXPmvHrxZ8ZV/PO9xGr5dWaJQEEAAAQSqXoAtQAABBBBAAAEEEEAAAQQQQACB6AvQQgQQQAABBBBAAAEEEEAAAQQyUeANbZQvzt5Y9YlKWYvPQfL5S2V9XqrnP1sruEVx2waqTldhPfECm2j0UOUyZYryrvKF8rTizpSnqN5BKXVZZ511QrNmzcLpp58efLe9J554Iixbtix8//334Y033ggPPfRQfidKn0PcsGHDUi+bGRFAoPQC7nzpz5g7LOd1vvRn0J9Ffyb92fRntFOnTrHPrD+7pV96bE7vG7yP8L7C+wzvO7wP8b7E+xTvW7yPic3M/xBAAAEEECirAB0syyrG/EUJdNIDDyn55YMPPgj77bdfuOMO9/fJn1wlA94Gb4u3KWEDvM3e9oTJjJZegDnTILCx1nG34k6U7gynwfzylYbOUM5Svlco0RbYXM3rrExWfEWeuar7KXsqJZWnNIM7kzdRvbNykTJD+VWhIIAAAggggAACCCCAAAIlCPAwAggggAACCCCAAAIIIIAAAghEX4AWIoAAAggggAACcQKfxI2VPHKAZjlXmaZ8q9ynuJNmDdVVWU7VygueyHqlxt3RUhUlxQK7a/nnKROVxcqXyjPKNUoHZUel1KVx48ahffv2oU+fPuGee+4JvnPezz//HBYuXBgmTZoUevfuHdq1axcaNWpU6mUyIwIIpF7An0l/Nv0ZnTx5cuwz68+uP8Me92fan21/xsu4Nd6HeF/ifYr3Ld7HeF/jc6697/E+qIyLzJXZaScCCCCAQKIAHSwTRRiviID/Iey7QcYt49xzzw2nnXZaWLFiRdz0dIx4nV63tyHJ+ryt3uYkDzEJgYwROFZb4rtWuhOlBuPKIxprqkxSKNEVaKGmDVCeV1Yp/rHJHcM31XBxZbkeHKt4P1db9RHK9crbCgWB6AvQQgQQQAABBBBAAAEEEEAAAQQQiL4ALUQAAQQQQAABBBBAAAEEEEAAgegL0MJsEnBHxrzt9flKHn9QE3yXsQdU+85jNVWnu/yiFSZehH6Epl2sUCpPwHeOO1KLu1KZpXytvKbcpvimAjupLnXZc889g++EN3r06DB37tywevXqsHTp0jB9+vQwYsSI2HnJTZs2DdWqVSv1MpkRAQQyR6BatWrBn2Hf0dKfaX+2/Rn3Z92feX/2vQ/wvqCMW+19jc+59r7H+yDvi2ZpGYMV76O8r9IgBQEEEEAAgXgBOljGe1TJWMRW6k4/7sAT16wpU6aEv/71r7F/1Pz2229xj6VixOvwly2v0+tOsg5vo7c1yUNMQiBjBPw+dSfKxkm26BJNO15Jf89lrZSSUoGNtPSTlXGKX98XVQ9RfIU3VcUWd8Lsrzn2Uvy+OUf1Q8oahYIAAggggAACCCBQxQKsHgEEEEAAAQQQQAABBBBAAAEEoi9ACxFAAAEEEEAAAQQQyFEB93LzOU/Jmu9OlX7sfj34ueI7XPqOY7U0nI7iTp5eX2Inyxu08osVSvkE3Inp73rqGGWh4jvHzVQ9UGmj+Dw4VSWX3XffPXTr1i24Q9WCBQvCjz/+GF555ZVw5513hh49eoRWrVqFOnXqBP5DIJME2JbUCPiz7s+8P/veB3hf4H2C9w3eR3hf4X1GGdbufZH3SYP0HO+jvK/yPsv7Lu/DvC/TQxQEEEAAgVwXoINlrr8DUtP+S7VYd+qJ60n5ww8/hH79+oWtt9461tHy88/972TNWYnFy3THSq/D6/I6ExbvbfK2eRsTHmIUgYwR2F9b8qriTpSq4sq/NbaHcqNCiY7AbmpKL+VpxVfLeUB1N2VrpbjyPz3oO5iernozpZUyXPH7R1WFCk9GAAEEEEAAAQQQQAABBBBAAIHoC9BCBBBAAAEEEEAAAQQQQAABBBCIvgAtRAABBNIh4HMz22pFvjPke6qLKhvogROUKYo7PapKS3EnS9/RLFkny/PSsgXZv5K/qQk9FZ/btlL1YuWfSnelmVKq0qxZs9C1a9dw6623hnnz5gWf5/vaa6+FcePGxTpT7rPPPmH99dcv1bKYCQEEckPA+wTvG9zp0vsK7zO87/A+xPsS71O8bymDhvdZ3nd5H+Z92ad67v2K93He12mQggACCGSlABtdAQE6WFYAj6cWKzBWjzZXnlXiyieffBLraLnZZpuF0047LTz44IPh+++/j5unLCN+rpfhZXmZ7ljpdSRZhrfF2+RtS/IwkxDICIF+2oq8TpQajCvDNHag8rpCyW4B/wLUXk24RXlXeUMZpRymlFRe1gxDFb8X6qv2D3/3qK78XutaKAUBBBBAAIHMEmBrEEAAAQQQQAABBBBAAAEEEEAg+gK0EAEEEEAAAQQQQAABBBBAIEsFfF6bz3/7q7bf52r6HKf/ajhZ+UUT3VFPVdqKz7HyuVaJnSxv0xbQyVIICWUXjbsD0r2qP1b+o9yq+G6kPm9Ng8WXLbbYIhx33HFh5MiRYe7cuWHt2rVh4cKFYcKECaFnz56hZcuWoXr16sUvhEcRQACBJALed3gf0rNnz9g+xfsW72O8r/E+x/ue+vVLtavy0rfQ/05RvI/zvs77PO/7vA/0vlAPURBAAAEEoi5AB8uov8JV2z53GDpUm3Ch4ttpq4ovU6ZMCSeffHKoVatWaN26dbjsssvCpEmTwvz588OKFStiHS9/++234Lgjpaf5Mc/jef0cP9fL8LLil54/5nV7G7wt3qb8BxhAIKUCZVv4zpr9KcWd3q3QjAAAEABJREFUKFXFlXc0drgyQKFkr8AO2nRf3eYx1d8p05XzlR2V4sq3etBXUDtbdUOlhXKF4o64qigIIIAAAggggAACCCCAAAJVKsDKEUAAAQQQQAABBBBAAAEEEEAg+gK0EAEEEEAAAQTKKrBIT/A5Tj4vbjcNX6W8reSVJzXg86JUpbUU18nyzLRuSeatzB1jz9JmTVKWKX69xqjuqDRQSiy+g1z37t3DXXfdFRYvXhw+/fTT8PDDD4fevXuHVq1ahRo1apS4DGZAAAEEyivgfYz3Nd7neN+zcuXK2L7I+yTvm7yPKuWyvc/zvs/7QO8LvU/0vtH7yJLO+S3lKpgtYwXYMAQQyFkBOljm7Euf1ob7Dm3bao3DlbVK0vLcc8+Fa6+9Npxxxhlhv/32C40aNYp1vFxnnXWC446UnubHPI/n9XOSLuz3iV6X1+l1ext+n8r/Ecg8AV/hxD8ouRNl4tb5y3kzTXxGoWSfwKHa5GsUv77vqb5VOVr5i1JceVMPXqf4PbGRal/1a5zqjxQKAgggUCEBnowAAggggAACCCCAAAIIIIAAAtEXyNEWVlO76yjbKP5dvZVq/x57umpf/O5i1ZcpvpPGINVDlauV6xX/HekO1ROUScp9yjTFF8ybqdq/0c9VPU95WVmovKW8q3yo+LfbVapXKz459AfVvhPHz6r996pvVH+hrFRWKEsU38HDvwX77h4vafwFZY7ytDJDeVTxxfemqJ6ojFf8NwNvq7fZ2+42uC1uk9vmNrqtbrPbfqCe01RprGyi2EgVBQEEEEAAAQQQQAABBBBAIAoCWdQG//vX/35tom3+m+Lh21WXpbhnnv/dX5bnFDVvXifL3xJm8PlZnRKmRXm0nhrXQfFvDnm/VYzVuH9XaKS62LLRRhuFNm3ahEGDBoWZM2eGL7/8MixcuDCMGTMmdOnSJey0007FPp8HEUAAgXQIeF/kfZL3Td5HeV/lfZb3Xd6HeV9Wiu3wPtH7Ru8j/Zuw95ned3of6n1pKRbBLAgggAACmS5AB8tMf4Wis31fqyn9lS2VyxXfkU9VsaW8D3rZXofX5XV63eVdFs9DIJUCm2nh9yo+ISKxw91nmu6rn5yn+ieFkh0CW2szuykPKN73+KQbn9TiE1g0qcjik2ye0KMXKL4S2G6qeyl+vioKAggggAACCCCAAAKRFqBxCCCAAAIIIIAAAghYwBeba6gBn2h5gOqjlNMU/07eR/UI5TbFJ0H699R/a/g/ynLFv8f+qtodHN3hcaGG3SHSHSTdYdIXv7tB03xBvGGqByv+G5L/nnSJhs9XzlG6Kj5R5lTVJyjupHikal9Mzx02W2p4L8UdOHdV7auVu0PnVhreXPGJnrVVV1f8d9h1VfsE0A1V11XqK/4d2RcH9W/BPrG0uabtreyntFYOU9oqxygnKj5Jp7Nq30XDF2z0tnqbve1ug9viNrltbqPb6ja77c/peb4A4FLVXyo2spXNbPe8pj2u2NS2Nra1zW3v18CvhX+z9klEG2teCgIIIFBeAZ6HAAIIIIAAAggggIAFfMEi383S/7b3eGlzhGb0xY38713/W3kDjVek+N/CvhNZwU6WvjCRL3IU5U6W/m1joOD8m8Dnqn1hJ//m4N8qNFp02XDDDUP79u3DNddcE1588cXw9ddfh1mzZoXBgweHI488MmyyySZFP5lHEEAglwQyuq3eV3mf5X2X92Hel3mf5n3bUUcdFbyvK0UDvM/0vtP7UO9LvU/1vtX72FI8nVkQQAABBDJRwH/Yy8TtYpuiK+A/2o5S8/xHZ/+R2FfYdYdITapQ8TK8LC/Ty/Y6vK4KLZQnI5BCgZO0bJ/U4E6UGowrUzXmDnm+QrYGKRkusL+2zz/6vajaVx4fp9p3nPTJQBossryvR0YrPkmmlur2ik988Z0uNUjJXAG2DAEEEEAAAQQQQAABBBBAAAEEoi9ACxFAoIIC7ljojoTuOHislnWu4t9RfYVvnwjpzo/uBOnOkOXp+NdOy/Nvs+6M6U6ZJf0eq9kpfwjYyma2c+dJd6J0Z0p3qnTnSneydGdLn2jqzpc+OegNPXeZ8pXiTpp+zdxp06+hX0u/pnfqsSsVv9b+3duvvTue8vdooVAQQAABBBBAAAEEMlWA7UIAgSwS8IWQ1tf2Hq24Q8v/VE9WfJGi9VSXp0zQkxI7Wfrfse5k6fP79HDWlwZqQRfFVu6gOk/D/ve7fxPQYNGlZs2asY6TI0aMCC+88EL45ptvwvTp08Nll10WWrRoUfQTeQQBBBDIMgHv07xve/zxx2P7Ou/zvO9zR0zvC0vRHO9TvW/1Ptb7Wu9zve/1PrgUT2cWBBBAAIHUC5S8Bv9DoOS5mAOB1Aj4qrmXatHuENlYta8GPFz1Q8rriq/oUPDqQJoUPtX//Jjn8bx+jp/rZXhZXqZmoSCQsQK+ytUt2rqpiu+yqiq/+KQEX3n6FE1ZqVAyU6CeNssnm9yt2q+Tr5J+hYZL86vRvzSfryruq5v7yuZ+vadr2o8KBQEEEEAAAQQQKL8Az0QAAQQQQAABBBBAAAEE0iPgvy3mdZx0Jzp3pvOJI+446c54r2oz/Lecn1X7gnQvqX5EuV3x76g+adEnQvpukP6d1Hd/9O0N/Nu5ZqFkgYBfK79m/vucX0O/ln5Nz9a2+yrtfq0f1bBf+49U/6J8ovi94d/D3RFzsMZ9N06/h3xHUDpiCqRUhZkQQAABBBBAAAEEEEAAgdwU8IWcjk9oem2N+06TM1T7twhf6N4XY/K/WzWp1CWvk2XBJ/j3D98cIVs7WfpGJcPUIP/b/GPVdym22lx1kaV69erh8MMPD0OHDg3PPfdcWLNmTZg5c2bo06dP2G+//Yp8Hg+kQIBFIoBAlQp4n+d9n/eB3hd6nzhkyJDYPvIvf/lLSdvmfa33ud73fqyZvS/2Ptn7Zo1SEEAAAQQyVcD/CMjUbWO7cktguZr7gNJfOVHZQ/EfVX9QnVc8vKNG/Jjn8bx+jp+ryRQEMl7gIG2h71rpTnUajCuzNeYTEfxDjwajXbKwdd7v9NV2z1Hc+dtX7j5Dw/WV4or/ceQf4dwZfGPNeJgySvHVvlVREEAAAQQQQAABBBBAAAEEEIiuAC1DAAEEEMgqAf/N0J3c3NnNf59x5zd3nHRnuLyOk+4k585yeR0n3YnOnencqc4dJ30nRP+WukVVtXzjjTcOjRo1Ck2bNg0HHnhgaN++fejUqVPo0aNHuOSSS8Lll18e+vfvHwYPHhyGDRsWrrnmmnDDDTeEW2+9Ndxxxx1hwoQJYdKkSeG+++4L06ZNC4899ljsRMJnnnkmzJ07N8ybNy+8/PLLYeHCheGtt94K7777bvjwww/DRx99FFatWhVWr14dvv322/DDDz+EX375JRYPe5of8zye18/xc72MhVqWl+llex1el0/c8bq9Dd4Wb5O3zdvobfU2e9vdhsFqi9vktrmNbqvb7LbbwBY2sU2ouv98wUm/N9prE85WBiljFL+HXlZdUkdMd+D0e9NXfC/ribJaPAUBBBBAAAEEUinAshFAAAEEEEiDwN+0jg2VosqmeqCH4gvlf6h6pOKL6KsqVZmgufx8VfnFnTrdydK/k+RPzNABb+ux2jb/juPfb+ZouJ+yt1Js2WOPPULv3r2Df4/4/vvvw1NPPRX77cS/KRT7RB5EAAEEckjA+8QBAwbE9pFr166N7TO97/Q+tBQM3hd7n+x9s/fR3lf72OLf5EvxdGZBIHME2BIEoi7AjjnqrzDtQwCBTBEYrA1xJ8rdVCcWn0hwiCa+qVAyQ6CmNsNXPfMJHv7R7VWND1dKcwWZeZrPr+k+qn0l926q3Rn8G9UUBBBAAIHMFWDLEEAAAQQQQAABBBBAAAEEEIi6wGZqYEvFF4+7SvW9iq+e7ZM63HHSndzc2c2d3vzbqDtOujPcUZrPnePcSU6DqSkbbrhh2HrrrUOTJk1id0Vo27Zt6NChQ+jevXvsRL/hw4eH0aNHh8mTJ4fp06fH7qSwaNGisHTp0vDVV1+F3377LVYvW7YseLqvKu75PL+fd/3114err746dheGQYMGhX79+oXLLrssXHzxxaFnz57hnHPOCV27dg2nn356OPXUU8MJJ5wQjj766HDkkUeGQw89NLRq1Sq0bNky7LXXXqFZs2Zh1113DTvuuGPYZpttwlZbbRU233zzUKdOnVC7du3gOz6ss846wfGwp/kxz+N5/Rw/18vwsrxML9vr8Lq8Tq/b2+Bt8TZ527yN3lZvs7fdbXBbfGeJq6++OriNbqvb7LbbwBY2KY2RjX1i0Lnnnhuz92vgq7X7NfFr49coNa9+/lL9HvN7LbEj5mOaw+9NX9TwVw37PfuSar+H/V72e3o/jfs9roqCAAIIIIAAAggggAACCCAQMQHf1GBjtamz4n8j/p/qokrjEMI/9OCPSlnK7Zo5WSfLaZrujjCqMqrU1db438M+L+1bDT+inK3439aqkpd69erF/s0/fvz4sHz58vDqq6+GkSNHxn778O8YyZ/FVAQQQACBPAHvK/0brved3od6X+p9qn/L9j42b74iau+jva/2b/DfaR7vw70v9z5doxQEEEAAgaoUoINlVeqzbgTKLcATs0hgN22rO1a6w50G48obGjtI8R//VVGqWGAXrf9iZaayRnlI8VXat1FdXFmtB6coXRRfmX1/1X5NfXKHBikIIIAAAggggAACCCCAQHkFeB4CCCCAAAIIIFBmAXcwcydKn3DoO1DeoyX4t0r/jvk/DfsCcXervkLpqOyt+KQOVZVb6tevH5o3bx7cSa9bt27BV/i+7bbbwsMPPxzmzJkTXn/99bBkyZLwxRdfhJ9//jl88803YcWKFeHNN98ML7zwQpgxY0aYMmVKGDNmTOxEv759+8buRJl4d8bGjRuHKr47Y+XCpXhptvIdLX1nS1953Xe6tKnvfGljnxh0++23x+z9Gvi18Gvi18avkV8rv2Z+7fwaztFr6dfUr61fY7/Wfs392vs9kKLm+D3r967fw34v+z39gtbl97jf637P+73vz0BnTfdnwp8NDVIQQACBTBRgmxBAAAEEEEAAAQRKIeCL20/WfMcqmyqdlIeVtUpimaUJ7nSoqkwlWSfL9bQEd7I8UnVVl221ARcobt8Xqv3v4ZNVb6AUWXxRp4EDB4bnn38+fP7557F/85955pmhYcOGRT6HBxBAAAEESifgfan3qf4t2/tY72u9z/W+t/AS4qZ43+19uPfl3qd73+59vPf1cTMyggACCCCQHgE6WKbHmbUggEBuCpyvZvvqWe5EqcG4covGmilzFUrVCPgY2FarvlF5R3lbuUEpzY9hr2u+EYpf23qqT1MmKqsUCgK5K0DLEUAAAQQQQAABBBBAAAEEEEAg+gK0MBMEfBLhvtqQ0xV3IHNHshc17JMw3MHMnSj9e+VATfNvl+6IVkfDlVJ8F0bfdQ9XhxwAABAASURBVNGd6HziiDvV+a6J7mS3YMGC2N0Pfvrpp7By5cpYJ0p30hs3blwYMmRIOO+888Jxxx0XWrduHZo3bx623XbbULdu3bDuuutWyraxkNQL+LXya+bXrrleQ7+Wfk392vo19mvt19ydL/0e8HvBV3H3e8PvEb9X/J7xe8fvIb+X/J6qxC33e93veb/3/RnwZ8GfCX82/BnxZ8WfGX923PnSnyV/pipxE1gUAggggAACCCCAAAIREKAJCGS2gO/6da828QTFF9TpoNqdIL9X7XK//1fOuJPlJQnPdSdL322sNOeVJTy1wqM7agl9FP97donqm5U2SpGlTp06oXPnzmHy5Mlh1apVYd68eeHKK68MBxxwQJHP4QEEEEAAgcoR8L7W+1zve70P9r7Y+2Tvm0tYg/ft3sd7X+99vvf9PgaU8DQeRgABBBCoLAF3LqmsZWXVcthYBBBAIIUCDbTsqYo7UVZTXbB8opETlQsVSvoFfGWXc7VaX73MP7TN0PBFys5KccU/vvk5fq6XsYdm7qfQQVYIFAQQQAABBBBAIJMF2DYEEEAAAQQQQAABBLJUwB2+3PHLnSgHqw2+Q8MC1e4g9pnq+cokxR3I3JGshYbrKuUu7uTmzm5HHnlkcOe3/v37B3eGe+ihh4I7xy1btiy4s5xPClm4cGHsDpPjx4+PdZz03Q+PO+64sM8++8TufrDeej7vsNybwhMjJOD3gq/i7veG3yN+r7gjpt877ojp95LfU35v+T3m95rfc37v+T3o96Lfk35v+j1aQRp/RvxZ8WfGnx13vvRnyZ8pf7Z84pI/a/7M+bPnz6A/ixVcLU9PhwDrQAABBBBAAAEEEEAAgZwVWKOWu0PlSard2dLn5rkzpEZLXXwumP+9mPcEX7A/sZPlX/Sgl3uI6lQX31ryYq3keeVdxTcCKLh9mhRfttlmm3D++eeHJ598MqxevTpMnDgxdOrUKVTCv6XjV8QYAlUswOoRyCYB74O9L/Y+2ftm76O9r95G++wS2uF9vvf9Pgb4WOBjwtYlPIeHEUAAAQQqKEAHywoC8nQEEEAgQaCjxn3XSv9go8G44qtmNdWUhxRK+gR8l0n/Q+M1rdJXdvFVxo7TsG+vr6rI4rta+scy3+WylubyFc/uUL1USVVhuQgggAACCCCAAAIIIIAAAgggEH0BWogAAggUFHCHr9aa0FMZo/xb+Vxxhy93/HInykEa76Tso3h+VWUvtWrVCu6kduKJJ4bevXuHsWPHhjlz5gR3avvxxx9jdzRwZ7eZM2cGd34bOnRocGe4448/PtZxslGjRsGd5cq+Zp6BQMkCfm/5PeaOmH7P+b3n96Dfi35P+r3pjph+r/o96/eu75bp97Lf035v+z1e8pqKnMOfLZ+45M+aP3P+7Pkz6M+iP5P+bPoz6s9qKy3F86uiIIAAAggggAACRQrwAAIIIIBA+gV8EX2fm/dtGVftC+37ojvuyOKL7uyg5/u8sWSdLJ/QY6noZOkL/HTXsp9Slis3KMXecrJ58+bBFyeaP39++PDDD8Mtt9wSjjjiCD2NggACCCCQiQLeR3tf7X22990DBgwI3peXsK0+FviYsELz+RjhY4WPGRqlIIBAhgiwGRERoINlRF5ImoEAAlUu4CtU+Q/r7kSZ+MX1/7R1/kLrP8r7CsgapaRQYAstu4vi18LeszXcR9ldKa78pgefVPzD2C6qd1U87GkapCCAAAIIIJCrArQbAQQQQAABBBBAAAEEEECgEgT8NzlfgM+/E4/U8h5Xlin+DXOO6lsV/468v+p6SrlKzZo1Q9OmTYM7nLnjmTtRzp49O6xYsSJ89913YeHCheHBBx8MI0eODGeddVZo3bp1cKe29ddfv1zr40lREsiOtvi96ves37vdunWLvZf9nvZ72+9xv9f9nvd7358Bfxb8mfBnowIt9GfSn01/Rv1Znatl+bPrz7A/y/5M+7PdTNP9WVdFQQABBBBAAAEEEEAAAQQQyBIBX6T/mD+2dUfVvujOe6pfUfxvvOGqC5YaGnEnS3d40WCFSm092+e5PabaF/jx+YeHa7jI4n8Pjxo1Krzzzjvh9ddfD7440b777lvk/IUfYAoCCCCAQCYIeN89ZMiQ2L7c+3Tv272PL2HbfIzwscLHDB87fAzxDWRKeBoPI4AAAgiURsBf/kszH/MggAAC2SFQNVvpL6yLtGr/YV1VXHlKYz5p5k7VlNQJ+MrtA7X4F5RPlbuUjkpJV5BeqnnuUI5X/I+Mtqp99bHFqikIIIAAAggggAACCCCAAAKZKsB2IYAAAgggkNkCvghfG21ib2WyslD5SfHvyB739KM03kgpc3FHMXcYO+GEE8Lll18e7rzzzuAOZe5YtmbNmrBo0aK4TpQHHXRQ2Hrrrcu8Hp6AQDYK+L3u97w7ELsjsTtf+jPhz4Y/I/6suPOlPzv+DPmz5M9UOdvqz7A/y/5M+7Od+Fn3xR+9L/A+oZyr4GkIIIBAjgvQfAQQQAABBBBAIPUCJ2gVya48taemX6f433YfqC5Y3MlyliaUt5Nlez3XNw/4SrXPcztadZHF/8699dZbwyeffBLmzJkTevXqFXbeeeci5+cBBBBAAIHsEvA+3ft27+O9r/c+/yD9rl9CK3zsuEvzfKPco/h3SlVZWthsBBBAIAME6GCZAS8Cm4AAAlktMExb706UyX6x6KfHjlDeVSiVK7CJFneqMkH5WFmgXKnsp5RUfGXpvpppD2Vb5VzlEWWtQkEAAQRSIsBCEUAAAQQQQAABBBBAAAEEEEAgsgK+yJsvwtdbLbxfeV/x1aN9kl2572q3wQYbhN122y0cf/zx+Z0on3322bB8+fLgjmLuMDZt2rRw9dVXh7PPPjv4ZAt3LNO6KQggUISAPyP+rLjzpT87/gz5s+TPlDtf+jPmDst5nS/9GfRnsYjFFTXZf3/3hTd9R8sRmsn7Au8TvG/wPsKdMQ/TdO87VFEQQAABBBBAAAEEEEAg2wTY3sgJ+EL8E9Wq75Vkxf/O2z7JAzU1zf/m840BNFhi2VVzDFU+VKYrvnnAuqqTFt/ZzHczW7JkSezCWj179gxbbrll0nmZiAACCCAQHQHv673P94XifAzwscDHhGJa6OPUaXr8cWWJMkTZRaEggAACCJRRwDvUMj6F2SMuQPMQQKB0Au6c92/N6k6UquLKqxrbX/EfzlVRKkmgmZZzufIv5UvlPqWr0kAprqzSg3cr/gdEPdUHKT6x6XXVFAQQQAABBBBAAAEEclWAdiOAAAIIIIAAAgiUXaCOnnKo4t8p/fukL673hcZ9ET7/5niKhpOdcKfJycs666wTmjVrFk4//fTgu+098cQTYdmyZeH7778Pb7zxRnjooYfyO1EefPDBoWHDhskXxFQEEKiQgDtf+jPmDst5nS/9GfRn0Z9Jfzb9Ge3UqVPsM+vPbhlX6H2D9xHeVzyt53rf4X3IFA1fpnjf4otLapCCQKUKsDAEEEAAAQQQQAABBBAoXsDn+nXRLJsq7vTozo8/abg0xZ0sn9GMRXWyrK7HzlR8vttbqvsr2yhJi38jGjJkSHj77bfD/PnzY3eq3HZb3z8g6exMRAABBAoKMBxBAR8DevXqFTsm+NjgY4SPFcU01QeNAXr8bcXHJ59j7WORRikIIIAAAiUJ0MGyJCEeRwABBAoLXKJJ/mHFnSg1GFeu19heyjyFUjEBf6k/RosYrfjKzgtVX60copRUXtQMVyl+jbZQ/XfFJymsVk3JSgE2GgEEEEAAAQQQQAABBBBAAAEEoi9ACxHIOIHdtUU9FN/F4L+q/fuiT0rw75SnanxHpdSlcePGoX379qFPnz7hnnvuCb5z3s8//xwWLlwYJk2aFHr37h3atWsXGjVqVOplMiMCCKRewJ9Jfzb9GZ08eXLsM+vPrj/DHvdn2p9tf8bLuDXeh3TQc65RvG/xxSV95xRfNPI8TfM+SBUFAQQQQAABBBCImgDtQQABBDJSYK22yhfU8vlq9TXcXXle+U0pWHzBnILjtTXiC+m0UJ1XfAOAsRrxb0njVRd5vttOO+0U+vXrF1577bXYvzcHDBgQdtmFG4/JjIIAAgggUEDAxwYfI/z3BB8zfOzwMaTALImDvqDbBE30sehO1a0VCgIIIJBmgexaHR0ss+v1YmsRQKBqBRpr9Y8o7kSpKq4s05h/XLlUNaX8An/VUy9QHle+Ux5VfAKTr+yswSLL13rkAaWbspWyrzJIoaOrECgIIIAAAgggkCIBFosAAggggAACCCCAAAJREvCd445Ug65UZinfKK8pvgBcZ9X+7VJV6cqee+4ZfCe80aNHh7lz54bVq1eHpUuXhunTp4cRI0aE0047LTRt2jRUq1atdAtkLgQQqDqBJGuuVq1a7DPcqVOn2Gfan21/xv1Z92fen33vA7wvSPL04ibtpAfPUG5TvA/y3z9maXiw4n2U91UapCCAAAIIIIAAAggggAACCFSSgO9c6c6Rp2l5Vyh3KT5nzf8OO1DDiT/e1NO0xLKhJriTpc8r/I+GZytnKb7Dpar4UqNGjdCtW7fw7LPPhsWLF4dhw4aF3XfnGjvxSlUwxioRQACBLBHwMcPHDh9DfCzxMcXHliI238eis/XYHMXHqH+o5jdGIVAQQACBRAE6WCaKMI4AAggkF/AfsxfpoWOVxOIrCTfVxOlKxpYM3rDDtW3XKv7i7qvA36zho5T1lOLKG3pwlOKrrPjLvq8YP0HjnygUBBBAAAEEEEAAAQQQQAABBHJSgEYjgAACCJRawJ2Y/q65xygLFd85bqbqgUobxSfGqSq5+GQGn8DgDlULFiwIP/74Y3jllVfCnXfeGXr06BFatWoV6tSpU/KCmAMBBLJewJ91f+b92fc+wPsC7xO8b/A+wvsK7zPK0NCNNK/3Sb6opPdR3ld5n+V9l/dh3pdpFgoCCCCAQK4J0F4EEEAAAQQQKLWAO0g21Ny+q6Qv3j9cw/crrypfKZ8pLyr3KFcpXRR3rNxSdVmK//12iZ7wNyVpOfjgg8O4cePCl19+Gas9nnRGJiKAAAIIIFBKAR9LynBs8THqOi36M8W/L+6tmpLhAmweAgikT4AOlumzZk1lF/it7E/hGQhUukAtLXG8creysVKw+A6LZ2qC/4Dtq5lrkFIKAf9g5St0TdW8dntKte/86S/uGiyy/KhH3Im1p+odlGbK5cqzCgUBBBBAIDsF2GoEEEAAAQQQQAABBBBAAAEE0iXg3x/92+IDWuFKZbHyT6W74t8aVZVcmjVrFrp27RpuvfXWMG/evPDDDz+E1157LXZSnDtU7bPPPmH99dcveUG5NQetRSCnBbxP8L7B+wif7OR9hvcd3od4X+J9ivctZUDyPsv7rn/qOd6XfaraJwd7H+d9nUYpCCCAAAIIIIAAAggggEDaBap6hTtrA3xR/4tU36DMUPxvpl9VL1dmK+OUvsopyh6ygkbwAAAQAElEQVRK4vmAmlS5pXHjxqFfv37hrbfeCqW4y1jlrpylIYAAAgjkjIDvYOmLu/lY42OOjz0+BhUB4Bvg+PfFl/S4z8HupJqCAAII5LwAHSxz/i2Q0QCfJ9m6tUmmpWkSq8lBAf/gskjtdidKVXHlCY01VfzHa1WUEgR8Va+hmudlxT9YjVV9klLSVeDf0zy3KO0Vd3Y9RvVtygcKBQEEEEAAAQQQQAABBBBIgQCLRAABBBBAAIGICOyidvgEgXtVf6z8R7lVOVmpr5RYtthii3DccceFkSNHhrlz54a1a9eGhQsXhgkTJoSePXuGli1bhurVq5e4HGZAAAEEEgW87/A+xPsS71O8b/E+xvsa73O876lfv1S7Ki96C/3PJwd7H+d9nfd53vd5H+h9oR6mIIBAYQGmIIAAAggggAACCERI4Ca15R3lceVG5WKlrbKTUtHypRbwiuIL2/jfXb5BQLJzWzXLn6VDhw5h+vTpYenSpWHYsGFh1113/fNBhhBAAAEE0iiQe6vyMcfHnqU6BvlY5GNSMQoH67HJykfKlUojhYIAAgjkpAAdLLP3Zf+LNt0dk6KaBmpfK6XgZZ5raHxfpY4S1Xa7XRupfZSqF7hGm+AfXLZXnVgu0wR3+PtQNSW5wGaafLoySfmf8pzSX9lLKak8rRl6Kbspf1UuVNyh9WfVFAQQSBRgHAEEEEAAAQQQQAABBBBAAAEEoi9AC0sjsKNmOkvxb5LLVL+tjFE6Kv6bg6rii+8g171793DXXXeFxYsXh08//TQ8/PDDoXfv3qFVq1bBV4Aufgk8igACCJRfwPsY72u8z/G+Z+XKlbF9kfdJ3jd5H1XKpXuf532f94HeF3qf6H2j95HeV5ZyMcyGAAIIIIAAAgggkHYBVogAAuUVqMjF+gve4XK8NqCfcqri89w2UV1XuVz5TTlfOVrZVClUdthhhzB8+PCwatWqMGXKlNC+vU8xLDQbExBAAAEEEEibgI9FPib52ORjlI9VRax8K00fqPi3xCmqD1IoCCCAQE4JpLWDZU7Jpraxft184Hpfq/Hd4KKYBWrbrcp6SsHylEZeUaLYZrfrLbXtAcUdaFVRqkBgH63zRcWdKFXFFb8vW2jKtQqlsIB/VHInSnemdKdK/7HenSzd2bLw3H9OWaHBcYqvHO8Oxm00fJ3ypkJBAAEEEEAAAQQQyEIBNhkBBBBAAAEEEEAAgTQI1NM6Oig+8W2J6neVsYp/kyzxCssbbbRRaNOmTRg0aFCYOXNm+PLLL4PvIDdmzJjQpUuXsNNOlXGDA20NBQEEEKiAgPdF3id53+R9lPdV3md53+V9mPdlpVi894neN3of6X2l95ned3of6n1pKRaRfBamIoAAAggggAACCCCAAAIZIlBSB8u12k5fgMZ3n7xRwxco7ZSdlQ2Uxsohii9MM0K1z+F8VfWhyr+UZxX/G0pV4dK2bdvw4IMPhvfeey/07ds3bL755oVnYgoCWSzApiOAQPYL+NjkY5SPVT5m+dhVTKt8zJutx30MPF41BQEEEMgJAXfUy4mGRqyR1dWe7RT/K8x/4Y9iGqp9/oerqrhSS2NuexTb7Dv1ud2+S6eveqSmUtIs4CtN5XWiTFz11ZrQUnHnXlUUCdRWTlTuVHzFEtsM1fCBSknl35rhCsUdVv2H/bM1/KDyrZLuwvoQQAABBBBAAAEEEEAAAQQQQCD6ArQQAQSiIeDfaH0F5efVnM8VX4zyTNXbKsWWDTfcMHbXgGuuuSa8+OKL4euvvw6zZs0KgwcPDkceeWTYZJNNin0+DyKAAAKZIOB9lfdZ3nd5H+Z9mfdp3rcdddRRwfu6Umyn95ned3of6n2p96net3ofW4qnMwsCCCCAAAIZLcDGIYAAAgjkpoA7WH6hpvvcP/9bZ4iG/e+eVqq3VmoqTZRjlEsU3/xjpur/Kj8qiaWbJrymTFPc8VJVfKldu3a46KKLwhtvvBFmzJgRTjzRp9HFz8MYAggggAACmSjgY5aPXT6G+VjmY1oR2+lj4EN6zBcd8HFVgxQEMkaADUGg0gXoYFnppGlb4LppWxMrSrfAL1rhrwolfQI7aFUzlKuVxPKeJrRV+iiUEPxD0z8EMUtxZ0h3inTnSHeS1KQii/9Af48e7ay4c7g7YbozpjtlahIFAQQQQAABBOIFGEMAAQQQQAABBBBAAAEEEJBAA6WLMllZpcxTrlQOUIotNWvWjHWcHDFiRHjhhRfCN998E6ZPnx4uu+yy0KKFr/tW7NN5EIE0CbAaBCou4H2a922PP/54bF/nfZ73fe6I6X1hKdbgfar3rd7Hel/rfa73vd4Hl+LpzIIAAggggAACCCCAAAIIVLnAYm3BpoovHHOaal9E5p+qfUGZj1WXptTQTL2UD5Vxyu5KobLHHnuE0aNHh88++yzceOONYbfddis0T+EJTEEAAQQQQCDzBHwM87HMxzQf23yMK2Ir99D08coS5VLFx0xVFAQQQCBaAnSwzM7Xc602e66ySHk2onlR7VqpJBbfJc93votiu30rbbd7uhq9Wsmekt1b6qtN+bPkTpSJLfEPJc008UklV8t6avhRys3KYuVN5TqljVJSeVUzDFN8JbDNVJ+u+I/yn6mmIIAAAggggAACCCCAAAIIZJsA24sAAggggEB6BFprNf5d8SXVPgHuLtWdFF+4TVXyUr169XD44YeHoUOHhueeey6sWbMmzJw5M/Tp0yfst99+yZ/EVAQQQCCCAt7ned/nfaD3hd4nDhkyJLaP/Mtf/lJSi72v9T7X+96PNbP3xd4ne9+sUQoCCOSEAI1EAAEEEEAAAQRyS2ALNdc3CvD5qqM0vI1SqBxzzDFh1qxZ4dVXXw09evQINWrQt6QQEhMQQAABBLJL4I+t9THNxzYf43ys8zHvj4cSq2014VrlU8XHzi1VUxBAAIHICNDBMntfygu06b5CzmGqo5hD1a6LlZ+UguVojRykRLXNvoJSV7XvZ4WSWoFNtPiJijtR1lRdsHypEd9p8WzV7tCsKqfK9mptD+VR5TvlccX7nJ1UF1fW6MFpyjlKY2UvZYDiK4GpoiCAAALpFWBtCCCAAAIIIIAAAggggAACCCCQFQLraiuPVe5UPlHmKP2UvZVii6+m3Lt37/DMM8+E77//Pjz11FOhf//+4cADDyz2eTyIAAII5JKA94kDBgyI7SPXrl0b22d63+l9aCkcvC/2Ptn7Zu+jva8+Rs/jPAMhUBBAAAEEEEAAAQTSJ8CaEEiBgDtW+kYD7iTSX8vfWClUunTpEl566aXw6KOPhjZtSnNPgkKLYAICCCCAAAJZI+BjnY95Pvb5GFjEhvscfB87/XuhO1z6mFrErExGAAEEskeAP3xkxmtV3q34TU+MatxRa6HaV7Cj4Q8af1v5RYlqu/PapSZSUihwnJbtu1a6E6UG48ojGmuq+E6LqnKmHKKWXq34c/e+6tGK/0BeXXVx5S09eL1yhFJbOUkZqyxXKAgggAACCCCAAAIIIBAvwBgCCCCAAAIIIIDA7wJ1VZ2hPKB8q/h32bNVF3u143r16oUOHTqE8ePHh+XLl8fuGDBy5Mhw6KGHhnXW4U9e8qMggAACxQp4X+l9pvedviK996Xep3rf6n1ssU8Owfto76vzLtDpfbj35d6nl/DUnHuYBiOAAAIIIIAAAggggEDmCvjfMCO0eR8p/1AKlfXWWy9cfPHF4b333gt33XVX2HtvX3um0GxMQAABBBBAILICPvb5GOhjoY+JPjYW0dhLNX2F4mOrj7EapCCAAALZKcBfm7PzdcuVrU52kK2RK42nnSkTuEFLflhppCSWizXheMU/nqiKdGmg1vluqfep9h07/6X6cqWZUlxxB+cZmuEiZWflb4q/HD+lmhI5ARqEAAIIIIAAAggggAACCCCAAALRF6CFCKRNYFut6QJllvKFcrdysrKBUmRp2bJlGDhwYHj++efD559/HqZMmRLOPPPM0LBhwyKfwwMIIIAAAqUT8L7U+1TvW72P9b7W+1zve0tYgvfd3od7X+59uvft3sd7X1/CU3kYAQQQQAABBKpGgLUigAACOS+woQSuVHxuYB/V6ypxZbPNNgtXXnllWLlyZbjhhhvCDjvsEPc4IwgggAACCOSagI+FPib62Dh48ODgY2USg/U0zcdWd7T0sdbHXE2iIIBA1Qiw1vIK0MGyvHI8DwEEsk3gAG3wa4o7UaqKK89rbHflJiXKpaUaN1iZr3ysTFBOVTZRiitL9ODtynFKLeUo5WblvwoFAQQQQAABBBBIrwBrQwABBBBAAAEEEEAAgWwS2FEb6z+qv6javzP6d8U2Gi6y1KlTJ3Tu3DlMnjw5rFq1KsybNy92YtsBB/gn3iKfxgMIIBA1AdpTJQLe1/pkYu97vQ/2vtj7ZO+bS9gg79u9j/e+3vt87/t9DCjhaTyMAAIIIIAAAggggAACCKRcoLrW0F9xp4+Bqn3BGFV/lu233z7cdNNNsY6VvuhMvXr1/nyQodQKsHQEEEAAgawQ8LFx0KBBsWOlj5nbbbddsu2uqYk+1i5X7WOvj8EapCCAAALZIUAHy+x4ndhKBBComIC/pOV1okxc0lBNaKUsVCq9VPEC62j9HZR/Kp8o85RByr5KSWW2ZuitNFe2V3oojyr/p1AQQAABBBBAAAEEEEAAAQQQQKCAAIMIIIAAAnECvrWkL3Tn32Tf1SMjlBZKkWWbbbYJ559/fnjyySfD6tWrw8SJE0OnTp3C5ptvXuRzeAABBBBAILUC3gd7X+x9svfN3kd7X72N9tklrNn7fO/7fQzwscDHhK1LeA4PI4AAAlkhwEYigAACCCCAQNYJXKYtdsdKnyO4sYbjSsOGDWMdK99///1w4YUXhnXW4ZTqOCBGEEAAAQQQSBDwsdLHzA8++CB2DPWxNGEWj/rGPz72+hh8uSdkW9heBBDITQH+NZCbrzutRiBXBHZRQ59W/CVNVVx5W2OHKVcoUSq+E6evCjxbjVqtTFH+rmypFFc+1YPuiOkOme6YeYjGr1EWKRQEEEAAgWgJ0BoEEEAAAQQQQAABBBBAAAEEKltgUy2wu/KU4isT36C62FtONmvWLPTv3z/Mnz8/fPjhh+GWW24JRxxxhJ5GqSQBFoMAAghUqoD30d5Xe5/tffeAAQNC8+bNS1qHjwU+JvhkKh8jfKzwMaOk5/E4AggggAACCCCAAAIIlE6AuZILdNbk9xSf/7aZ6rhSv379cO2114bly5fHOlbGPcgIAggggAACCJRKwB0tfSwdNWpU8LE1yZN8DL5a031M9rFZgxQEEEAgcwXoYJm5rw1bFhPgfwiUW+BcPdOdA92JUoNx5XaNNVP+pWR72UANOE5xm5aofk3xVYEPUl1Sma8ZBistlQbKmcr9ylcKBQEEEEAAAQQQQAABBBBIowCrQgABBBBAAIEsFKitbe6iPKZ8poxRDleKLK1b4/3akwAAEABJREFUtw7+Q/s777wTFi5cGIYOHRr23XffIufnAQQQQACBzBTwvnvIkCHh9ddfD96ne9/ufXwJW+tjxBjN42OGjx0+htTSOCWnBGgsAggggAACCCCAAAIpFWitpfucwImqd1DiSt26dcPw4cPDihUrwqWXXhr3GCMIIIAAApUpwLJySaBXr16xY+uwYcNCnTq+x0+h1vuY7GOzj9E+VheagQkIIIBAJgjQwTITXgW2AQEEKlPAV7vwXRvd4XD9hAX/T+O+Q2MP1T8r2Vp21oZfpMxQvlMeVs5VtlWKK1/qwfuUroo7VO6n+kplgUJBAIGyCDAvAggggAACCCCAAAIIIIAAAghEX4AWFiXQXg/cq/hCbXepPlopshx00EHh1ltvDZ988kmYM2dO8B/ad97ZP3EW+RQeQAABBBDIIgHv071v9z7e+3rv8w/Svr+EJvjYcZfm+Ua5RzlKoSCAAAIIIIAAAlUjwFoRQCAKAj5vboIaMkc5RIkrtWvXDoMHD47dsbJv375h/fUTTyuMm50RBBBAAAEEECijgI+t/fr1i3W09DG3Vq1ayZbgY/QcPeBjto/dGqQggAACaRQoYVV0sCwBiIcRQCCrBE7W1r6huBOlqrjygMaaKr5Do6qsK0doi69X3lLeUW5U2iol7ccXap6rFX8prau6o+I/WH+qmoIAAggggAACCCAQIQGaggACCCCAAAIIIIBACgV21bKHKh8q0xX/zriu6qTFdzbz3cyWLFkSZs+eHXr27Bm23HLLpPMyEQEEEECgbAKZPLf39d7ne9/vY4CPBT4mFLPN/jvXaXr8cWWJ4mPNLqopCCCAAAIIIIAAAggggEBpBPxvisGa8QPFNx1QFV98QZjly5eHQYMGhSI6e8Q/gTEEMkSAzUAAAQSyUcDHWh9zV6xYEbvgZhFt8DH7Az3mY3iRf2vS4xQEEEAgrQL+x0VaV8jKEEAAgRQIeF92q5brTpRbqC5YftFIT+VUZZWSLaWxNvQcZZriu1Q+qfoSxScyqSqy/KBHHlV8l87tVO+u9FFmK5lU2BYEEEAAAQQQQAABBBBAAAEEEIi+AC1EAIHsFqiuzT9T+ZfiC7/1V72NkrQ0a9YsDBkyJLz99tth/vz5sT+cb7stFyBOisVEBBBAIAcEfAzwicw+JvjY4GOEjxXFNN0HDR9r3tY8zyg+BvlYpEEKAggggECGC7B5CCCAAAIIVIWA/83gC7UM0sqrKXHllFNOCW+++WbwhV/q1KkT9xgjCCCAAAIIIJBaAR97fQz2sdjH5CRr87Hbx3B3tPQxPcksTMpAATYJgUgLuFNSpBtI4xBAIPICB6uFixR3olQVV57VWDPlNiUbSmtt5DDlFWWpcodyglJLKa78Vw/epLRTPO9xqm9XfDV5VRQEEEAAAQQQKJ0AcyGAAAIIIIAAAggggAACCEjgIGWssloZrxyiJC077bRT6NevX3jttdfCwoULw4ABA8Iuu3DjsaRYTMwgATYFAQTSLeBjg48RPlb4mOFjh48hxWzHoXrMx6DVqu9UfGxSRUEAAQQQQAABBBBAAAEEgm9Q8Jgc/G8G38RAg38W30V/xowZ4f777w9NmjT58wGGEEAAAQQQQCDtAj4W33///eGJJ54IPkYn2QAfy31M97Hdx/gkszAJAQQQSI8AHSzT48xaEKh8AZZogSv1P3ei/JvqxDJQE/zHV19ZXYMZWeprq85Q7lE+V+Yo/ZQ9lZLKLM3wD8W/Au2s+mJlpvKrQkEAAQQQQAABBBBAAAEEEIiKAO1AAAEEEEAgPQKbaDWXKv9RZitnKTWVQqVGjRqhW7du4dlnnw2LFy8Ow4YNC7vvvnuh+ZiAAAIIIIBAMgEfM3zs8DHExxIfU3xsSTavpvlYdLZqH5t8jPKxyscsTaIgEDEBmoMAAggggAACCCBQGoG+msnnAx6tOq40aNAg3H777WH+/Pmhbdu2cY8xggACCCCAQMYI5OiGtGvXLnaM9rF6yy23TKbgY7uP8T7WJ3ucaQgggEDKBehgmXJiVoAAAikQaKplujOiO1FqMK74bpa+E+SQuKmZM9JCm3KF8m9lpXK3cppSTymuLNODdyonKrWVI5UblLcVCgIIIJAxAmwIAggggAACCCCAAAIIIIAAAghklYB/r7xDW/yZcq2S7GJ2mhzCwQcfHMaNGxe+/PLL4NrjsQf4HwIIIIAAAuUU8LHEx5RSHlt8jPKx6jOtboziY5gqCgIIIIAAAggggECqBFguAhkkcLC25UVluFKo9O3bN3zwwQfh3HPPLfQYExBAAAEEEEAgcwR8rF6yZEnwsbuIrfKx3sd8H/uLmIXJCCCAQGoEcrmDZWpEWSoCCKRa4AKtIK8TpQbjys0aa648p2RK2UgbcrIyTlmh+EvfVar3V0oqbkd/zbSXso3SXXlIWaNQEEAAAQQQQAABBBBAoHQCzIUAAggggAACCCBQWOB0TXpW8e+V56heTylUGjduHPr16xfeeuut2B0rS7jLWKHnMwEBBBBAAIHSCPgOlj7G+I6WPub42ONjUBHP9THLfzPzMczHsk5/zEeFAAIIIIAAAggggAAC0ROooSbdqPi7f6GLrBx99NGx362GDx8e/O8KzUdBAIHoC9BCBBDIcgEfs33s9u+APpYnaY6P+T72+zuAvwskmYVJCCCAQOUL0MGy8k1ZIgIIpEZgKy32QcWdKFXFlY81doJykZIJZTdtRC/laeVr5QGlm7K1Ulz5nx6cpPjkpk1V+06cvhLHqxqm5IwADUUAAQQQQAABBBBAAAEEEEAAgegL0EIEqkSgkdZ6pfKR4t8hi7z6b4cOHcL06dPD0qVLw7Bhw8Kuu+6qp1AQQAABBBBIvYCPOT72LNUxyMciH5OKWauPZZP1uI9tPsb5WKdRCgIIIIAAApkiwHYggAACCFRA4FQ9d7FS6JzAzTbbLIwbNy489thj/G4lIAoCCCCAAALZKODfAX0sHz9+fNh0U582X6gV/g7g7wL+TlDoQSYgkFkCbE0UBOhgGYVXkTYgEH2B09RE37XyRNWJ5R5NaKo8rFRVWV8rbq/coryrvKGMUg5TSiova4ahygFKfeUMxW36QjUFAQQQQAABBBDIDAG2AgEEEEAAAQQQQAABBLJZwJ1PpqgBy5SBii9mpyq+7LDDDsFXDF61alWYMmVKaN/eP3nGz8MYAghEXIDmIZBhAj4W+ZjkY5OPUT5WFbGJPrb5GOdjnY95BxUxH5MRQAABBBBAAAEEEEAg8wV8XvNobeZ9SmMlrpx11lnhnXfeCd26+X4HcQ8xUloB5kMAAQQQQCCDBM4888ywePHi4GN8ks3ydwF/J/B3g2pJHmcSAgggUGkC/odIpS2MBSGAAAKVLFBdy7tDcYfDeqoLlh80co7iuz2uVp1f0jSwo9ZzvjJdWaO49rina7TI8q0emaqcpTRUWihXKC8oFAQQQAABBBBAAAEEEEAAAQQQKKUAsyGAAAIIlChwgub4l/Ks0kFJWtq2bRsefPDB8N5774W+ffuGzTffPOl8TEQAAQQQQKCqBHxs8jHKxyofs3zsKmZbfMybrcd9DPSxUIMUBBDIZgG2HQEEEEAAAQRySqC1WrtQ6aHElSZNmoTp06eHsWPHhnr1Ek8ljJuVEQQQQAABBBDIMgEf232M97Hex/wkm+/vBr5Zk78rJHmYSQgggEDFBehgWXFDloAAAqkRaKPF+ouQO1FqMK7M0pjvWjlWdTqL70jpO1P6DpW+U6XvWOnLuPsOlsVtx3/04LXK4cpGyinKeOUjhYIAAgggkBsCtBIBBBBAAAEEEEAAAQQQQACBdAn48v2vaWXTlEOUQqV27drhoosuCm+88UaYMWNGOPHEEwvNw4RyCfAkBBBAAIEUC/iY5WOXj2E+lvmYVsQqfQz0sdDHRB8bi5iNyQgggAACCCCAAAIIlFmAJ6RGwDcpmKNF76bElf79+4c333wztG/vU/XiHmIEAQQQQAABBCIk4GO9j/n9+vVL1ip/R/B3hQHJHmQaAgggUFEBOlhWVDCSz6dRCFS5wHBtgTtR7qQ6sfTVhCOV95RUl621Av/B9QHVXytPK70Uf0FTVWT5SY88rlyg/FVxZ9DLVD+jUBBAAAEEEEAAAQQQQACBDBFgMxBAAAEEEEAgQgI11Bb/dvmh6nHK7kqhsscee4TRo0eHzz77LNx4441ht91K+qmz0CKYgAACCCCAQEYI+BjmY5mPaT62+RhXxIb5mOhj4xI97mOlj5kazKVCWxFAAAEEEEAAAQQQyGgBn1/3lLbwKiWuNG/ePDz//PNh6NChcdMZQQABBBBIJsA0BKIjMGzYsNh3AH8XSNKqIZrm7w7+DqFBCgIIIFA5AnSwrBxHloIAApUjsKcW84LiTpSq4sorGttPGamksuyvhfvHmhdVr1D8B9eTVfvOk6qKLO/rkdHKMUot5WjlViUdHUG1GgoCOSBAExFAAAEEEEAAAQQQQAABBBBAIPoCtLCsAlvoCT7DbKXqUco2SqFyzDHHhFmzZoVXX3019OjRI9SoQd+SQkhMQAABBBDISgEf03xs8zHOxzof84poyLaa7mPlp6p97NxSNQUBBBBAAAEEqkqA9SKAAAK/C5ylapFyuBJXLrjggvD666+HAw44IG46IwgggAACCCCQGwL+DuDvAv5OkKTF/u6wSNN9IyVVFAQQyFiBLNowOlhm0YvFpiIQcYF/qH15nSg1GFeu09jeynylsks9LfA05W7FJyH9W/UVSgulpPIvzXC54jtU7qj6fGW64jtYqqIggAACCCCAAAIIRF2A9iGAAAIIIIAAAgggUEUC7ljp303dSaS/tmFjpVDp0qVLeOmll8Kjjz4a2rRpU+hxJiCAAAIIlE6AubJDwMc6H/N87PMxsIit3kTTfez8RPW1io+pqigIIIAAAggggAACCCCQZoFbtL6xStyVwOrXrx+mTp0abr75Zj1EQSC9AqwNAQQQQCDzBPyd4IEHHgj+jpCwdf4O4Rsp8aUhAYZRBBAonwAdLMvnxrMQQKDyBHxF9Ue1OJ8MpCquLNWY7wTZS3VlFt8p03fJnKOFfq7co5yh1FeKKx/rwQnKKYpPWDpMta90+x/V2VDYRgQQQAABBBBAAAEEEEAAAQQQiL4ALUQAgWgL1FXzRigfKb5onar4st5664WLL744vPfee+Guu+4Ke+/ta9fFz8MYAggggAACURbwsc/HQB8LfUz0sbGI9l6q6SsUH1t9UVYNUhBAAIGsEWBDEUAAAQQQyFaBhtrwZxTfzEDVn+Xkk08OixYtCieddNKfExlCAAEEEEAAgZwX8HeEhQsXFvUd4QIBPa34O4aqyBUahAACaRKgg2WaoFkNAggkFeiiqYuUY5TEcpcm+M6Qj6uuaKmlBZyg3KG406bvlDlcw62Vkso8zTBQ2UfZWummTFW+USgIIIAAAgggUGEBFoAAAggggGkY80sAABAASURBVAACCCCAAAIIIFAKgQ01z5WKO1b2Ub2uElc222yzcOWVV4aVK1eGG264Ieywww5xjzOCQNUKsHYEEEAg/QI+FvqY6GPj4MGDg4+VSbZiPU3zsXW5ah9rfczVIAUBBBBAAAEEEEAAAQTKLlDiM9pojgXKoUpcKebuVHHzMYIAAggggAACuSmwxRZbhKlTpwZ/Z0gi4Jsm+TuGv2skeZhJCCCAQMkCdLAs2Yg5EPhTgKHKEqitBU1Q3IlyI9UFy7ca6fpHPKzBcpVd9axLlCeV75RpyjlKY6W48oUevFdx588tVO+vDFFeUigIIIAAAggggAACCCCAAAK5IEAbEUAAAQQQyByB6tqU/orvruULwW2g4biy/fbbh5tuuinWsXLgwIGhXj1uwBUHxAgCCCCAQM4L+Ng4aNCg2LHSx8ztttsumUlNTfSxdrlqH3t9DNYgJdICNA4BBBBAAAEEEEAgnQIXaWWzlAZKfmnSpEl48cUXwwUX+OZT+ZMZQAABBBBAoPIEWFKkBPydwd8d/B0ioWH+juHvGv7OkfAQowgggEDJAnSwLNmIORBAoHIF2mtxvmulO1FqMK74bpW+a6U7XsY9UIoR78/aar4blXeUt5TrlSOUksprmmGEcpCyqdJJmaisUigIIIBAxguwgQgggAACCCCAAAIIIIAAAgggEEmBy9Qqd6wcqnpjJa40bNgw1rHy/fffDxdeeGFYZx3/RBo3CyMIIIAAAgggUEDAx0ofMz/44IPYMdTH0gIP5w1uogEfe30MvlzDFAQQQAABBBBAIK0CrAyBiAqMUbt8Xp+qP8tJJ50U5s+fH1q0aPHnRIYQQAABBBBAAIESBPzdwd8h/F0iyaz+zuHvHkkeYhICCCBQtEC6/9pe9JbwCAII5ILAKDVyupLssrC9NP1oZalS2rKtZjxXeVjxXSpnqL5I2VkprnyvB/0cP3cbDe+p9FPmKhQEEEAAAQQQQAABBBCouABLQAABBBBAAAEEECi/QGc99T3lGmUzJa7Ur18/XHvttWH58uWxjpVxDzKCAAIIIIBAegWydm3uaOlj6ahRo4KPrUka4mPw1ZruY7KPzRqkIIAAAggggAACCCCAQBkF6mr+fyndlbhyxRVXhKlTp4YNN9wwbjojCCCQkQJsFAIIIJBxAv4O4e8S/k6RZOP83cPfQfxdJMnDTEIAAQQKC9DBsrAJUxBAoPIF9tUiX1LciVJVXJmvsb2V65TSFN9l0neb9F0nl+gJtyvHKRsoxRXf1dJXpDhSM9VSTlDuUJYplJwXAAABBBBAAAEEEEAAAQQQQAABBKIvQAsRyHiB1tpC/7F3ouodlLhSt27dMHz48LBixYpw6aWXxj3GCAIIIIAAAgiUT6BXr16xY+uwYcNCnTp1ki3Ex2Qfm32M9rE62TxMQwABBBDIKAE2BgEEEEAgQwR21Hb4e/QhqvNL9erVw7333huuuuqq/GkMIIAAAggggAAC5RXwdwp/t/B3jIRl+DuIv4v4O0nCQ4xGQ4BWIFC5AnSwrFxPloYAAoUFemtSXidKDcaVkRrbT3lFKapsqQf+rkxRViuzlT7K7kpx5Tc9+KRysbKLsqtyiTJLoSCAAAIIIIAAApkvwBYigAACCCCAAAIIIIBArghsq4ZOUOYo/mOvqj9L7dq1w+DBg2N3rOzbt29Yf/31/3yQIQQQyH4BWoAAAlUu4GNrv379Yh0tfcytVatWsm3yMXqOHvAx28duDVIQQAABBBBAAAEEEECgCIF9NN0dGpqrzi/NmzcPCxYsCB07dsyfljMDNBQBBBBAAAEEUibg7xb+juHvGgkraa5xfyfxdxMNUhBAAIGiBehgWbQNjyCAQBkEkszqqz3M1HR3olQVV97V2JFKXyVZ2VcTBynzlE+UfyodlKSXjdX0vLJUA2OU4xX/5bOt6puUxQoFAQQQQAABBBBAAAEEEEAAAQQqKMDTEUAAAQQqVcB/oxmsJX6gdFUKFd9Va/ny5WHQoEGhiM4ehZ7DBAQQQAABBBAon4CPtT7m+m7RPgYXsRQfsz/QYz6Gr6uagkAkBWgUAggggAACCCBQAYF2eq47MjRUnV+OPfbYWOfKJB0f8udhAAEEEEAAAQTSKxCltfk7hjtZ+jtHQrv8ncTfTfwdJeEhRhFAAIE/BfzH+z/HGEIAAQQqR+AsLWaR4k6UquLKWI01UwreSXITjZ+q+IqvH6v2HS/9R8mWGi6p+Eqx7qi5h2b01WLPU/2IslahIIAAAgjktgCtRwABBBBAAAEEEEAAAQQQQCBTBc7Uhi1RfKG5aqrjyimnnBLefPPNMGrUqFCnTknXnYt7ai6O0GYEEEAAAQQqVcDHXh+DfSz2MTnJwn3s9jHcHS19TE8yC5MQQAABBBBAAAEEKlmAxWWHwOnazCcU3xxB1e+la9eu4ZFHHgnVq1f/fQL/RwABBBBAAAEEUiDg7xr+zuHvHgmL93cTf0fxd5WEhxhFAAEEfhegg+XvDhnwfzYBgUgI+EyfSWqJO1FuoLpgWa0Rfyk5R/UPijtZXq7aV4T4UvV9iq/42kB1cWWlHrxbOU2pqxys+C6Zr6umIIAAAggggAACCCCAAAIZLsDmIYAAAggggECOC+yq9j+mjFcaK3Fl3333DU888US4//77Q5MmTeIeYwQBBBBAAAEE0ivgY7GPyT42+xidZO0+lvuY7mO7j/EFZmEQAQQQQAABBBBAAIGcE7hILfa5g6r+LL169QoTJvi+C39OYwgBBBCIjgAtQQCBTBTwd49LL7002ab5u8qFyR5gGgIIIEAHS94DCCBQWQLHa0G+a6U7UWowrjyssb2Vb5XRyvvKQuVq5RClpPKiZrhK2U/ZUvm7MkVxx0xVFAQQSJkAC0YAAQQQQAABBBBAAAEEEEAAgegL0MJ0CfTVit5SjlbiypZbbhluv/32MH/+/NCuXbu4xxhBAAEEEEAAgaoV8LHZx2gfq33MTrI1Prb7GO9jfZKHmYQAAggggECGCLAZCCCAQOoEemjRNypxZfjw4WHUqFFx0xhBAAEEEEAAAQTSIXDttdcGfxdJsq6bNM3fXVRREIioAM0qlwAdLMvFxpMQQCBBwD+OPKRpDZXEMk0T/qL8V3lU8ReS7VUXV77Wgw8oZypbKfsqg5T5CgUBBBBAAAEEEEAgxwVoPgIIIIAAAggggAACWSZwkLbXF5EbrrpQ6du3b1iyZEk499xzCz3GBAQQQCCXBWg7Apkm4GO1j9k+dhexbT7W+5h/cBGPMxkBBBBAAAEEEEAAgSgKnKVG+aYLqv4sd9xxRyjmu/OfMzKU8wIAIIAAAgggkCoBfxcZM2ZMssX7u4u/wyR7jGkIIJCjAnSwzNEXnmYjUEkCB2o5rysXKYllzR8TTlR9lLKeUlx5Qw9eoxyqbKKcqvxT+UTJ5sK2I4AAAggggAACCCCAAAIIIIBA9AVoIQIIIJBMoIYm+uJ0s1W3UOLK0UcfHd56663Y1XNr1PCscQ8zggACCCCAAAIZKOBjtq9872O4j+VJNtHH/Gc13d8BOMALgoJAxARoDgIIIIAAAgjEC3TW6FglrkydOjWcc845cdMYQQABBBBAAAEEqkKge/fuwd9Nkqzb32H8XSbJQ4FpCCCQgwJ0sMzBF50mI1BJAgO0nOeU5kqyUivZxALTftTwY0pPZQelmdJb8R8cVVEQQAABBBBAIHUCLBkBBBBAAAEEEEAAAQQQQCDFAr6A3GKto9DF6TbddNMwbty48Nhjj4Vdd91Vs1AQSJUAy0UAAQQQSJWAj+E+lo8fPz742J5kPf4O4O8C/k6Q5GEmIYAAAggggAACCCBQWQJVthx/152YuPb77rsvnHTSSYmTGUcAAQQQQAABBKpMwN9N/B0lyQb4u4y/0yR5iEkIIJBrAnSwzLVXPBvbyzZnmoDP+HlFGzVEKWt5V0+4RWmv1FSOVW5TPlAoCCCAAAIIIIAAAggggAACuSxA2xFAAAEEEIiGgP/uMlpNuU9prMSVs846KyxevDh069YtbjojCCCAAAIIIJCdAmeeeWbs2O5jfJIW+LuAvxP4u0G1JI/n5iRajQACCCCAAAIIIBAFgePUCH/XVfVnmThxYjj1VPoo/CnCEAIIIJDDAjQdgQwT8HcUf1dJsln+TuPvNkkeYhICCOSSgP/Qn0vtpa0IIFAxgW309NeUPZXSlqc1Yy/lb8pOyoXKE8ovCgUBBBDIWgE2HAEEEEAAAQQQQAABBBBAAAEEoi9Qxha21vwLlR5KXGnSpEmYPn16GDt2bKhXr17cY4wggAACCCCAQHYL+NjuY/zjjz8efMxP0hp/N1ik6f6uoIqCAAIIIIAAApkmwPYggECZBPy99uHEZ/g7cefOnRMnM44AAggggAACCGSMgL+r+DtLkg3ydxt/x0nyEJMQQCBKAsW1hQ6WxenwGAIIJAos1YQrleLKCj04TjlJ2VBpo1ynvKVQEEAAAQQQQAABBBBAIHUCLBkBBBBAAAEEEECg6gSu0KrnKLspcaV///7hzTffDO3bt4+bzggCCCCAAALlFOBpGSpw1FFHxY75PvYn2UR/R/B3hQFJHmMSAggggAACCCCAAALZItBQGzpJiSujR48OZ511Vtw0RhBAoMICLAABBBBAIAUC/s7i7y5JFj1R0/xdRxUFAQRyUYAOlrn4qtNmBComMEJP/1opWP6tEf8xcG/VjZSzlWnKdwoFgSIEmIwAAggggAACCCCAAAIIIIAAAtEXoIUIRF7gr2rhU8pVSlxp3rx5eP7558PQoUPjpjOCAAIIIIAAAtEW8LHf3wH8XSBJS4domr87+DuEBikIIIBAVARoBwIIIIBAjggU6nhw/fXXhx49euRI82kmAggggAACCERBwN9d/B0moS3uA+HvOgmTGY0XYAyB6ArQwTK6ry0tQyCVAvdo4S8pnZXNlQOVYcorCgUBBBBAAAEEEMheAbYcAQQQQAABBBBAAAEEECi9gC/Lv0izH67ElQsuuCC8/vrr4YADDoibzggCCGSIAJuBAAIIpFjA3wH8XcDfCZKsyt8dFml6N4WCAAIIIIAAAggggEC2CIzXhh6k5Je+ffuGSy65JH884wbYIAQQQAABBBBAoAgBf4fp06dP4qP+ruPvPInTGUcAgRwQoINlDrzINDG6AlXYsp5a9z7KZOUzhYIAAggggAACCCCAAAIIIIAAAikSYLEIIIAAAhkpcIu2aqxSQ8kv9evXD1OnTg0333xz/jQGEEAAAQQQQCB3Bfyd4IEHHgj+jpCg4O8Q4zSNLw1CoPwuwP8RQAABBBBAAIEMFuivbTtTyS+nnHJKGD58eP44AwgggAACCCBQOgHmyhyBESNGBH+nSdgif+fxd5+EyYwigEDUBehgGfVXmPYhgAACCCCAAALpFWBtCCCAAAIIIIAAAggggAACCERZoKEa94xyvhJXTj755LBo0aJw0kknxU2qPFj3AAAQAElEQVSP6AjNQgABBBBAAIFSCpTwHeECLeZpxd8xVFEQQAABBBBAAIGMEmBjELBAR/1vqJJf9tprrzBp0qT8cQYQQAABBBBAAIFsFfB3Gn+3Sdh+f/fxd6CEyYwigECUBXK8g2WUX1rahgACCCCAAAIIIIAAAggggAACvwvwfwQQQAABBBBAoFIE2mgpC5RDlbhSzN2p4uZjBAEEEEAAAQRSKZC5y65fv36YOnVq8HeGJFt5mKb5O4a/a2iQggACCCCAAAIIIIBAxghsry0Zp+SXunXrhokTJ4a//OUv+dMYQAABBNIrwNoQQACByhPwdxp/t/F3nISljtX4dgoFAQRyRIAOljnyQtNMBBBAAIEsEmBTEUAAAQQQQAABBBBAAAEEEEAg+gK0MNsELtIGz1IaKPmlSZMm4cUXXwwXXOCbT+VPZgABBBBAAAEEEEgq4O8M/u7g7xAJM/g7hr9r+DtHwkOMIoAAAghktQAbjwACCGS3wE3a/JpKfnEHhF122SV/nAEEEEAAAQQQQCDbBfzdxt9xEtpRS+M3KxQESifAXFkvQAfLrH8JaQACCCCAAAIIIIAAAgggkHoB1oAAAggggAACCCCAQA4LjFHbb1TiykknnRTmz58fWrRoETedEQQQQCCbBdh2BBBIvYC/O/g7hL9LJFmbv3P4u0eSh5iEAAIIIIAAAggggEBaBS7V2o5S8suNN94YjjoqblL+YwxklwBbiwACCCCAAALxAv6Oc8MNN8RPDMFffPydKHE64wggEEEBOlhG8EWlSQggECBAAAEEEEAAAQQQQAABBBBAAIHoC9BCBBBAINUCdbWCfyndlbhyxRVXhKlTp4YNN9wwbjojCCCAAAIIIIBAaQT8HcLfJfydIsn8/u7h7yD1kjzGJARyUYA2I4AAAggggED6BfbQKq9V8suxxx4bLrroovxxBhBAAAEEEEAAgUoWqPLFXXzxxcHfeRI2xN+J/N0oYTKjCCAQNQE6WEbtFaU9CCCAAAIIIIAAAhkqwGYhgAACCCCAAAIIIIAAAghkkcCO2lZ3bDhEdX6pXr16uPfee8NVV12VP40BBOIFGEMAAQQQQKD0Av5O4e8W/o6R8Cx/B3lG0/ydRBUFAQQQQAABBBBAILMEIr81Nxds4cYbbxxuuummgpMYRgABBBBAAAEEIing7zwbbbRRYtv4IpQowjgCERSgg2UEX9RKaRILQQABBBBAAAEEEEAAAQQQQACB6AvQQgQQQAABBBBIJrCPJrpzZXPV+aV58+ZhwYIFoWPHjvnTGEAAAQQQQAABBCoq4O8W/o7h7xoJy2qucX8n8XcTDVag8FQEEEAAAQQQQAABBEovMESz7q/klxtvvDE0btw4f5wBBBBAAIEMFWCzEECgwgL+zuNOlgkLOkDjXH1VCBQEoixAB8sov7q0DQEEEEAAgYgJ0BwEEEAAAQQQQAABBBBAAAEEEIi+QBW3sK3W744MDVXnl2OPPTbWuTJJx4f8eRhAAAEEEEAAAQTKK+DvGO5k6e8cCcvwdxJ/N2mXMJ1RBBBAAAEEsl6ABiCAQEYK7KKtGqDkly5duoS///3v+eMMIIAAAggggAACURfwdx9/B0po5xUa93clVRQEECiLQLbMSwfLbHml2E4EEEAAAQQQQAABBBBAAIFMFGCbEEAAAQQQQAABBKIjcLqaMkOppeSXrl27hkceeSRUr149fxoDCCCAAAI5J0CDEUi5gL9r+DuHv3skrMzfTZ7QNH9XUUVBAAEEEEAAAQQQQCBlAu44kL/wRo0ahSR3cMp/nAEEIihAkxBAAAEEEIgJ+DuQvwvFRv78X9yFKP6czBACCERBgA6WUXgVaQMCCCBQagFmRAABBBBAAAEEEEAAAQQQQACB6AvQQgQQKIfAhXrOJCWu9OrVK0yYMCFuGiMIIIAAAggggEAqBfzdw99BkqzD31X8nSXJQ0xCAIHcFKDVCCCAAAIIVKrAYVpaRyW/XHXVVWHjjTfOH2cAAQQQQAABBBDIFQF/B/J3oYT2nqZxf2dSlc7CuhBAIB0CdLBMhzLrQAABBBBAAAEEEEAAgaIFeAQBBBBAAAEEEEAAAQQQqFqBHlr9TUpcGT58eBg1alTcNEYQQKACAjwVAQQQQKDUAv4O4u8iSZ7g7yz+7pLkISYhgAACCCCAAAIIIFAhgbi7V7Zu3Tp06dKl7AvkGQgggAACCCCAQEQE/F3I34kSmhP3nSnhMUYRQCCLBehgmcUvHpteNQKsFQEEEEAAAQQQQAABBBBAAAEEoi9ACxFAAAEEckbgLLV0tPL/7J0JvFXj/sZ/K1MIkUwVKf4aRJQGrqvMpBSVRIrKEBqQVIYiZWwQriFpkIo0Z7hKdRFNZCiiUiRS6lCRFP/n2cfeZ6111jmdvc/e5+zh6fN7eqe13uG7h/XuddbvfT327LPPWs+ePT15SoiACIiACIiACIhAURLgXIRzkoA2OXfhHCagSFkiIAIiIAIiIAK7IaBiERCBYALtkP1vKGJ33313JK6ICIiACIiACIiACGQqgYA5EedMWoUiU98QGncqEYi6r3KwjBqZThABERABERABERABERABERABERCB4iag9kVABERABERABERABOJAoA3qeB7y2KuvvmrXX3+9J08JERABERABESgeAmo10wlwTsK5SQAHzmE4lwkoUpYIiIAIiIAIiIAIiIAIRE3A403ZunVrO/fcc6OuRCeIgAjESkDniYAIiIAIJCsBzok4N/L1T7tY+oAoKQLpQEAOlunwKmoMIiACIpDsBNQ/ERABERABERABERABERABERABERCB9CegEYpAahG4At0dBXls3Lhx1rx5c0+eEiIgAiIgAiIgAiJQnAQ4N+EcJaAPnMtwThNQpCwREAERSCABVS0CIiACIpBuBNpjQJWhiAXs1BQpU0QEREAEREAEREAEMo1AwNyIc6fr0p6DBigCGUZADpYZ9oJruCIgAiIgAiIgAiIgAiIgAtkE9L8IiIAIiIAIiIAIiIAIiEDGEmiKkY+DPDZq1Ci74gr5KHigKCECaUBAQxABERCBdCDAOQrnKgFj4ZyGc5uAImWJgAiIgAiIgAiIgAiIQIEIXO8+6o477rCqVau6s1Iirk6KgAiIgAiIgAiIQKIIcG7EOZKvfs8cylempAiIQAoSkINlCr5o6nJGEki2QW9Bh7ZCG6G10EpoKbQYeh96B3odmgiNhV6E/gMNgh6C+kB3Qd2gm6BroSuhy6CLobOhM6BaUHWIqzyUR3goVAraC5KJgAiIgAiIgAiIgAiIgAiIgAiIQLoR0HhEQAREQAQST+AsNDEJ8tjzzz9vbdq08eQpIQIiIAIiIAIiIALJRIBzFc5ZAvrEuU2DgHxlJS8B9UwEREAEREAEREAEkoXAuehIHShiHTt2jMQVEQEREAEREAERKBQBnZxGBALmSHUxPM6lEMhEQATSgYAcLNPhVdQYRKDoCZREk/tDZaByUCWoGnQqdDrUELoIaga1gtpBN0JdoR7QfdAAaCD0NDQcehl6DZoBzYLegxZBn0MroO+gDRCdO3cg/BOSkycgyERABESg+AioZREQAREQAREQAREQAREQAREQARFIKQIV0NvRkMeeeuop69ChgydPCTcBxUVABERABERABJKFAOcsnLsE9GcU8jjXQSATAREQAREQAREQgVgI6JwMJeDZealFixb2f//3fxmKomiGPXPmTCtRooQ5jhPRLbfcYn///XdcO/DLL79YvXr1Im04jmMXXnih/f777552Fi9ebPvvv7/nuGnTpnmOKWji559/tpdeesmaN29uRx11lKdOx3HssMMOC/Xpvvvus0WLFtmff/IR0ILWnnNc27ZtPXU3aNDAtm7lo6Q5x8QS47gdJ+d1cRzHmBdLXeFzdu7caVdeeaWnv47jWJ8+fcKHxBzG87UrSCcefvhhzziOOeYY++GHH/I81f86OY6XreMULh30ugcxcZzCteM43vNjfU988803Vr58eQ/DffbZxz744IM8GSaiwP+6BHGMV7tBr8fu+Pn75zhe/o6Td7pUqVJWpUoV69Kli3344Ycxfcewf46TdxuOU7Cyvffe244++mhr2rSpPf7447Z69WqL9nueny9+zhwnp01+DuP1+qie6AlwjsS5ku9MrUzhA6KkCKQygRKp3Pmo+q6DRUAE4kVgT1REIShWYx/2Rw/KQHLyBASZCIiACIiACIiACIiACIiAmQmCCIiACIiACIiACORNIJfjwcCBA61Tp055n6ESERABERABERCB5CSQwb3i3IVzGB8COldyruPLVlIEREAEREAEREAEREAE8iRwPEpaQBEL2JkpUqZIfAicdtppVqdOHU9l06dPt3Xr1nnyCptYtmyZffzxx55q2rVrZ/vuu68nLx4JtnX++efboYceam3atLHXXnst0PFuw4YNNn/+fLv//vuNHA466CDr16+f/frrr/HoRlLW8eWXX9qbb76Zq2/jx4+39evX58pXRgCBNMmaMWOGff/9957R7Nixw8aMGRO1452nEiUiBLZt22bLly+3J554wurXrx/6Tho7dqzt2rUrckxRRehA/t1339mUKVPsjjvusGOPPdbq1q1r/L4sqj6oncQQuP56z9oUbKQl/uOcCoFMBEQg1QnIwTLVX0H1XwSKnsA+Rd9k0rYoJ0+zvZL21UmRjqmbIiACIiACIiACIiACIiACIiACIiAC6U9AI0wKAi+gFw2giN11113WrVu3SFoRERABERABERABEUgVApzDcC7j628DpDnnQSATAREQAREoDgJqUwREQARSjIBnxyU6/Z133nkpNoTU6y6dCps1a+bp+Jo1a+zdd9/15BU2QadNOm+F6ylXrlzIucfi+I+7YXbv3t2qV69ub7/9dtQ18/x77rnHKleuHDo/2t3dom6wGE6YM2eOZWVl5WqZjpezZ8/Ola+M9CTA9zo/k0Gjmzx5cmh3w6Ay5RWOAJ23W7dubXQup/Nl4Wor/NkLFy60mjVr2sSJEwtfmWooNgLnnnturoUS0JlcXpfIk6U5AQ0vPQmUSM9haVQiIAIJJLANddOp7gCEZSGuhnocwhOh2tAZ0DlQI+hyqDV0HdQJug3qCfWFHoYGQ89AI6Bx0CToDYi/HD9A+BG0DFoFcemWnxGy/aJfTgQNJ6nJydPk5Jmk7011SwREQAREIHUJqOciIAIiIAIiIAIiIAIikG4EemNAvEeJINtatmxpAwYMyE7ofxEQARHITAIatQiIQIoT4FyGcxrfMDjn4dzHl62kCIiACIiACIiACIiACOQiwGf7IpkBOzJFyhSJL4FGjRpZ6dKlPZVyl7OdO3d68mJNcGdElwNPqJqmTZtaxYoVQ/F4/EdnJb5nHnvssUJXt3HjRrvwwgvtlVdeSaud/H755Rd76aWXInwcx4nEGRkxYoTR8Y5xKb0JLFmyxNwOtY6T817gN/W0dQAAEABJREFUrpbc3TK9CRTv6Pg55EJV3FUylp6ULVvWKlSoUGDx+LzaYR/at29vCxYsyOsQ5acAAV7/fN28zJdWUgREIEUJlEjRfqvbIiACxUuAv+S3ogsbobXQSmgptBiaB70DvQ5xmY2xCF+E/gMNgh6C+kB3QVwe/iaE10JXQpxgXIzwbOh0qBZUHaoMlYcOhUpBdCr8x8nTyiLNMjl5AkQxGV+P/dF2GagcVAmqBp0K8XVsiPAiiEtvtULYDroR6gr1gO6D+DTbQIRPQ8Ohl6HXoBnQLOg9aBH0ObQC+g7aAG2BdkB/Qnm9J99HWTzek3Qezus9yfcjmpGJgAiIgAiIgAiIgAiIgAiIgAgkhoBqFQEREIGYCfC+Yz/32bVr17bRo0e7sxQXAREQAREQAREQgZQkwDkN5za+znPuwzmQL1tJEUgFAuqjCIiACIiACIhAERHgRgp8xivU3N57723XXHNNKK7/Ek+gSpUqds4553ga4g6W333HR+I82TElPv74Y1u+fHnk3D333NNatWpljpPj1BUpjCHCnSafeuopj/NguJrTTjstdO919erVIedBHkv99ddfRkdK7nTJ91qJEt7H11l+3XXXpZXT0WeffWaLF/OR2mw6zZs3t2rV+FhldpoOd3S8y06l3/8jR44MOczy9S+M+F46/vjjcwG6+OKLbf/9+dhqTlGtWrWMzr+FaY/n8v348MPcQyanbsbYj5NOOonRqMTdK8M7yjqOY7fddpvn80gHQDrkRlVphhx81lln2ZYtW3b7XqKzMr9Dp06dakG7MQ8bNsymTZsWNbX99tvP3njjDfv2228LrJ9++snoMP/pp59amzZtcrWZlZVlnTt3Nr3mudCkTAavY5w7uTrMORXnVq4sRUVABFKRgHeGmoojUJ9FQAQylcBODDzsUMfdLVPJyZOOpQXdyXMexqmdPAFhNyYnTzM5ee7mTaJiEShSAmpMBERABERABERABERABERABEQgGQhw4bZh7o4ccsghNmrUKPP94dN9iOIiUHACOlIEREAEREAEipkA5zSc23CO4+vK80hzLoRAJgIiIAIiIAIiIAIiUCgC6XlyI/ewLrnkEttrLz165GaSyDgdHuls526Du9jNm8dHBd250cfpHDZ+/PiQM1L4bDqd1ahRI5wsdLhs2TJ79NFHPfWULl3a3nzzTZs/f75dffXVdswxx1jJkiUjxziOY2XKlLFzzz3X6Hi3YcMGu+wy7scROcR+++0369Gjh23dysdCc/JTMcbXYdy4cSEnq3D/mzRpYnXq1AknjQ53b731ViStSG4CdEDjbn9ff/21p7Bjx47GHQkdJz5Ow57KkZg4caL17MlHfJH4x/gepyMk39v/ZBUoWL9+vbG+8MGHH364XXrppXb00UeHs4xO0fxcRTIUiZoAv2/Kly9vjRs3Nn6u+PlzO3LzM/nII48UmVPjHnvsYfze5T0bOpbz/eMeFL8r6bjpzlM8dQhwztSokWcqxc7nymCmJAIikFoESqRWd9XbRBBQnSIgAjETiNXJczBafAjqA90F0eHyJoTXQlxNlncOLkb8bCi/XRPpVMg7WwfguLJQNDt5sk3+AuyL87jUDvv0DOIjoHHQJOgNaDbEOzdy8gSI3RhfDy6JpJ08dwNKxSIgAiIgAiIgAiIgAsVDQK2KgAiIgAiIQAYSGIIx7wdFjH/Mrlq1aiStiAiIgAiIgAiIgAikOgHObTjHCY/jn5B/s+Jc6J+kAhEQAREQAREQAREQARHwEPA4AQQ4CXgOViL+BBo2bGjcydJd86RJkzwOee6ygsZXr15tdOZxH0+Hx4MOOsidVaj4q6++GtqNMlwJF37hrnEXXHCBZ1e+cHlQyEVi6Kx2+eWXe4r/97//2XvvvefJS8UEd7CbNWtWpOvcBY+/3Zo1axbJY4TOsHTAY1zyEvjzzz+te/fu5ubII/i5uffeexPmFL5gwQLr0KGDcRdLthfW3Xff7XGQDefvLqTzpHtH2RNOOMFOPvlk43dA+Fw6244ZM8bjGB0uyy9UWTABx3GsZcuWduutt3oOWLx4sX322WeevKJI0LF86NChuZqaMmVKob/zc1WqjCIjwMUpfI155la+MiVFQARShIAcLFPkhVI3RUAERCAPAnLyNNuVB5tMzE4nJ086AcfieEyn40x87TVmERABERABERABERABERABERABEUhFAons8+2o3PPHzEGDBpkeFgMVmQiIgAiIgAiIQNoR4ByHcx3fwDgX4pzIl62kCIiACIiACBQ5ATUoAiKQXAQqoTunQRHjfDKSUKRICHAXu/POO8/T1uzZs82/U5/ngAIkuAsmd8MMH0pHxnPOOSecLHS4bdu2XA6Q3E3wX//6V9R177vvvta3b1879NBDI+dylzk6HTKMZKZghK/ll19+Gel5tWrVrFKlSsbdRN07IPIYHhs5UJEQAb7+/I37/PPPh9Lh/7gLIHdA5U6F4bx4hmvWrAntwJqVleWplu/xzp07e/IKkti5c2dox1aOJ3z8GWecYQceeKD5nW0nT55sdJAOH6ewcAQcx7E2bdoYnZvDNfH1oANtOF2UIa+ztWvX9jT56aefmv+95jlAiaQmwNfU10HOrY715SkpAplIIKXHLAfLlH751HkREAERSAoCcvKUk6f7jSgnTzMycDNRXAREQAREIG0IaCAiIAIiIAIiIAIiIAIpQuBU9PMxKGKXXnqpde3aNZJWRAREQAREQATyJqASEUhNApzrcM7j6z3nRJwb+bKVFAEREAEREAEREAERyGACXIgjMvwGDRoYnf0iGYoUGYErr7zSuPtjuMFNmzbl2q0vXFaQcPv27fbyyy97Dj3//PPt+OOP9+QVJvHrr7/mcgKtX79+gXeu9LfN3fy4u5s7f8WKFbZ161Z3VoLiiamWTlwTJkzwVE5GBx98sB111FHWsGFDT9mIESPs999/9+RlemLixInWs2dPD4YSJUrYsGHDrE6dOp78eCV++eUXa9++fa73Nx2UH330Udtrr+j3ffj2229tzpw5kS46jhN5/f3OtnSMnjFjRuRYRQpPgM7MFStW9FS0bNkyT7qoEvz809Ha3R6/5/788093luIpRIBzp7POOsvf40v8GUqLgAikFoESqdVd9VYEREAERKDABDLrQDl5ysnT/Y6ng+P+yCgDlYO48l41hHyA4HSEvEt1EcJmUCuoHXQjxKcseyC8DxoADYSehoZDL0OvQbyLMQvhe9Ai6HNoBfQdtAHaAvFXL8U7fRuRXguthJZCi6H3oXeg16GJ0FjoReg/0CDoIagPdBcU606eZIDTZSIgAiIgAiIgAiIgAiIgAmlPQAMUAREIIvCEO5OrQQ8ZMsSdpbgIiIAIiIAIiIAIpCUBznk49/ENzjM38pUpKQIikCoE1E8REAEREAERiB8Bj3dSwA5M8WtJNeVLoEaNGkbHO/dB06dPj9nZjo6J3MEyXJ/jONa2bVvbc8/EPkbEnSjDbUYbsm8NGjQInXbkkUdahQoVrGTJkrZjx45QXir+x10pZ83i42XZvXccx5o0aRJKOI5jV1xxhcchlTtYLlmyJFSu/8y4w2CHDh3sr7/+8uDo16+fXXbZZZ68eCXo5Na9e/dcDs7cdZROnQcddFBMTb3++uv2448/Rs6tWrWq1axZM5Sms+0ll3h9sV566SWjo2foAP1XaAL8LilbtqynHr7WngwlRKAQBALmUJ45VsxV60QREIFiIyAHy2JDr4ZFQAREQATSjICcPOXk6X5L886knDzdRBQXgX8IKBABERABERABERABERABERCBBBN4APWfAUWMjgZcqTiSoYgIiEDCCagBERABERCB4iHAOQ/nPr7WOTfiHMmXraQIiIAIiIAIiIAIiECGEjjJPe7C7Abnrkfx6AmUKlXKmjdv7jlx/vz5tnIl13H3ZBcowd3vsrKyIseecMIJdsopp0TS8YhwF0E6Rbrreuedd+zvv/92Z0UVv+GGG0Lnr1u3zrjj39tvv21lynBd/aiqSZqDg14HOtOGO8jXhK9NOE1n0rFjx4aTGR3SubBXr17mfh8TCHeR7NSpk8cxlfnx0tSpU+2FF17wVMf3+iOPPGIVK1b05Bc0wd0J/TuZcvfS8HvbcRyjg6XjOJEq6Vy6cOHCSFqRwhGgM+W2bds8lfh3kfQUJjDBnW39fUlgc6q6iAgEzKE8c6wi6oaaEQERiCOBEnGsS1WJQLoR0HhEQAREINUI7ESHw7smfo8477aFd02ch3ReuyYORtlDUDx2TdwL9RwAcemf8giPg06EakP8A/45CBtBl0OtoeugThB3auyJsC/0MMQ+PYNwBDQOmgS9Ac2GOJaPEC6DVkEc688I+Wt4F0JZNgE5eZqRQTYN/S8CIiACIiACIiACeRNQiQiIgAiIQPoQqIqh3A1FjCu0t2vXLpJWRAREQAREQAREQATSnQDnPpwD+cbJORLnSr7sjEpqsCIgAiIgAiIgAiIgAmZ8rsfz8P9JJ3mSYlTEBC6++GI74ogjIq1mZWUZHfQiGQWM0DFt0iQ+XpVzAndKPPzww3My4hCjcxgdBN1VjRkzxuQUlk0k6HU477zzzP06MM687DOy/6dT6fr167MTGfo/neGCdpE8/vjjQ86Pse4iuTucdGoM2jFzwIABhdox87PPPrMPPvgg0rzjONa0aVOPk2jt2rWNu1qGD6Kj8uTJk0MOx+E8hTERCJ30/fff24oVK0Jx/uc4jtWqVYvRItfq1att3jw+9prTNN/bBx54YE6GYilHIGAOxUmVnllNuVdSHRaBHAIlcqKKiYAIiIAIiIAIiEChCSSbk2cFjCjNnDwxotQx/ljcH93lsnLlEFaCqkGnQqdDDaGLoGZQK4hPvN6IsCvUA7oPGgANhJ6GhkMvQ69BM6BZ0HvQIuhziHdEvkO4AdoC/fmPwo7Ha5F2Ox6/j3RejseDUPYQFA/HY1QjEwEREAEREAEREAEREAEREAERKAIC97jbOProoy1gByf3IUkcV9dEQAREQAREQAREIHYCnANxLuSrwTNX8pUpKQIiIAIiIAIiUCwE1KgIFDkBPvgfabRSpUpWunTpSFqRoifAeXuDBg08DdNRko56nszdJJYtW2Yff/xx5Kj99tvPGjduHEnHK8LdK/27bmZlZRkdBuloSSe5eLWVivXQ0ZQOe+G+k1fLli3DyUjIPJaFM7788kubPZv7DoRzMiukY+GgQYPs+eef9wyc308vvfSSHXPMMZ78eCXWrFljV199tfE97K6zY8eO1q1bN48zpLu8IHHuSsrdScPH0rGPCqcZHnrooSGnS8bDooMlnfHCaYWxEeB7avz48Z7XlrsNnnbaabFVWIiz+L3I3VB/+OEHTy383tx/fz5a6clWIoUIHHzwwXbsscf6e+yZa/kLlRYBEUhuAol1sEzusat3IiACIiACIiAC6UnA7eTpd6jjMq695SUAABAASURBVEB5OdQNBo6HoHg41HHFv/BOnnLyBNRitHRw8vTjuxYZV0KXQRdDZ0PcIZZLbFVHvDLEHWQPRVgKIgMEMhEQARFIIAFVLQIiIAIiIAIiIALFT+BcdIG/lRBk2/3332+JWtU6uwX9LwIiIAIiIAIZRkDDTRkCnANxLuTrMOdKnDP5spUUAREQAREQAREQARHIIAKeh/4Ddl7KIBTJMVQ62bVt29bjyEVHSTpMRtPD6dOnm9uZ68wzz7Rq1apFU0WBj73ooouM9btP+PXXX0OOavwtcuONN9qHH35odCpyH5PucTp00TmOYXisdKirUaNGOBkJmceySAYiI0aMsN9//x2xJLAi7gIdUwcMGJCrVebRKS5XQRwy+P588MEH7euvv/bUVr16devXr5/ttRcf//MUFTixfv16e/vttz3HN2rUyOiM5clE4pJLLrG9994bsWzjroszZszITuj/mAjwMzhy5Ejr379/5HzHcUJOs/yOimQWQYSf6R49euRyHi5XrpzR0boIuqAmEkzg5JNP9reQK8N/gNIiIALJS0AOlsn72qhnIiACIiACCSKgakWgCAjIydNsVxFwTpUm6ODI5aZi3cnTP07t5OknorQIiIAIiIAIiIAIiIAIBBBQVsYR8OzIdNZZZxkfTMo4ChqwCIiACIiACIiACPxDgHMhzon+SYYDz5wpnKlQBERABFKZgPouAiIgAiIQFQE5WEaFq2gOPuWUU+yEE06INEZHybfeeiuS3l2EzlwTJ070HNauXTvbd999PXnxStBBaeDAgcbd9/x10pno2Weftfr164ecxk488UTr3bu3cVfH7du3+w9Pq/S6deuMjq7uQTVr1ixwEUAyvPDCC92HGnewXLJkiScvExL57SLZvn37hCCgA15eO2YOHz7cDjvssEK1O3/+fOOupOFK8ttRlo7Q/A4IH8uQu3ZGu4stz8tk0WGWzqmvvvqq1a1b16699lr766+/Ikg6dOhgl13GvQwiWQmJ8L31888/h77z6FjJ3Vf5XnM3VqJECRsyZEjQzofuwxRPEQIBi1V45lopMoyU6aY6KgKJJiAHy0QTVv0iIAIiIAIiIAIiUDwE5OQpJ0/3O6+wTp73oTIuFTcQ4dOQnDwBIc6m6kRABERABERABERABERABGIn0A6n/huK2N133x2JKyICIiACSURAXREBERCBIiUQMCfinKltkXZCjYmACIiACIiACIiACCQTgXLuztCxx51WPG4Eoqro8MMPtyuuuMJzDnew27x5sycvr8THH39sy5cvjxRzZzQ6GEUyEhCpXbu2/e9//7MqVarkW/vSpUtDu8ixP3T4rFixonXp0sU+/PBDo0NUvienWOG7775ra9asifS6dOnSxl0LIxm+SOPGjY2Od+FsOtaOGTPG6KAVzkv3kE6EdKL07yJ5zjnn2KOPPlqoXSTzY0eH5J49e3oOodPbsGHDrLA7Zu7cudPGjh3rqfvMM8+0vL5v6WxLR1z3CXRI/uCDD9xZGRufO3euHXDAAeY4Tr7iLqDly5cP7QrJHVHdwB544AF76qmnYno//fbbb8bvO8fJv33HyS7n+4jO5/zOe+SRR2zDhg3uroTizC8KZ89QY/ov4QQCPtueuVbCO6AGREAE4kpADpZxxanKRCBTCGicIiACIiACIlAgAnLylJOn+40iJ08zMnAzUVwEREAEREAEkpyAuicCIiACKUPA403ZunVrO/fcc1Om8+qoCIiACIiACIiACCSKAOdEnBv56tculj4gSoqACIiACIiACIhABhEo7R4rHcDcacWLj4Df2W7x4sVG7a5HdMYbP368xymvadOmRkfG3Z1b2PKqVavaRx99ZHQWovNkQeqjA+ITTzwR2uGyZMmS1rZtW49zaEHqSMZjuDvn6NGjPV2jg1XlypU9ee4EnXLoeOfOmzVrlv3000/urLSN873L3U45ZvcgK1WqZHR0pOOhOz9ecb4H6Vzp3t2Qdffr1y8uOxzSWfS///0vq4zokksuyXdHWTriur+PyYa7oTKMVKJI1AT2339/mzp1qnHxqb322ivq8+N9QtmyZW3atGl22223hZxF411/werTUfEm4P7s/lN36X9CBSIgAilIoEQK9lldFgEREAEREAEREAEREIHcBIJz0sHJ0z+yEcgYB02C3oBmQ/Ogj6Bl0Croe+hnaBu0C5JlE6CD4/6IloG4WlQlhNWgU6HToYbQRVAzqBXEXXBuRNgV6gHdBw2ABkJPQ8Ohl6HXoBnQLOg9aBH0ObQC+g7icmRbEP75j7Yi3AithVZCS6HF0PvQO9Dr0ESIS9q9iPA/0CDoIagPdBfUDboJuha6EroMuhg6GzoDqgVVh3i3vjzCQ6FSEBkgkImACIiACIiACIiACIhA2hBoj5Fw3osg2/jH8uyY/k9LAhqUCIiACIiACIhAVAQC5kacO10XVSU6WAREQAREQAREQASKmoDaSxSBg9wVJ8qByd2G4gUj4He2o2MVHYN2d/bq1avt7bffjhy25557WqtWrYrMeYeOld27dw/t0vbKK69YvXr1rKD/6OA2atSo0C6Y3M3txx9/LOipSXfcihUrbN48PrqT0zXuSkg+OTneGMt4jDv3yy+/tNmzZ7uz0jae1y6SdNhNlINwfjtmdurUKS6fGzqMbtq0KfK6HXLIIcYdOSMZAZHjjjvOTj+djy3lFE6ePNn4+c7JUSxaAtu2bbMmTZrY+eefb8uW8ZG6aGuIz/HcAZO709K5l862juPEp2LVkhQEAuZSnrlWUnRSnRABESgwATlYFhhVfA9UbQUi8FfAUX8H5ClLBERABERABERABJKZQGGdPP1ji8WhjstwHYCKykIVoOOgE6HaEJ3xzkHYCLocag3x4ZpOCOnE1xNhX+hhaDD0DCQnT0CI0ejgmKpOnnz95eQZ4wuv0zKXgEYuAiIgAiIgAiKQcALXu1u44447jCunu/MUFwEREAEREAEREIFEE0jm+jk34hzJ10fPHMpXpqQIiIAIiIAIiIAIiED6EvDsqhSw61L6jjzJR0ZnuzZt2nh6ScfJ9evXe/L8CTr1ff891+DOLqlVq5bVqFEjO1GE/3OnuBYtWtgHH3xgv//+u73//vvWuXNnO+aYYwrUi0mTJoX6zfMLdEKSHTRhwgTLysqK9OqII46w8847L5LOK8JjeKy7fMSIESGG7rx0i3/88cfWoUMHo5Ote2wDBgyIyy6S7jrD8Z07d9pdd91ldIAM5zE8/vjj7YUXXrAAJykW51J+GXTgfOmllzyHNGzY0NiGJ9OXKFmypLVuzce1cgr4uZ4xg2u95+QpFhsBfpfye/HJJ580Oq9HW0vZsmWtQoUKgeJ3X1B9devWjXwfLly4MPT68ns+6FjlpTaBgLmUZ66V2qNT70Ug8wjIwTLzXvNUGvEudHYPKGx8GF3v2TCN4g07o/mZ0GmQTAREIH0IaCQiIALpS6CwTp7x2DVRTp7J8/7ivDoWJ88uGEJR7OTJZR3z2slTTp54EWQiIAIiIAIiIAIiUEgC6XT6uRhMHShiHTt2jMQVEQEREAEREAEREAERyCYQMEeqixLOpRDIREAEREAE0pSAhiUCIiACQQQ8uyrFw6EoqBHlxUaAO9iVK1cucvLy5cuNjmiRDF9k+/bt9vLLL3tyr7766rg4inkqjTJBZzGOZciQIaEd+OhwOX/+fLvzzjvzdbjcuHGjXXzxxbZgwYIoWyzew+lU9+abb3o60aBBAzv66KM9eUEJHsNj3WXcwXLJkiXurLSKkxd3PXU7pHKA/N3arVu3uOwiyfr8mjJlij333HOebDpG0SGyoI7AnpMDEtwl0f+Zbd68uXFn2YDDPVn8zLg//yxk38iL8UzVWWedZVu2bAk5RtI5Mj9t3rzZvvrqK3vqqaescuXKHmR05u3SpYuNHj3ak7+7xH777WdvvPGGffvtt4HaunVrKP/GG2/0VMXvvJYtWxpDT4ESaUeA3yO+QXnmWr4yJUUgUQRUb5wIyFktTiBVTUIIHIJa94bCxgfBjw8nFBYrgd5onTtd8Zfsh4jfCvH1QiATAREQAREQAREQgUACO5G7FdoIrYVWQkuhxdA86B3odWgiNBZ6EfoPNBh6CEpWJ0/2dRL69wY0G+JYPkK4DFoFcanInxFug7iACAIZCHBun5eTZ32UN4QugpqZWSuE7SDejYynk2cyvCcxLJkIiIAIiIAIiIAIiEAhCHh2XuIK6f/3f/9XiOp06u4I7Nq1yxYvXmy9e/e2mjVrWqlSpUIPvDiOEwr33nvv0IMLV111lfHhj92tsJ9Xe2yDKz87Tna9jhP/sG3btnk1bw8//HBoPI6T3S4fsPnhhx/yPL4wBeyH42S34zjxD8mRPIP66B+n48S3/fy4+dvO79igvueVx/ccV5xv2rSpHXXUUZ7X0XGcUN65555rzz77bOgBPz6Qk1ddu8vnwzMNGjTwtHHwwQfH5SFAvmZ87Rwn+zVhnHm761N+5Vyl/8orr/T013Ec69OnT36nxb0s79c+7k2FKvR/xvia8bULFQb85++f42S/Bo6z+zD8HdiuXTvjg5V80DWgiXyz+Drz9Xac3bfnOHkfs8cee1j58uWN7/f77rvPvvjiC+N3eL6Nx1D4559/2ocffmi33XZb4HWB14kqVaoYH2CbOXOmxcIkhm7plAACnCNxruQr0soUPiBKioAIiIAIiIAIiEAGEPDsqlS6dOkMGHLqDLFixYrGexrhHvO+xfTp041hOM8drlixwriDZTjvkEMOsXPO4WOd4ZzkCOlwWadOndA9t9WrV1tWVpa9+OKLofuI/h6y7I477rBUcirj7nR+p9BLL720QE51dLzjsW4OO3bssDFjxuT5uruPTbU47yPQuXLWrFmerlevXt369etne+3Ftds9RXFJ8PXp0KGD0cnOXeGAAQOM7013XmHiY8eONb5+4TroMMmdDMPp/ELukHjmmWd6DmG/P/jgA0+eEnkT4DWNu4V26tTJ6KA+ePBgK1Eix1WGr//tt99uS5fycbW864m2hK/df/7zH+P3NR0yw+d/9913dvbZZ9uIESPS8vMcHmemhwGLVWhylelvCo0/pQnkXDVSehjqfBoSKIcxPQL5bQQy3LtaIikrYgIPob3DoLBxddMnkKDjwBiEF0OZaxq5CIiACIiACIhAMhNIhENdawz4MohzoLMRngHVgqpDXA6tPMJDoVIQnQp5N/gAxMtCFaDjoBOh2hDP5V87GiF+OcS6r0PYCeoG9YT6Qg9Dg6FnIM6Po3HyJAOcJgMB/q6QkydAyERABERABGIgoFNEQASSgQAX42vh7ghXuHanFY8fAa4yP3ToUONDWrVr17b+/fvbJ598Ytu2cS2ZnHb4gMyqVatCK+e3adPGjjjiCKtfv35olea8HgTLOVsxEYiNAJ3GZsyYEXoYiu85PizFFemDnGKZxwe4brzgD+scAAAQAElEQVTxRjv22GOND9yMGzfO+N6NrXXvWVlZWXb33Xdbfg583jOKLvXll18anf78LY4fP97omOrPVzp6Anwf8Ttw5MiRdtFFF9mBBx5ojzzyiPE7NPraCncGHxj7/vvvje/3+++/36pVq2YnnHCCvfPOO3F5oIufJT6QxgeI+D0/aNCgwOsCrxN8oO2JJ56w8847z+g82r59e/vmm28KN0CdHROB66/3rE3BOlriP86pEMhEQAQCCShTBERABERABERABIqQgOM4dskll4QWRwo3S4eddevWhZOekPdDeC8inHn++eeH7nWE08ka8rdku3btQg5QXCjL71T37rvvhnaMS9b+u/vFe56TJ0/O9Vs7aJErxwleKInHuutknHWuXr2a0bQS7w88//zznjHRKW748OF22GHux5I9hxQqsXbtWuMCXO7PCivk3xN4j4LxeIj3195++21PVbw3U6lSpdBn2nGCX3/Hyc7n54D3Kd0V8P3F+0xcOM2dr/juCXDxsc6dOxudaN1Hc6dcOkOSrTs/HvFGjRrZqFGjcjl18n02ceLEeDShOhJJQHWLgAiIAAjIwRIQZElHgA+d07ny5ICenYS8JyE+DI1AVsQE6qG9HlBeRieAGShcCd0PnQDJREAEREAEREAEipmAmk8qAnRw3IoebYTWQpw3LUW4GJoHvQO9DvHOGh0nX0T8P9Bg6CGI20rchZAOlzchvBbiHKygTp6ca1Ny8gS4JDD+rpGTZxK8EOqCCIiACIiACIhAShLw7LjEVabpuJGSI0nyTnMF9ho1ahgfRvj111+j7i13NqtXr57xoalYzo+6wQw+IROHvmzZspATLx8+5Hs1WgYrV640PsRWtWpVmzt3brSnBx7PB6meffbZwLLizJwzZ45lZWXl6gIdL2fPnp0rXxmFJ0CHyx49etgFF1xgP/74Y+ErLGQNfL9zJ5OBAwfmevCzoFXTWZROo8ccc4yxHqYLei6Po+MnH5rkw4W8rtABk/lS0RDgjqacM/lay+V16StXUgREQAREQAREQAREIMkIFLI7nh+GqbRLYCHHnTKncxEb97x9zZo1RodD/wD42k2aNCmS7ThOyImMOyJGMpM8Qgeo6667zrjrn3uXOXZ7woQJVlCnMv625G9wnhdPcSe6o446Kt8qV69ebZMnT873mFgK6Zg3f/78WE5N2nO4GyN3qXR3kK/7sGHDQgunufPjFef7ggtP8f6Xu07eH3n00UfjumMm76/523G3GWucn3/uhBjr+Zl8nuM4RufG0047zYPhjTfesJ9++smTF6/EZZddZr169fJUx/thXBSQnwFPgRJpQSDgnrtnrpUWg9QgRCCDCMjBMoNe7BQZKrt5M/5rDuVlN6KgAyQregIfokk6WX6LMD+rhMJ7oC+ht6BrID48jkAmAiIgAiIgAiIgAiJQzATk5GlGBsX8MiRN85yny8kzaV6OjOqIBisCIiACIiAChSVwubuCgB2Z3MWKx0hg5syZxpXv6ZQTYxWR07hyc9OmTW3Tpk2RPEVEIFYCXGGc76maNWtafo6V3C2vQoUKRh188MF5Nsf3eIMGDYwPefHBqzwPLGAB6/n4448LeHTiD+NDly+99FKkIcdxInFGRowYUSy7LLLtTBAfhLv66quNr0Ms4+V7l+/hgurII4/Mt5k777zTYlk1n06ijRs3NjqN5vc5Yfvsa7ly5Twr9vs7xZ2RuSvyF1984S9SOoEEAuZMXLgtgS2a6hYBERABERABERABEUguAr+4uxPgFOAuVrwYCHB3xwsvvNDT8pQpU3I5G3LRKfe9hxNOOMFOOeUUz3nxTixZssS4cMvRRx8d2m2Qi+9wd8DCtnPppZday5YtPdXwt2Je70+O1X0wHaW2b9/uzoop/vXXX0d9Hp0g6QwZ9YkFOCGd7tfQUZj3RvyvKXcXpENaAXBEfQjvHw4aNMj8O2Yef/zxxp1T+VmLutI8TqAzMD+neRQXKpvvL+5WW6hKiubkpGylTJky5l+ck/e44vHdFTRgx3HsjjvusDPPPNNTzPc+HS9jvT/oqUyJpCIQ8Jp65lpJ1Vl1RgREYLcESuz2CB0gAkVL4F9o7i5ob8ht/l8/fVDIYxHIipgAl8U5AW2OgQpi5+OgkRCfmnka4RmQTAREQARSjIC6KwIiIAIiEGcCdHDUTp5xhprC1WWKk+fpeI1qQdWhylB56FCoFLQnJBMBERABERABESg4gdo4lIu8ITDbe++97ZpruMZbKFmI/3SqmwAfeunUqZPxD//u/H333de6dOlifHho48aNxtWX+bAKxZ3MvvrqK3vqqaescmVOedxnmnEV79tvv93yc8zxnpGTmjp1amjHNbYTD40cydvWOfUnS+yss86yLVu2xG2sXMG/Vi1OQ3OPkE5S8WDJ9whXffe3wF37Dj2UU15/SeHS7DN3zmvbtm3ge4kPIf7vf/8LOQxu3brVvv3225Do3Ltjxw7jw4D8zuAK+f6e3HPPPcZd9WJ5j7rrIpN777031Ad3fnHFP/vsM1u8eHGk+ebNm1u1atUiaX42ySWSoUiEAB8aXbdu3W4/k3xv8eEs7mDapk2byPnhyKxZs+yZZ54JJ6MK+X0Vfh8XJGR/+d38zTffWLdu3XLtxsAyfo+zvKAd4TWBD9FyHP5zypYtaw8//LDxgT/WzfbZTz6otmvXLuO14sUXXwy8LnBnh3//+9+2aNEif7VKJ4gAv/84d3JVXwlxzq0QyERABERABEQgUwhonCKQ0QSy3KPn71d3WvHkIMDf7aVLl450hgv3+Hew466P/C0aPuiKK66www8/PJxMSMjfd++8846xLxs2bDD+/lu9enWh2+Kum1z4yl0R7+nkdX+GDlPuYzdv3hyX3ej8Y+F9rfx2sOS90BEjRri7ElpoiAsOceGhaLXXXnt56kqX+zV8LTt27Gh+B1beT7zhhhvMcbwLgXkgFCIxbdo069mzp6cG3g+kUyedgz0FhUzw/sabb77pqcW98Fs07wUuXOWpCAkunBbgxIUSWUEIHHjggZ7Dfvvtt9D3lyczjgk673KHVO6C666W99Wefvrp0H1Gd77iqU0gYC6VldojUu9FIN0IRDceOVhGx0tHJ5bAAaj+Wcj9K28z0h2hJpDbyfIIpAdA5SBZ0RPga3E1mu0BFdQ4Q70JB78HfQTdDvF1RCATAREQAREQAREQAREQgSInkPpOnmZ9Qe1haDD0DMS/3oxFOAl6A5oNzYM4/16GcBX0PfQztA0iAwQyENgD2h8qA/F3Jh8u5NPGpyJdH2oIXQQ1g1pB7aAboS4Qfxfdh5C/UQci5MIywxG+DL0GzYBmQe9DfGL0c4QroO+gDdAW6E+Ir0csjseDcO5DEBciugthN4i/va5FeCXEnSguRng2JCdPQJCJgAiIgAikBYFG7lFccskluZxH3OWKR0+ADmxc3dv/0Evr1q2NDkSDBw+2OnXqGB9mcpycB2BKlixpXAGcjpk8l6t2+x8ioKMQH26Jvlc6IxkJ8EG37t27Gx8OcfePD0jxIRL/g2HuY2KNc+c97sDnP79Jkya2atUqe+ONN0IrhPP96D+G/Tn55JON70PubkBHI/8xdILj+5+fA39ZNOnp06eH2onmnEQcy3GMGzfOs9MFWfEzHG6PD2S+9dZb4aTCGAjwvcUHWemEyN1V33//fStdurSnJu7YGI1TY+TkGCKO41jFihWNzsiffPKJVarEn7k5FdEZkp+DnJy8Y3yAr3379rZ06VLPQfx+Hz16dMixkp9JPnTqODnXhPDBvFa0a9fOli9fHvp88gHVcBlDPqDL6wudOJmWEkuA79VGjTxTKTaYK4OZkgiIgAiIgAiIgAiIQFoS+MU9Ks733WnFk4NAlSpVjPdWwr3hb7h58/hn3+yc9evXGxf4yU6Z8fdZ48aNw8mEhXQcPPjggyP1c9c+/v6NZBQiwsV7Cno6F3ZznJzfn1ysrLC/KekE+Omnn3q6wEWXSpUq5clzJ1auXBlahM6dd9NNN4UcULnwULQaOJB/as6pjfdrxowZk9LOWLwvRYcy9/uVI+Q95BdeeMHoiMZ0vMX3A3cR5EJQ7rrpXHnZZfzzuTu38PE5c+ZYVlZWpCLHcWzChAmhRd+ifR/wfcWF6yKVIbJgwQL74IMPEJOlCgHee73ttttydfeRRx6xJUuW5MpXRuoSCJhL5XwZpO6w1HMRyFgCcrDM2Jc+6QbO9yIfQuUDrOHO8eHSx5Hgg6kzEd4N/Q2FjTtY9kJiH0hWPAQeQbMXQmuhaOwUHPwY9AP0KtQUkqU5AQ1PBERABERABERABEQgFwH+5onFoW4wanoICnKoa418/kUg7FB3BtLcrqY6Qm4h5N41cS/kUVzspiziFaDjoBMh7lzAc89BnA/ZXY6QdV+HsBNEJz4u9ygnT8CIk8Xq5NkV7cvJExBkIiACyUFAvRCBIiLA+UmkqQAngUiZIrERWL16degBEPfZLVq0sBEjRph/tWf3Me644zhGJy46U7p3yuJDNc8991zS7Ozn7rPi0RHga0lHxOeff95zYunSpY3OlYl4QIoPE3Xo0CG0c2q4Ua48T6dfOl4ee+yx4ezdhnT64nuaO+uxDvcJXN2e9bnzYolzR0y/U1os9RTmHDqSuh1g+dBl1apVrVkzrh+TU/P48eOND2jm5ChWGAKnn3668aE9dx3+B2LdZYmM8/Xme939Xcz2uLNCwANALIooLyfq2rVrhxwur7766gIvcrDHHnsYd5jljqpnnnlmpA1G6JRPJ87d9YfHSoUnwMUpfLV45la+MiVFQAREIJCAMkVABERABFKWQJa751lZWe6k4klCgDs6chdLd3cmTZoUWTzp448/Di1iEy7nb6xq1dyP3oZL4htyYR06xrlr5cI7vPfgzoslvnjxYs9p+Tk3chEhLnLkPuG///1voRwReT+UCxS56zzllFPsgAP4p3R3bk6cDnTuzxBft1atWpnjODkHRRGjU+0hhxziOWPy5MnGvnkyUyjB+2u8z+buMu8dckfGeO8iGW6D9xZ4j4H3GsJ5DLmLZrdu3WJ+fVhHkNgex+Muq1WrltWtW9edVeD4vvvum+u+He/DcqEsOjUXuCIdGCHw66+/RuKM8P4ov88YT5Qcx7Fbb73Vqlfnozo5rfA7495779XfR3KQpHyMr6lvEJ7FLHxlKZlUp0UgkwjQqS2TxquxJi+B8M4a7h7S8e5BZPwF0bHyCYTc+QNBxPhg7w2RlCLFQeAtNFoH8r82yAoZd2dZF4oF/9cc2dxhh7u3PIR4DUgmAiIgAiIgAiIgAkVBQG2IgAiYyckzm4HeC9kE5ORptmc2Cv0vAiIgAiKQxAS4Bddp7v7JwdJNIz7xL7/8MrQjWbg2PvTCP/pz16twXkHDhg0bGldudx//7rvv2rJly9xZiqcggaAHpOioOGzYMOMDaPEeEncSuPvuuy0rKytS1lXO1AAAEABJREFUNdvjavedO3c2Om9FCryRPFOO41i7du3slVdeMdYVPpCr27OttWujW1/SvYsD6+LOfHfddVexPjAze/Zs42ea/aH4wCUfROSDXu4H2XgMj+UxUnwIcPcQN2PWWlyM69evb+wP+xAWHzRcty6/P+FZaMdJfsbC5zDkg7t0nq9YsSKTUeuII44wns8HR90n0xGY3x/uPMUTQyBg7nQaWuIcC4FMBERABERABERABEQgzQl87x5fmt2fcQ8t5eO8p1alSpXION5///3Qbnh0tOIiSQzDhby3QaescDpRIRfTuvBC7seR0wIXluLvRnd/ckoLFqOD5pQpUzwH895SXs6NdIw69dRTPceTSazvZ/ad57vvObHyc889l0GgNm/ebDNmzPCU8V5LjRqxP/5K59Xzzz/fU2dxLdbk6USMCToC+xdKY1VDhw417u7HeLxFB0Tei+M9Bnfdp512WmghrFjub7vrCYpzISm/gzB/d/vvEwadm1ce3wflypXzFM+ZMyf0HeDJVGK3BOgA638/lC1b1nh/arcnF/KAww47zPr37++578wq+d0xdepURqU0IBBw7YnujwppwEBDEIF0IlAinQajsaQsAe6Owr3t93CN4BPEuTslgoj9iRh3S/H/pe8e5J8Fpbkl9fB+QO8ugQZAfuPr+xMyu0OvQXkZd9Lhriuf4oA5UEdoP0gmAiIgAiIgAiIgAiIgAiKQ3gTk5CknT/c7nPcG9kdGGYh/NeIDnlxyl38lrY+8htBFELfbaYWwHXQj1BXib8r7EPK3Ke8zPI34cOhliL9H+VfOWYi/Dy2CuCDQCoRc8GcDwi0Q7z3E+p4chPMfgoJ2l70S+e7dZU9HOo/dZeXkCTYyERABEciPgGeHpQYNGph/tfL8TlZZwQh8+ilv0+Yce9xxx5n/gY6c0vxjjuPYFVdcYe6d03777Tdbs2ZN/ieqNKkJBO0kyQ5zx77LLuO0h6n4avr06fb22297Kr3++uuNO+g5Tmw7A4QrY5+5ong4zZAOh9E6e7E/fqcx9vu11zgdZa1FKz5Uxt0U3K3S0Y4PePFhRD6s6S4bMWJEsTqDuvuSDnHukupfpZ67Tmzbtq3Ih8ddNPgwobvh7du3G7+P3XnuOB9A40NgdDgO59PhfsiQIYV+CI0P5bKeQw89NFx1KOSuuN98800orv8SR4Bzp7POyvXn9UaJa1E1BxNQrgiIgAiIgAiIgAgUCwHPTR//PaBi6ZEaDSRAxxz3PYYff/zRPvjgA+NCOe7Fe3jPLtad8gIb3k0m78MceeSRnqO4SNUTTzxhu3bt8uQXJPHnn38az6ejZvh43ke88kr+aS2c4w1Llixpbdq08WRykasuXboYf8t6CgqQWLhwoT355JOeI+ncmh/X+fPnm9+prlmzZsbfu56Kokjwt3vbtm1z7bDIXUJ///33KGoq/kP5OnTv3t2zUBp7xV0kea+Y8USIjrrPPfecp2rey+Dry/s0noI4JOicO27cuMjusqySuyP6F7lifjTiolZNmzb1nMLvgNdff92Tp8TuCYwdO9b4eXUfyfujvDfizktU/KKLLrLLL7/cUz3fN3369LFoF/fzVKJE0hAImEt55lpJ01F1RAREoEAE5GBZIEw6KIEEDkDdY6ADobBtRoTOeKsR+o0PPLZD5q9Q2PiXt8FIHA7JipcAnWL5y3arrxs1kX4Y4uz+KIR8fZcgzMv4Fz3+ytmEA16AzoZkIiACIiACyUhAfRIBERABERCB9CAQq0Mdf4vm5VDXGmj4ZPnFCPmb5gyEeTnU7YUyir+RyyJeAToO4oI1tRHy3HMQ8mFH3n1n3VyAqBPyukE9ob4Qf3exT88gPgIaC02C3oBmQ/Ogj6Bl0CqIqxT/jJBP95IBojIQkJOnyckT7wOZCIhA8hKo4+4aV4J2pxVPDIGSJUsaH/CJtXauvk4nzf33398qVKgQUnE4GMXaf53nJbBmzZqQU2NWVpanoF27dtatW7dcD4F5DooxwYfIRowY4Tmb76levXoV6r0ZrtBxHLv99tuNdYbzGHL3gvXr1zNaINFxkQ5pfHDLfcKdd95pK1ZwbQ93buLjdBJ1r9DuOI41adIk1LDjZDs/O06Ocyof0FyyZEmoXP8VngAf+PQ7ENLplQ9RFb72xNfAB3fpTO1uibtAcBcRd16scTqf3nHHHZ7TuTMHV/H3ZCqREAIBcyjPHCshjapSERABERABERCB5CegHmYCAc9D/wFOAZnAICXG6DiOXXXVVZ5FyyZNmmTcLe/bb7+NjKFp06ZWsWLFSDrREd474T0UdztcmKdr167GBayWL1/uLso3Tuei5s2b2/PPP+857tJLL7XatfknUk+2J3H22Wcbf1e6M3kPpEGDBhawm5j7sEicDqEvv/yycQEq/30uOmvm5YDF3/VcUIthuLLSpUtbwO+scHGBQzp1cidM9wmpdr+GTrN0ruTr4R4HHYYfffRRS8QukmyH9zD8O2aWKFHCuIBaonbM5O6r/nGeeeaZVq1aNXYpZjmOY61atcp13/Oll16KyYk45o6k8In8fL766qvWuXNnzyj4nrjuuutysfUcFMcE3+/33Xef+e8R8r7ts88+a+xnHJtTVcVA4JNPuKeYp2HPXMtTooQIiEDSEyiR9D2MYwdVVdIR2Bs9ehw6CXLbQ0h4lyBGhstY9jDS7uVuaiLN8xDIipnAOLRfF5oHuY3fN3SW5I4ij6HgFOhMiA/+cpcQRHPZPsjhQ8PcYWQp4nTgPAahTAREQAREQAREQAREQAREQATyJJCiBXRw5GI1G9H/tdBKiL+DFiPk76t3EHLRmokI6Tj5IsL/QHSo5O/hPojfBXWDboKuhVpDcvIEhBQ0OXmanDxT8H2rLotAURHw3E9O1IMRRTWYZG2Hf/R39+3zzz8v1I6TfHiAq9Bv3brV+AAY5V9l3t2e4slLgA9IPfjgg/b11197OkknWq667X/veA4qRIJOf3yYzF0FHzKkw647rzBx1sWHsNx18EEXf7vu8qA4dwmkQ6W77IcffjA6g5KfOz/RcTqqZWVlRZo54YQTrEaNGpE0HeWYF87YsWOHcVX3cFph4QjQmdLvTH7MMcdYqVKlCldxjGf/+qt7/dr8K2HfR44c6XnIi7uitGzZMv8Toyxt3bp1LsfmaB4WjLI5He4iEDCH8syxXIcqKgIiIAIiIAIiIAIikF4EPF4Aq1atMvfvxvQaauqPhk5a/O0eHsmiRYvsmWeeifxWcxzHmjZtmpDFrsJtBoWdOnUKOVP6y6ZOnWrc+ZF9puMQ7x9t3749chjvi3BhHTo9nXfeeaFF2HhO5ABEeI+pIE543OGTi1zRWQqnRYz3kOh4yV3j3nzzTfv5558jvHgQ70/yXifP5T0R3l/67bffWBQRHQHz20Fz9erVNnny5MjxjJx++um5ft8yP1px8S6/oybv14wZM8YzjmjrLcrjuZup32mWr+sLL7wQ8w6fu+s/nXXbtm1r/u+zAQMGBL5Xd1dfQct535D3D93HN2vWzPbdd193Vkxx3sPzO9vSiZQLYsVUYQacRKdp3ofldwydlXkfi9877qFffvnl1qBBA3dWwuP8Lr/ttttytTNw4EDja5qrQBkpQ2Dz5s32zTff+PsrB0s/EaVFIIUIlEihvqqr6UfgagypA+Q27mY52J2RR3wg8qdDbmuLxI2QrPgJcDcU7rBC50l/b7oggw8GV0b4HsQHfw9B2A6i8yyCQOOSLg+iZDU0FboCkolAOhDQGERABERABERABERABEQgWQjIydOMDJLl9SjufsjJ0+TkWdxvwjRrX8OJD4G9UI3n4f+TTvIkUSyLBwE6Xbh3rOSDKXwwxv8wQjzaUh2pQ4CraQ8aNCjXrgJcoZ8OUXQcS9Ro3nrrLePDZOH69957b7vgggvCybiF3N3xkEP4J4ucKqdMmWJ0NsvJyT/mOI7xQUOuVu8+csKECTZx4kR3VkLjv/zyi3FnC3cjfHjRvfsC48xzH/P2229bNLt2us9V3EuAD3HSudydywcu3emiirMvfG3d7R1xxBFWvnx5d1Yk/t1339m7774bSTPC9zQdkRmPl1gfH3p11/fxxx8XeLcR93mKR0cgYA7FSdWe0dWio0VABERABAIIKEsEREAEkp0A/w7iefA/YOelZB9DxvTvoIMOsquv5mO22UNes2aN8T5FdsqM9/C40FM4XVQhnceGDx9uF154YWCTS5YssRtvvNH+7//+L+Ro5jhOyAmU93P4O5ROTzNnzsx1Lhdp446SBb3H1LhxY3vkkUdy1cMMOlfy9ybrpBOm42T34YADDggtPtW7d29buZLr3fLoHHHnzBEjRuTrCDhv3jyjo2jOWWZcTK5kyZLurJjj3NWT99vcFdChc/Xq1e6swDjvbTlO9lgdJ7Zw2rRpgXUXNDNoZ1w621asWDH0PnCc2PrlOLnPe/hh7tVjoXtZXNTP38cePXqY+/V3nNx1OE50eXx/0omP9wt5v8/dJhenOv/8891ZMcf9n39WxPuzI0eOjOpeJc/LT3PnzjV+LhwnOg6Ok3N8gwYNjM7L+bUTa1k0/ePfNI466ijjd8zChQtzNUlH34I4cOc6sZAZjuNY+/btc+26S+fufv362e+//17IFnR6cREI+L7jHItzreLqktotWgJqLQ0JlEjDMWlIqUGgHro5AHKgsC1HhM52OxDuzrisTVcc5F4imXUNQd7JkCw5CPD1pPy9aYiMBVAziMbJxEhE+MuiCsJ+0DdQXtYYBdwpcz1COtvWQigTAREQAREQAREQARGIGwFVJAIiIALFRoC/D7WTZ7HhT7qG5eRpcvJMunelOlTcBE5yd6BSpUrmf9DEXa547ASCVsfmquNXXHFF0Gq8sTekM1OKAJ0De/bs6ekzH1AaNmxY6IE+T0EcE9zpwP9AzHHHHWd8ICaOzYSqOvbYY61evXqhePg/PiRBJ+NwuiAhH4Diwzr77bdf5HA+AMVdLAvyMFzkpEJEyMy9AjofMOLDRd4qLfTAEcvC+Vx1n6vvh9MKYydAh0byDNcQz4fswnUWJOR7j7tE8D3hPv7f//63cccPd144zodM161bF06GQj4s536vhDLj8F/44c9wVXSm5ucunFaYGALcFYVzKV/tnrmWr0xJERABERABERABERCB9CHAh/8jo/H/VogUKJIUBLibon8xqHDH6HzJexDhdN5h/EvYLu8V9e3bNy6V01H0/fffNzo4FrRCx3GMu8KNHTvW3PdgCnq+/7gWLVoYF/miE6i/LJymI9To0aPDyVDI3/vcLS+UiMN/VapUMb7u7qro0Dljxgx3luLFTID3fGbNmuXpRbwXp7r44ouNC2S5G6HzMNt25ym+ewL8XNFBnQ6yuz86/kfwHlz//v1DDr/u2qdPn26vvfaaO0vxFCLgvv/+T7c9c6x/8hSIgAikEIESKdRXdTV9CByBofWDd5QAABAASURBVDwGHQaFbRsi3IFyC8KCGpdjuRkH09kSQcj2xv90vCuDUJYcBLiLJXez/MLXHS4BzaWa7/Pl09H2HuRVgi6BxkJ5Gd9D3cxsEQ6YB/H9UBqhTAREQAREQAREQAREQAREQAREQARiJSAnz2TdyTPWV7Rw58nJ0+TkWbi3kM6OMwHPQ/8BOy/FubnMrY4PSHXr1i20oribAnfDozPGKaecYnTW0S53bjrpHecOCXSu/OuvvzwDvfXWW+2yyy7z5MU7wZ0Y/Q8NVa1aNSEO1iVLlrSaNWt6hkCHSI7fk1mABHeRuPvuuz1Hrlq1yvjgYaJ3g6VDHXc2YBjuQK1atUI7NITT4TDIoZo7NfCBwfAxCqMnwJ04+Plwn3nzzTdbxYoV3VkJj+/atcu4AzE/v+7GuGvI9ddfn+t7PnwMHRzd7x86VlavXj1cHNeQ1xXupuqulLuBuNOKJ4ZAwFxKCxknBrVqjZaAjhcBERABERABEUg0AW6MEGlDTlsRFEkZ4QJTQTvilS5d2rgQTnF2mjtZ3nvvvcb7Hdddd10ux6GC9K1y5co2fvx4++CDD0I7XhbkHPcxjuNYq1atbMWKFdapU6eY+kDHKzrKsR95ObOG21y2bJm9++674WQobNq0qVWsWDEUj8d//A3OXSz9ddERS/dr/FSKL83vTveibI7jWNu2bY2vX7x6dfTRR5v/c84258yZE68m0r6eAw88MHRv7KOPPjLeUy7OAXNX3csvvzxXFx588EFbu3ZtrvyMyEjxQfJ7wDeE+b60kiIgAilGoESK9VfdTQ8CD2MYdLhDELK/8X8PKJaLykycx3MRRKwKYgMgPgCHQJYEBOj8WAf9oPMrAo/1QYqOlnS4RNRjXHKnNXIOhbpAC6C8rD4KnoQ2QVwi6EKEMhEQAREQAREoNgJqWAREQAREQAREQAQKQUBOnnLydL99eI9rf2RwQbFyCLkoVTWEp0K8H9IQ4UVQM6gV1A66EeoK8b7ZfQh5r2wgwqeh4dDLEJdD5b0XLq/7PtJcwOpzhCug76ANEBdD+xNhrO/JQTj3IYj3f+5C2A26CboWuhKiR87FCM+GTodqQXxyvzLC8hDvCZVCuCckEwESOIn/hRXgFBAuUhgHAnSau+GGGwJrWrJkiXXo0MG4enapUqWMD/y89NJLxt3O3A45gSenWWYmDIcOju3bt7evv/7aM1yupE9nQcdxPPnxTvz444+2YQMvSzk1n3DCCXF9WCmnZjM6IrrTv/32W+i97c4rSNxxHKMDG3dgcB8/cuRI4w4P7rx4x/lZ5EN37nqbNWtmdJ525zHOvAsv9P5JhTtY8nPOcqlgBOjI+NNPPxl3EeDDUuedd55lZWVFTubnhQ96Ok5iPy9skO1+/vnnxlXx+Vnp2rWr+Z2jH3jgAatXrx4PDxQfGHUXHHrooXbUUUe5s+IWL1u2rB133HGe+ujUvHXrVk+eEvEnEDCX8sy14t+iahQBERABERABERCB1CWQZj3nfeHIkOioo0W0IjiSLkJnLTptOY739yR/y9MxMBk6fOyxx4YWY9u2bZu9/fbb1r17d+OOjvy95+/fwQcfHCp7+OGHbfny5aH7TS1btrQ99uCfQvxHFzx95JFH2lNPPWXhPnDxuJNPPtnYnr8WHsvf6Y899ph98803xt/AZ599dp6LELnPnzZtmvFeUTjPcRy75JJLCnRu+JyChA0bNjT/66v7NQUhVzTH/Prrr8bFCN2t8R4MFyZ05xU2ntfnn/fiec+2sPWn4/n8fPP7h87fixYtsk2bNhkXQaNDeHGPd6+99rL77rvPeJ/N3RcuLsjvI/1txU0l+eOcO82dO9ffUc8cy1+otAiIQPITkINl8r9GRdHDomyjKxrjg14IIjYFsWehWIzOmXwojA517vM7InEVJEseAvwrKB+c6xXQJT4ASOfJBgFlzPoZ/z0B1f1HjDMPyVzGOwlXI/cNiE978AG+4xGXiYAIiIAIiIAIiIAIiIAIiECmE9D4RSAaArE61A1GIw9B/D1+F0K3Qx0XUXI71HEBrrwc6vbCuXtDB0BloQoQn7o+EWFtiOeeg7ARdDnEuq9D2Alimz0R9oW40Bf79AziI6Cx0CSI9w1mI+SiUB8hXAatgr6HeM9hG0IyQCADAT7ZICdPgJAVOwE6GUc6Ua0afY0jSUXiTIB/7OeuZ3TCya9qPrT02muvWZs2baxcuXK2zz772Lnnnht6qIp/YM7v3GjKmjRpEnpQyXGcQod8ECqatovyWP5B/oADDij0GB3HCa1uXlgHJe60yIfiuIq/mwN3T+AupnTOc+cnIr5lyxbzr87PlccT0RbrZN2O4zAaER0WI4koImXKlLHHH3/cuFtg+DQ+KHPPPfcYHcjCefEOuZOCu/7SpUtbo0acNgW31LhxY9tvv/0ihTt27LAxY8YY+xrJzNDIt99+G3IsdBwn388lH3jjLox0rqSTpRtXu3btbMqUKYEOru7j8opH+/3Hh0e5M2nv3r1t5cqVuaq98cYbjQ+aOo6Tq4wZO3futKysLEYj4ns4UQ+i8XrDz12kMUToVL19+3bEZDESKNBpAXMpz1yrQJXoIBEQAREQAREQAREQgVQkwHvhC90dD9iByV2seDEToDMlF87h7/Swxo4dG5fFp7jQFO/vhetlyPsEsQy5ZMmSofuCjzzyiH344YfGhYhYn1t0dmLZnXfeGdqx0nGCf5vG0j7PCfdh4MCBxsWj2J67fcZ5n2fmzJl2++23G3eedJyC96FPnz6h+yWsh+LrwteHbcdTvMfwxRdfeNr6448/rH59rruZ3VLQa8c+FVZ5vf49evTw9If3nujMlt2bnP+5uFhh+1DQ89kntpwoFkH94LjpTMn3sbucrxdfN/YnnuL7i+8zd1ts+5/7slE3lYjXZ86cOcaFGP2dCXpd8np/hc8tbP/4+Safvn37hhbSi9Z5m/1zs+b3I8cR7l9hw+rVq4cWE3S3wfjgwYND9x7d9fPzxfcby8MKv+fdxylePAQC5k6cW31TPL1RqyIgAvEiIAfLeJFUPQUh8G8cdCfEh+MQhOxL/N8OKswDa3Tc40r8S1GP255B4nRIllwEuGPCJejSD5DbuDMBH2zs4s4MiNMRk8dwBwM+PJnfag988JLvja9Qz5tQG0jfe4AgE4HUIKBeioAIiIAIiIAIiIAIiIAIZDgB7pzI+z4bwWEtxKfDef9nMeLzoHeg16GJEB0nX0T4H2gw9BDUB7oLosNleNdE3kuIl5Pnv1B3Xk6et6EsFidPjvF7nCsnT0DwmZw8zdJ0J0/fK51/srS7mA5D7rTi8SdAp5e7777bli5dmu9OZ+6W6ZBHZ7wOHTrYEUccEdqVbNSoUbkc5NznKJ68BKZOnRpylnX3kI54o0ePtmOOOcadnbD45s2bjQ5f7gYCnILcxYWK0znN70iWlZUVc53/+te/jA8NuivgbqAPPvig8fPizo9HnE5pfH3cdXHV9sqV+WcYd25OnDzPPPPMnAzE+Dnmg5CIymIkwAe4nnzySRs2bJjtvz/Xqoixojidxvf10KFDjX3i93te1fI9tHEjp+A5R3A3Ejp/5+TEL1ayZMlcK/fTOTwRn4/49To9agqYS3nmWukxSo1CBERABEQgeQioJyIgAklGwPPMXYCTQJJ1V90RAREQAREQAREQgeQhEDB38sytkqen6okIFAeB1G2zROp2XT1PMQJ0hnsMfT4SChsfFLsViV+gwho9/m9BJX9BYdsXEbbJHQ4QlSURAU4i6qA/b0F+40OQLyCzIMsC8eFJOmtWwvH3QHTYRRBoFyB3FLQJegqS8y0gyERABERABERABERABKIkoMNFQAREQAQyjUB+Tp7vA0ZeTp6DUPYQFK2TJxeLKo/zeC+tFMLd7eQpJ09AKkKTk6cVu5PnQe7XO9YVmt11KF4wAnS+mjdvni1fvty6dOliAQ4ZeVbE3dPatm1rdLYcP358aJXzPA9WQVIRWLBggdFRliukuzt23333WZ06vMXvzlU8LwKO49itt95qXJ3cfQx3AH3jDW6q7c4tfHzFihXGz6u7pmbNmhmd69x57jjLeIw778svv7TZs2e7szIrHofR7tq1y2655RarXbu2/e9//zOuNB+HaqOugrsqPPbYY/bjjz+G+kPHz6gr0QlpSSBgLuWZa6XloDUoERABERABERABERCBMAE+vxeO2/Tp0xOyCFCkAUVEIFkJqF8iIAIiIAIiECUBLgzHuZPvtOm+tJIiIAIpSKBECvZZXU5NAgPR7dOgsO1A5BFoJhQvm4OKbofcVh8JOt6VRChLLgLceeJCdOlRyG/XIWMhVBMqiNHBth8OrAqdB42A+AAkglzGPwx2Qi4fguSOF9xR4nCk09I0KBEQAREQAREQAREQAREQAREQAREQgZQnwHscee3kyfsb72CEr0MTIS5G9SLC/0DJ7uQ5Dn2cBNGzhN4b8xD/CFoGrYK+h7hA2zaEOyFZNoFMd/I8JBtD9v/ROPlln6H/C0PAcRz7v//7Pxs8eLBt2rTJvv/++9CubOecc47ltxNauM1ff/3VWrVqZTfddJN2swxDSeJw7dq1RsfYrKwsTy87duxo3bp1M8cpyBqJnlMzOnHYYYfZoEGDrESJnD/N0nG1R48eRtbxhDNhwgRzv250bj7vPP7pJP9WeAyPdR81YsQIfV7dQGKML1myxM466yzr3r17TA8sc1fVChUqWJBYFtStihUr2uuvv25btmwxOsvefvvtduCBBwYdqrwMJhAwl9IOlhn8ftDQU4OAeikCIiACIiACcSSwCHWtgkK2Y8cOGzWKexeEkvpPBERABERABERABEQgDwKcM3Hu5CrmnIo+Ca6swkV1tgiIQPEQyPkrXvG0r1Yzg8D1GGYbyG300udDXu68eMSfQCVTIbe1R6I1JEtOAneiW1dD2yG31UJiAXQNFI3RafdanHAIdCP0LpSXnYqCx6EfoVegSyGZCIiACIiACIhAYgmodhEQAREQAREQAREQgdQjkAgnzyuB4TLoYuhs6AyI94OqI6wMFcVOnnLyBOgYrDidPLnLa6TLAbsuRcoUSSwBx3HsqKOOsvbt29vMmTPtjz/+CDlcjh492i644IJ8HS6fffbZ0C6YXOE3ml5OnTo1tPsbd4ArrBo3bhxN00V6LJ2w6BBV2DHy/Dlz5lipUqWi7j9fm/vvvz/klOU+mc60jz76aL6vr+v4uEX33HPPXHWxj7ky45Tx+++/m+/hiLiM+dxzz7Vbb73V00s6vj344IO2c2d81hL45Zdf7M033/S00aBBAzv66KM9eUEJHsNj3WWzZ8+2JUuWuLMyLk4u69atK9D3Dz+7q1evNn4Xnnaae93ZbGyPP/649evXL1RXdk7B/h85cqR9++23gaLD+8aNG61v376e9yn70bx589AuNPw+KFhL2Uc5jmP+zx1344y2nuzadv+bcSn2AAAQAElEQVQ/3//btnFNjZxj2b7bITmnRLF4EghwsORCtfFsQnWJgAiIgAiIgAiIgAgkN4GJ7u4999xz7mRB4zpOBERABERABERABDKKQMCc6bWMAqDBikAaE5CDZRq/uEkyNO4oOMTXF65C3wV5f0Lxtr9QIZ3r1iEMG9/njyJxOhSl6fAiIjAG7dSB5kNu2wuJkRCdIBFEZdzZ4Vmc8W+oJsT3gPt9gSyPtUBqMvQtNAA6EZKJgAiIgAiIgAiIgAiIgAiIgAhkBAENUgREIAUI8F4i7/dsRF/XQiuhpdBi6H3oHSjanTzl5AloqWwBTgGpPJyU7rvjOCGHy6uvvjrk3EUHtU8//dSuueYaz4599s+/YcOG2cSJnmf4/ilRUNwE6EDFnRaff/55T1cOPfRQGzJkiBWHYzN3f9xvv/08/fn666896Xgmfvrpp1wOj8cff3yhm3Acx+644w6rUqWKpy4+jMGdBj2ZMSYWLlxoCxZw7cqcCi699NJcznI5pTkxOrTx2JwcCzmajhkzJmqHQHcdmRSnQ/Mxxxxj/C6cP3++TZkyxfzvXTpY0jE9nlzKlClj9957b+i15y6X4bp/++03u/LKK0POl9E4Je+///5Wrly5cDWhkA6eW7dyKhZKxvU/XjPWr1/vqZPjYD88mUrEnUDAd3oG7GAZd4yqUAREQAREQAREQARSmYDHo5K/J+P9eyWV4ajvIiACIiACqUxAfReBxBB4++23Q/dhfbV75lS+MiVFQARSiAAdz1Kou+pqihE4EP19FSoJhW0LInSA5ENQiCbENqHWqyD3cr/czXAY8spAsuQk8Bm6VQ/yPrWBDNht0NvQMVAs9glO4k6Z/Gtwc8QnQXlZBRTcBbE/fDCPO6C638MokomACIhAMRNQ8yIgAiIgAiIgAiIgAiIgAiIgAsVBQE6eZu57rsXxGmRWmyk82j322MNq1Khh3HVtzZo1ds4553hGE3bi4257ngIlip3AtGnTrGfPnp5+cBe5Z555xqpXr+7JL6rEUUcdZXTwdLeXSAdL7irpbmvfffe1I444wp0Vc7x8+fL28MMPexyP//rrL+vVq5fRsTPminEiP1eTJ0/O5QxJBzvHccxxdi8ei6o8xjq5G6InU4ndEnAcx5o0aWKjRo3K9XpzJ0s6Fe62kigPqFmzpk2YMMFKly7tOZO7W9Jxmu8RT0E+iWrVqnlKN2/eXOj3qKdCV4LXgm+++caVYyEHTzlYepAoIQIiIAIiIAIikM4ENDYRKD4CXL2Iz3dGesBFgCIJRURABERABERABERABDwE/ItTovAVaAUkEwERSAMCCXewTANGGkJsBPje4o6B7r+2/42q6Li2EGGibQ4auBdyW1UknoLYNwSyJCVwPfp1K+S3c5HBZZebICyMvYaTL4PKQz2gT6G8rCEK6JhLp106fjZAWiYCIiACIiACIiACIiACIhBAQFkiIAIiIAIiIAJFQiDTnTx5jzkCmg4ZkYQiSUuADmWvvfZaLifLxYsX22efcZ27pO16xnWMzrDcYZEOf+7BDxgwwC67jLfV3blFFz/44IPtxBNP9DT4ySefGB2+PJlxSGzfvt3ef58bI+dUduSRR9rRRx+dk1HI2MUXX2zXX88/heRUtHTpUuvfv38u58icI3YfoxMknSF3f2R0R3z//ffG3RijO0tHhwnQyfLyyy8PJ0PhvHnz7KuvvgrF4/1fnTp1bOjQobmqpeN0NDsH16pVK+SUG65oy5Yt9vnnn4eS8f6PTs3r1q3zVOtv31OoRNwIZGVl+evKleE/QGkREAEREAEREAEREIG0I/Cce0Svvvpqwn6vuNtRXAREIPkJqIciIAIiIAJeAryny7mSN9foX+DLUlIERCBVCcjRLFVfueTvdwd00fvXYbMXkTcC8jwEg3SibCAqHgu5jX/BvNmdoXhSEngSvToL8v91+TDkTYHuhgpr36OCR6CTIbbFm0XbEA+yfZHJ9/RshHzih47C3OkSSVmKElC3RUAEREAEREAEREAEREAEREAEREAE0p+ARpgYAsXp5MlV9SOjCnAKiJQpEhsBOpc9+OCDVqVKlZBD2d577x1y+oqttpyzDjroIHvggQeM9YVzd+7caXQqC6cVFi8BOiy3b9/e/DtDduzY0bp16+ZxtCrqnpYsWdL+/e9/e5r99NNPjU5Znsw4JOjk9dFHH3lqOuWUU6xMmTKevMIk9txzT+vdu3foc+auh05xM2fOdGdFFacTJJ0hozqpgAePGDHCErHjYgGbT+nD9tprL7v00ks9Y6Cz4rfffuvJi2fiiiuusHbt2nmqpOM0nSzpSO0pyCNRtWrV0HXAXTx9+nTjd7c7Lx7x2bNne5yL+Rmho2g86lYd+RPgd7/viF98aSVFQAREIFUIqJ8iIAIiIAKxE+AP0QXu0wN2ZnIXKy4CIiACIiACIiACGUkgYI40HyA4l0IgKyICakYEEkpADpYJxZuxlZ+JkT8AuY1OaX2R8RtUVPYHGuIulp8gDNueiLAfdKpDVJbEBP6HvtWBJkB+4/vrFWQeBMXD2NYNqOgQ6DpoFpSXcZnsASjkX74nI2wByURABERABERABEQgDgRUhQiIgAiIgAiIgAiIgAiIwG4IZLnL5WDpphG/OHdWW758uX333Xf2559/Gp3N4uFQc/zxx9txxx3n6aheQw+OYkvw9b3rrrts1izvrXG+ZnQEpINYsXXun4bpYOl20N2xY4e9/vrrHqesfw4tVMA6f/zxR08dzZs3Nzp8eTILlTArX7689evXz0qUyPlTLR3gyPvnn3+OunY6P44YMcJzHusuV66cVahQIWr5X3M6wC1ZssRTvxIFJ3DggQfmOnjZsmW58uKVwdfvvvvus0qVKnmqpAN1nz59Qt/tnoKAxOGHH27169f3lMydO9dWr17tyStsYv369TZx4kRPNdy9skaNGp48JRJDIOA6nJWYllSrCIiACIiACIiACIhAkhPgxgSRLj722GP2xRdfRNKKxEpA54mACIiACIiACKQLAc6NOEfyjcczh/KVKSkCIpCCBHL+apeCnVeXk5IAd/V7ED3jToMIQkZHRzqt0SEtlFGE/61AW9ztcDPCsB2MCHe2pDMdorKYCBTNSVwllQ6M9wQ0x3yunkWH3oDimLJ24KwXoXOhahDfy/n9pZhLDtPRk09bPI7jT4VkIiACIiACIiACIiACIiACIiACIpA+BDQSERABEUguArxfGOlRwK5LkTJFYiPAnQIrV67sOXnRokVGBxhPZgyJffbZxw45RLflY0CX8FOmTJlizz3nfQ6gdOnS9tJLL9kxxxyT8PYL0kDNmjWtYcOGnkNfeOEFW7lypSevMImffvrJnnnmGU8VdAo+44wzPHnxSjRp0sS4a6i7voULF9rgwYPt77//dmfvNk4O3MHSfeBNN90UcpTmTonRauDAge6qjA6tY8aMibpfnkqUKFICFStWtL59ueast9lRo0bZG2+84c0MSNGpuG3btp7da3/44QcbOXJkXN8HkyZNyrUbbbNmzYw7Hwd0S1lxJhAwl5KDZZwZp1R16qwIiIAIiIAIiEAmE3gBg/f8wOaiQMiTiYAIiIAIiIAIpBsBjScmAgFzI86dhsdUmU4SARFIWgJysEzalyYlO7YPen0X5HZ441+AeyBvEVRcNh0N0/kNQcSqIvYItDckS34C/dBFOjNuQOi2/0OCu0/ejDDexmW46Jx7LCpuDI2D8rLDUXAbtBh6H+oExWt3TVQlEwEREAERKCgBHScCIiACIiACIiACIiACIiACIpDWBDwP/QfsupTWgy+qwZ1++umeptasWWPTpk3z5MWS2LBhg61YwTURc87mDok5qYLHdGT8CCxYsMA6dOhg3D0xXCt3Phw2bJjVqVMnnFXs4b777mtdu3bN5ez14IMPFmg3vt0NgA6NQ4cOtaVLl3oOveqqq0K7P3oy45TgLoO9evXKtcvgI488YnPmzImqlQkTJpj7O5HOca1atfLwiqbCc845J5dD9OTJk2316tXRVKNj/yHw66+//hPLCapV4zqfOelExC6//HK75JJLPFXzs873HR2KPQUBibPOOsvOP/98Twmdb/m94cmMMcFrwv333+85m7uutmzZ0pOnROIIuL83/mnFs5jFP3kKREAEREAEREAERKDYCKjhIiXA5/MiDb788ss2c+bMSFoRERABERABERABEchUApwTcW7kG/8DvrSSIiACaUBADpbF9yKmY8vXYVB0LEMQsQmIPQUVtw1CB0ZDbmuPxNWQLDUITEU3+TRH0J2bJ1HmXV4bGXE0OuleifrKQl2hhVBexqeP+J7fhANGQRdAMhEQAREQAREQAREQAREQgcwloJGLgAiIgAiIgAjEj8D37qqWLVvmTioeJwJ169Y1Ori4q3v00UetsI5V//3vf+3HH3+MVMvdLKtW5VqIkSxFipjA2rVrjTvU+R1s6Hx12WWXFXFvdt8cnb0aNWrkOXDEiBE2aNCgQu+oN3HiROvfv7+nbu5e6d9h0nNAHBLcZZDtOo4TqY27Rd55553222+/RfLyi2zevNlmzJjhOaRWrVpWo0YNT140CTo/+x3rvv/+e5s3b1401ehYENi5c6dNn84/MyHxj+2333521FFH/ZNKXEDHZDowli5d2tMIHYm5Aywdiz0FvgTPv/32241O1+Eivi/btGljdL4P58UScufEG2+80bgrpvv8W2+91Y49lmufunNTJp5yHQ2YS61NuUGowyIgAiIgAiIgAiIgAvEiMAIVcaMDBNkWsFNTdoH+FwEREIHMJqDRi4AIZBiBgDkR50wjMwyDhisCGUFADpYZ8TIXySD/jVYehNzGZWzpcLnTnVlMcf4Vujfa/hRyG3e2rO7OUDypCfA9dR56OBDyW0dkfAidCCXKNqLiIRAdPeshHArRkRJBLuP3axvkvgl9Bd0HHQfJRCDJCah7IiACIiACIiACIiACIiACIiACIiAC6U8gZUfoub/76aeeZMoOKtk6Toeva6+91tOtVatWWYsWLWJ2suRuZz179vTUSectOnF5MpUoMgJ//vmn0fHqyy+/9LTJnQvvuOOOmHc+9FQW5wSdvdhnv7NYjx49rG/fvjHtZEkHsxEjRhh3zOPOfuEu06HsoYceStjuleF2GNKZlY6ujIfFfoXjuwvnz59vixcv9hzWrFkzO+iggzx50SS4Ayb75Dg5jp88f/To0fb7778zKhWQwOzZs+2VV17xHE3nVzrwejITlKhZs6bdcsstuWrnTqlLlizJle/PaNiwoV1//fWe7K+//trOPvts++KLLzz5BU3Q2b5x48Y2a9Yszyn8/qHTpSdTiYQSCJhLaXKVUOKqXAREQASKg4DaFAEREIGoCHh2sZw7d66NHCnfgagI6mAREAEREAEREIG0IsC50FzMiXyD0u6VPiBKJgMB9SEeBOgAFI96VEdmEyiD4Q+BH7mSwAAAEABJREFUDobCxr+utkOCDmkIksK+Qy+6QH9AYeOSrSOQ4M6ECGQpQuB29JPvrz8Ruq0uEguhq6BE23w00Bni+5/tvY54XnY8CvpAX0NvQNo5FRBkIiACIiACIiACIlBgAjpQBERABERABERABERABLIJfJIdZP8f4BSQXaD/C0XAcRy74YYbrEqVKp56Fi1aZCeffLINHz68wA5Wu3btspdfftnooOPeJXHvvfe2Tp06GZ24PI0oUSQE6LzHXR+ff/55T3t0eOWudoVxzPNUmIDEKaecYsOGDfPsqMdm+vbta82bNzfuysl0QfTrr7/azTffbNdee625nSt5LneubNKkCaMJ11577WX33XefVapUKeq2+Fpyd0SG4ZPpgOrf6TNcFk3I3Wy5E6b7HDoLFsQpz31OVPE0O/iDDz6w1q1b53p/tWvXrlAOsNFgchzHbr31Vqte3bveLL+TBwwYsFvHZH5P09mYzo/udul4X7t27dB3PL/r3WV5xfk+feedd6xOnTr27rvveg7j+7Z///5FxsXTeAYnAuZScrDM4PeDhi4CIiACIiACIiACIPA2NBaK2L333mu//PJLJK2ICMSFgCoRAREQAREQgRQgwDkQ50K+rnKuNNOXp6QIiECaEJCDZZq8kMU8jCfQfk0obH8j0guaCyWbzUGHekBuq43EI9CekCx1CHB5LO4k6V2W2awkhvAS9DBUVPYyGmoEVYbug76C8rILUTAa2gQNhepBMhEQAREQAREQAREQAREQAREQAREQgRQjoO6KgAgUCwHPQ/907qCDSLH0JM0bLV++vA0dOtTo+OUeKh3S6HhWpkwZ4y5jM2fOtJ9//tnoNBM+jq/J559/btxV8Mgjj7SrrrrKfvvtt3BxKHzggQfsX//6Vyiu/4qewLRp08y/oyidm1566SU75phjir5DUbbIHR+HDBmSy8ly6tSpoR0nr7nmGps3b55t3749V83cuXPp0qXWuXNnO/TQQ+0///lPrmP4Hmf9/vd/rgPjmFGxYsXQLpzRVrl69WqbPHmy57TTTz/d4rE74sEHH2x+R80dO3bYmDFjPJ95T+MZnuB3Ib8T33zzTbvooouMr8XGjd61aE877bTQjsBFieqwww6ze+65J9fOtBMmTLCJEyfutit0uuZOr3SodB/M73Z+x9M5+Nlnn7V169YFvjfI5NVXX7VTTz3V6Kj53XdcEzenJn7/zJgxI+R4mZOrWKIJbN682TiX8rXjmWv5ypQUgYwloIGLgAiIgAiIQIYR8OzI9O2331qXLtzTIsMoaLgiIAIiIAIiIAIZR8A/YM6BOBfy5XvmSr4yJUVABFKcgBwsU/wFTILu34Q+XAG5bQwSuf8ijcwkMTq1TfL15Sqkb4ZkqUVgCbpLJ8sXEfrtTmS8CZWHispWoaH7oROgC6BR0C4oyLjj6y0o+ADirptdEWonVUCQiYAIiIAIJISAKhUBERABERABERABERABERCBdCCwE4PwPPj/ySeeTS1RLIsXgXPPPdfGjRuXy8mS9f/+++9GZ5rzzjsv5KRWokSJkOOO4zhGp6waNWrYI488Yhs2bODhHtExs1u3bqHjPQW7SXA3QcdxQuc5TnzChx8u2Dp9/AP6UUcdVai26bj4ww8/7GaUZnPnzrUDDjgg1rYCz/O3/cUXX+TaUY+OsXXr1g0833Fi5922bdvdjjnaAxzHsZtvvtkmTZpk++23X67TR48ebWeccYbtu+++VqpUKTv66KNDopPZ3nvvbSeeeGLIgZjOlv6T6fxLp0ue6y9LdPqKK66I2vGOjqTff/+9p2tt2rSxkiW5FqUnO6ZE8+bNjc5v7pPp0EnHTndeYeJF+fmKpZ/R9I/fhXTcpXMlnSz97ZHlk08+aXRS95clOs3vUL/DLB1C+Z7/6aefdts8He/feusto4Oz/2Ay4nd7uXLlQo7P/L4Mf+74mSOTli1b2pIlS/ynWpUqVUIO0XRGzVWojIQSyGP3Ss61EtquKhcBERABERABERABEYgLgURW8gUq7wdFbOTIkcZFVyIZioiACIiACIiACIhAmhPg3IdzIN8w6VzJuZIvW0kREIF0IVAiXQaicRQLgZpodSC0BxS2jxG5B/oDitESftpfaKEDtBwK216I9ID+BclSiwBfz+vQZTooIvAYnRwXIOdiqKjtv2iQT44cgrAT9D6Ul9VGwSCIf8Eeh7AxJBMBERABERABERABERABERCBNCeg4YmACIiACIhATAQ8DpYLF3Ltspjq0UkFIEBHmkWLFoUcYApweL6HcDdAOl0+8cQTgU6b+Z6sQhHwEXAcx+gwtnz5cmvWrJmvNCe5bds24255VJDDb/jIypUr26xZs6x3797F9v7kZ6R///7GnV/D/covpKMznUndx9DBjY6y7rzCxOn8xh0H3XXQoZO7DbrzFN89AToZvvbaa8W2SyOdhu+///5cDrPc0ZU7FtPZcnejOOSQQ+yVV16xl19+2Q488MA8D6czOT9zVJAjc/jEW265xebPn29Vq1YNZyksQgILFvBPqJ4GPXMsT0mhE6pABERABERABERABEQgxQjcg/6+B0Wsa9eutmbNGtM/ERABERABEcibgEpEID0IcM7D3St9o+Hc6F5fnpIiIAJpRkAOlmn2ghbhcA5FW9ypsiTCsP2MSC9oNZTstgkdpNPbFoRhOxKRRyGGCGQpRmAI+ns2tBJyG1/PGcjoCRWH/YpGuaMrnXdPRfxx6EcoL+OOsFNRyM/RgwirQTIREIFkIKA+iIAIiIAIiIAIiIAIiIAIiIAIiIAIJAMBjzdA3J18kmGESdaHk046ybjL1dixY41OaNF2jzu6XXfddbZq1Srr3r17sTmvRdtvHZ8aBLirHp3WPvzwQ6tXr17UnaYD4eTJk42OmmeffXZoB8+oK4njCccdd5zde2/BntFYtmyZvfvuu57WmzZtahUrVvTkFSax5557Gnex9Ncxffp0o4OnP1/p3AToOHvHHXfYypUrje+x3EcUXU7NmjWNTo3+FrmrZtDukv7jmN5jjz3syiuvDDkuc/dLOm4yv6DiNaFTp062bt260E6y+TlqFrROHRcbgYA5lGeOFVutOksEREAEREAEUoiAuioCIrA7Al3cB/zyyy8W4GjgPkRxERABERABERABEUgLApzz/PorH//3DMczN/KUKCECIpDcBKLonRwso4ClQyMEuNtjkOMX/+L7ZuSo5I+8gy4+Av0NhY1/fX8MCQeSpR6B2ehyXWgS5Lf+yBgL7Q8Vl32Mhu+AjoRaQJOhvOwYFNBheSnCWRB36dwHoUwEREAEREAEREAEREAEIgQUEQEREAEREAEREIEMJMDF1CLDnjNnjq1fvz6SViQxBOgg1KpVK/v666/tm2++sWeeecZatmxplSpVyuUwSeeZihUrWtu2bW3q1KnGP0K/8MILRke4xPROtWY6AcdxjLs2fvDBB7Zx40bjro6XX365cTdHvh/dfLg75KWXXmrDhg2zH3/80b744gtjmk5j7uOKM87PziWXXLLbLkybNs1+++23yHGO4xjPcxwnkhePSMOGDXPtYjt79mxbsmRJPKpPuzrKli1rJ598snXr1i20Kyp3UX300Ufz3fGxIBDicYzjOHbrrbda9erVPdVlZWWFHHujcZqlY+Tdd99tW7ZssUWLFlmvXr1C4z744IM9de+///6hfPLgZ3T79u321FNPGT+LngOVKFICnDvNnTvX36ZnjuUvVFoEREAEREAEREAERCDjCHyEEfM5NwTZNmXKFBsyhHsgZKf1vwiIQPwJqEYREAEREIHiJTB48GDjnMfXC86JODfyZSspAiKQbgRKpNuANJ4iIdAarXSE3PYiEsOhVDM6ir7h63RLpLXKACCkqHEn1cvQ976Q31ohg6uv1kdY3DYBHWgGVYDugj6D8rKzUfACxJ1Xn0N4FpSKpj6LgAiIgAiIgAiIgAiIgAiIgAiIgAikPwGNUAQSTWAVGlgIRSxgB6ZImSLxJeA4Tmh3vBtuuMHGjx8f2pFtx44d9vfff0e0a9eukBPmiBEjrHHjxkbnmmh7UatWLaNTkrveRMR79OgR2DXmx7u9NWvWBDoUjRw5MsIu3m2G6/O3nYjxhdvyhxxfEGR/H/x9DDqnIHllypSxq6++2iZMmGBr1641vh/dfeKueZMnT7b27dvb4YcfXpAq8zymVKlSNmfOHM/rx3HleUIBC7gjIJ0n3f3m54GfC3cVffr08bT9119/2YUXXug+JC5xcqIjqrs/f/zxh9WvH9ufWsjIXVc84vm9f/gedLfB14yvXV5wCtu/n376yeh8OnDgwNCOlXRQz6utoHy+zny93X3md2nQsbHkHXbYYfb555973jtsi+85vveirZPOyezzgw8+GBr3pk2bPHVv3bo1lE8e9erVy+WUH217Oj4+BALmTpxbrYpP7apFBEQggwhoqCIgAiIgAulP4HEM0bMQR9euXS1gPonDZCIgAiIgAiIgAiKQ2gQ4x+FCcb5RcC7EOZEvO6OSGqwIZAwBOVhmzEsdt4HWQk1PQe7lbxcjfR+0HUo1+xsdvgX6BArbnohwPHUQylKXQB90/XKITokIIlYNsXnQjVAy2Fp04mHoJKgB9DyUs+Q0Ei7bD3E6N89B+CnEp3/KI5SJgAiIgAiIgAjETEAnioAIiIAIiIAIiIAIiIAIpCAB/jEz0m3+wTOSUEQEREAEAgkoUwREQAREIEwgYO7kmVuFj1MoAiIgAiIgAiIgAiIgAiDQGdoGReyaa64xLsQTyUiqiDojAiIgAiIgAiIgAtET4NyGcxzfmZwDcS7ky1ZSBEQgXQnIwTJdX9nEjKscqqVz5f4Iw0anytuR+A5KVfsGHe8J/QyFrTQiz0EloeQx9SRaAhNxAh1l6ZCIqMf+g9TTUDLZXHTmeugQqD30DpSX1UDBQxA/e5MQNodkIiACIiACIiACIiACIiACIiAC6UBAYxABERABEdgdAY8TwPTp0+3PP//c3TkqFwEREAEREAEREIGMJ8A5E+dOPhCeuZWvTMlEElDdIiACIiACIiACIpD8BFahi9wQAEG2bdq0yeiAsGPHjuwM/S8CIiACIiACIpA/AZUmNQHOaTi34RzH19EOSHMuhEAmAiKQCQTkYJkJr3J8xrgPqrkbqgu57U4k5kKpbm9gAIOgv6CwnYwInfDcu3UiS5ZiBFaivw2hIZDfbkLG+1BVKJnsD3RmOHQOVB3qD30L5WVNUfAq9AP0GHQKJBMBERCBIiOghkRABERABERABERABERABERABESgiAksQnuRP2jyD5+jRo1CliyRBFS3CIiACIiACIhA6hPgnIlzJ9dIOKfi3MqVpagIiIAIiIAIiEAmE9DYRSCAwFjk8dlRBNm2aNEia9OmTXZC/4uACIiACIiACIhAChPgnIZzG98QOPcZ58tTUgREIM0JZJqDZZq/nAkdXgNWGf0AABAASURBVDvUTi98BBHjrnlDI6nUjzyOIUyD3MZxt3VnKJ6yBLqi59wV8m+EbjsdiQXQFVAy2jJ0qjd0DHQp9AqUlx2Bgtuhj6B3oRuhAyCZCIiACIiACIiACIiACGQaAY1XBERABERABEQg/QlMdA/xueeecycVFwEREAEREAERyAwCGmWUBALmTK9FWYUOFwEREAEREAEREAERyEwCD2LY3DAAQba98sor1rNnz+yE/hcBERCBxBJQ7SIgAiKQEAKcy3BO46uccx7OfXzZSoqACKQ7ATlYpvsrHJ/x1Uc1faE9obB9ici1UDrZdgymE/QF5LYnkKgDyVKfACc8fC2X+IZSCmmuMsGdIhFNWpuKntER9HCEt0GLobzsXyjgDqybEI6AzoNkSUtAHRMBERABERABERABERABERABERABEUh/AhphnAl4PCoXLFhgM2fOjHMTqk4EREAEREAEREAE0ofA22+/bZwz+UbkmVP5ypQUAREQARGIiYBOEgEREIG0JcDNDea4R/fQQw/ZoEGD3FmKi4AIiIAIiIAIiEBKEOAchnMZX2c51+Gcx5etpAgEEVBeuhGQg2W6vaLxH88hqPJ5iA5dCEK2Ff9fD/0CpZutw4A6QtugsHEHQDpZlglnKExpAovQ+7rQKMhvXFJrOjK5EySCpLWf0DPemaqNkDtwPoUwCwoyOkZzF9b/opCO0fcgrATJREAEREAEREAERCB/AioVAREQAREQAREQAREQgeQm8DW69yoUsYAdmSJlioiACIiACORBQNkiIAIZQ+D55/lnf89wX0FqBSQTAREQAREQAREQAREQgYISuAYHfgdF7LbbbrOnn346klYkSQmoWyIgAiIgAiIgAhECnLtwDhPJyI58i4BzHQQyERCBTCQgB8tMfNULPma+P57E4dWhsP2FCHf5exdhuto8DKwX5DY65N2PjH0gWRISiLJLO3A8nQ7vQOi3RshYCF0ApYJ9gE7eAtEZug3CN6G87AQU8H28EuEMqDUkEwEREAEREAEREAEREAEREAEREIGUIaCOioAIiICPgGfHpVdffdW++uor3yFKioAIiIAIiIAIiIAIcI7EuZKPRC6PS1+5kiJQbATUsAiIgAiIgAiIQNISoHNlLseDm2++2YYNG5a0nVbHREAEREAEREAEkpNAcfSKcxbOXQLa5hyHc52AImWJgAhkAgE60GXCODXG2AjQaau579RxSA+A0tn+xuD4YA5X7EQ0Yp0Q486dCGRpQuBxjOM8aA3ktvJI0FGxO8JUMb5vX0JnL4KOh/pAXMUfQaBdjNwx0M8Qd2ilEzGiMhEQAREQgTgSUFUiIAIiIAIiIAIiIAIiIAIiIAKJJTAT1S+AIhawM1OkTBERSBABVSsCIiACIiACSU8gYI40H53mXAqBTAREQAREQAREQAREoAAEdEgOgTmINoM81rFjRxs9erQnTwkREAEREAEREAERSCYCnKtwzhLQJ85t5gbkK0sERCCDCMjBMoNe7PyHmqv0VOTcC+0FhW0RIr2hTLDtGOSt0FrIbb2QOBuSpQ8B/uGwDoYzDfLbI8jgXZ+SCFPJVqCzfaH/gy6EOIa/EAYZd77ke/1DFPJhtC4ID4VkIiACIiACIiACIiACIiACaUlAgxIBERABERCBtCPAxfIig3rsscfsiy++iKQVEQEREAEREAEREIHMJJAzas6NOEfKyQnFPHOoUI7+EwEREAEREAEREAEREIGCE5iMQ1tBHrvmmmts/PjxnjwlREAEREAEEklAdYuACBSUAOconKsEHM85Dec2AUXKEgERyCQCcrDMpFe74GMthUPpkFUGYdjWI3I3tBrKFPsJA70K2gKF7QhEHoS4wyECWZoQ4GvdBGPpB/ntamTQ8ZBOmIimnL2FHnPLcjpS3oz4PCgvOw0Fg6EN0FjoEkgmAsVLQK2LgAiIgAiIgAiIgAiIgAiIgAiIgAikP4HCjfAFnL4Sili/fkG3+SLFioiACIiACIiACIhARhEImBtx7jQ8oyBosCIgAiIgAslBQL0QARFINwL0pORzaZ5xtWrVyiZMmODJU0IEREAEREAEREAEipMA5yacowT0gXMZzmkCipQlAiIQM4EUPVEOlin6wiWw29yxchDqrwaFbRcidLqioxaiGWX/w2gfhsgAQcjq4X/u7qnPD0Ckmd2D8bSEfoHcVgOJ+VAHKFWNY3oanT8DqgUNhOg4jSDQuBoHd/X8BqV8Iq0qQpkIiIAIiIAIiIAIiICZCYIIiIAIiIAIiIAIiEDSEeD9q0inXn75ZZs5c2YkrYgIiIAIiIAIxEJA54hAOhDgnIhzI99YHvCllRQBERABERABERABERCBWAlwI4+O/pNbtGhhzz2nTdP9XJROTgLqlQiIgAiIQHoT4JyEc5OAUXIOw7lMQJGyREAEMpGAHMQy8VXPf8x0qvI7kY3DKY9CmWp0sPQ7l/KC2ilTgaT5uF/F+OpC70J+ex4ZQ6FUsqC+foTM26EjIDqUTkWYl1VEQW9oGcSn0q5FSEdsBDIREAEREAEREAEREAEREAEREAEREIEkIaBuiECmExgBAFwsD0G2BezUlF2g/0VABERABERABEQggwgEzIk4ZxqZQQg0VBFINwIajwiIgAiIgAgkI4Fh6NTNkMduuOEGGzBggCdPCREQAREQAREQAREoSgKci3BOEtAm5y6cwwQUJUWWOiECIlAMBORgWQzQk7jJk9A3v/PYp8i7FXLv4IhkRtlOjJYOld8jdNsjSNSGZOlHYDmG9G/oKchvtyBjLnQ8lA5Gh9JLMZCjoV7QUigvOwcFw6FN0DPQmZBMBERABERABGIgoFNEQAREQAREQAREQAREQAREIO4EPLtYzp0710aOlO9A3CmrQhGIioAOFgEREAERKE4CnAvNxZzI1wftXukDoqQIiIAIiIAIiIAIiEBhCYTOfxr/d4E81qtXL+vevbsnTwkREAEREAEREAERKAoCnINwLhLQFucsnLsEFClLBEQgkwnIwTKTX33v2Esj+Sx0EBS2LYjQsXAzwsy17JGvQ9AWIhMEIdsX/4+FSkGy9CRAZ8obAoZG58uFyG8OpYt9h4FwybATEZ4NvQBth4KM73ly4Qq3S3AA74IdhVAmAiIgAiIgAiIgAiIgAiIgAqlLQD0XAREQARFIdQJvYwC8X4sg2+6991775ZdfshP6XwREQAREQAREQAQyiADnQJwL+YbMudJMX17mJTViERABERABERABERCBRBF4AhW3gTz22GOPWfv27T15SoiACIiACIhAwgmogYwmcN111xnnIAEQOFfhnCWgSFkiIAKZTkAOlpn+DsgeP98HgxCtB7ntTiQWQLJsArMQ9IHcdhwS3MkPgSxNCTyHcfGz8TlCt9EZmbs/3u/OTJP4bIyjA3QIRCfrOQjzspNRwN1cucPra4hfBslEQASKgICaEAEREAEREAEREAEREAEREAEREAERyEXAsyPTt99+a126cBHaXMelTIY6KgIiIAIiIAIiIAKxEOAciHMh37meuZKvTEkREAEREAEREIFiJKCmRSCNCLyEsTSCtkERGz58uDVt2tT++OOPSJ4iIiACIiACIiACIhBvApxrcM7x4osv+qvm3ORiZHKugkAmAiIgArkJ0LEud258c1Rb8hO4GV28CnLbeCS4gx0CmYvA84i/DLmN7Nq5MxRPOwLzMaI60BjIb/cgYwpUFko3+x0DGgY1hGpAD0Hc6RJBoNG5kk6WdLak0yWdLwMPVKYIiIAIiIAIiIAIiEBaEtCgREAEREAEREAERKC4CXyBDvSDIjZy5EgbMWJEJK2ICIiACIiACIhAoQmogiQnwLkP50C+bnKOxLmSL1tJERABERABERABERABEYg7gddR4zmQ5zmzKVOmWL169WzJkiUokomACKQAAXVRBERABFKKAOcYnGtwzuHrOOcknJu84ctXUgREQAQ8BORg6cGRkQk6TvXAyPeCwvYVIty97k+EMi+BLUjeC30KuY27WNZ1ZyiedgTobHg1RsXPCwKPNUGKu71y8oVoWhp38OyJkR0NNYW4eyeCQDsKud0h3g37H8IboFJQkpm6IwIiIAIiIAIiIAIiIAIiIAIiIAIikP4ENMIMJMAF0d53j5s7OK1Zs8adpbgIiIAIiIAIiIAIpCUBznk49/ENjnMjzpF82UqKgAiIQDoR0FhEQAREQASSjAA3NOCzdHx+LNK1sOPD2LFjI3mKiIAIiIAIiIAIiEBhCXBuQedKzjV8dXEuwjkJ5ya+IiVTk4B6LQKJIyAHy8SxTYWa6QTFlSrLuTqbhXhHaCskCyawEtm3QzuhsO2DyBDIzRJJWRoS4M6MF2FcayG3VURiJnQblO7GHTtbYpBHQPwsfIQwLzsTBXRA3oTwRehcSCYCIiACIiACIpAXAeWLgAiIgAiIgAiIgAiIgAjEg0BndyW//vqrBTgauA9RXAREQASKloBaEwEREIEEEeCch3MfX/WeuZGvTEkREAEREAEREAEREAERSBSBr1ExnxV7B2HE/vjjD2vdurXdey/3uYhkp2dEoxIBERABERABEUg4Ac4pOLfgHMPXGOcgdK7knMRXpKQIiIAI5CYgB8vcTDIp5yEM9nQobHQYHIAEd5xDIMuHwCyU+R3puINlb+SXhDLCMniQb2LsdaDXIb89jowR0J5Qutt6DHAgVAs6A3oa+gUKsr2Q2Q56G/oCuhs6FpKJgAiIgAiIgAiIgAiIgAiIgAgkOQF1TwREQARSkAAXBLvD3e8pU6bY4MGD3VmKi4AIiIAIiIAIiEBaEeBch3Me36A4J+LcyJetpAjkJqAcERABERABERABEUgAgZ9RJx0bnkXosQceeMBatGhhW7Zs8eQrIQIiIAIiIAIikFgC6VI75xCcS3BOETAmzj04B+EGQQHFyhIBERCB3ATkYJmbSabkcJXK1r7BzkCazmEIZLsh8DfKn4PGQW67EQnu7IdAluYEfsD4GkF0VEbgsbZILYDoeIggI2weRnkzdAh0DfQWlJdVQcED0CpoOnQlJBMBERCBeBFQPSIgAiIgAiIgAiIgAiIgAiIgAiJAArzXzXvejIfUrVs3mzHDkxXK138pSUCdFgEREAEREAERcBHgHIdzHVcWo5z4cE7EuCQCIiACIiACIiACqUhAfU4fAnyusqt/OBMmTLD69evbggV81M5fqrQIiIAIiIAIiIAIBBPg3IFzCM4lAo7gnINzj4AiZYmACIhA3gTkYJk3myIoKbYm6PTVF63vAYVtGSIdoV2QrGAE/sBht0HfQWFzEHkS+hckywwCPTFMOghuQ+i2U5DgnZ9rEWaS/YXBjoYuhP4P4nfNSoR5GZ1UX0bhRmgIxJ1BEchEQAREQAREQAREQAREIJ0IaCwiIAIiIAIiIALFRIALDXru211zzTX2xRdfFFN31KwIiIAIiIAIiEB6Eyie0XFuwzmuW2qJAAAQAElEQVSOr/XfkO4CyURABERABERABERABEQgWQjw2bAL0Jl1UMSWLl1qdevWtaFDh0byFBEBERCB5Cag3omACBQnAc4ZOHfgHMLXD84xONfgnMNXpKQIiIAI7J6AHCx3zyjdjtgXAxoFlYbCxq2Pb0JiAySLjgB3MeSOldzRMnzmAYg8AR0FyTKDAHcypWMgd3F0j5jfscORMQjKRPsag+4DHQddDI2B8rIyKOADb/MRUrci5G6YCGRFTkANioAIiIAIiIAIiIAIiIAIiIAIiIAIpD+BzBjhKgyTCwsiyLZNmzYZHRB27NiRnaH/RUAEREAEREAERCCFCXBOw7kN5zi+YXRAOr9FUFEsEwEREAERyAgCGqQIiIAIJBeB/6I79aCZkMc6d+5sLVq0sB9//NGTr4QIiIAIiIAIiIAIkADnCC1btjTOGZj2iXMLzjE41/AVKSkCGUJAwyw0ATr/FLoSVZBSBJ5Bb6tBYduJyP3Q/yBZbAQ+xGl3Qm7j7oWPIWNPSJYZBLgL7BkYKj9jCDzWFal3oEpQptobGPjVEJ0m6TzJzw2SgUZnVTop/4xSOmXSORNRmQiIgAiIgAiIQCYT0NhFQAREQAREQAREQAREIEYCY3He3VDEFi1aZG3atImkFREBERABEUgeAuqJCIhAdAQ4p+HcxncW5z6cA/mylRQBERABERABERABERCBpCDwHXpxHpRry8oJEyZYzZo17dVXX0WxLJ0JaGwiIAIiIAIiEA0Bzg3ymSNwTsG5BecY0VSrY0VABETAQ0AOlh4caZ/gKpXX+EbJP6w858tTMnoCA3HKa5DbmiNxAyTLLALcDbZTwJAbIm8B1BTKZNuMwT8J1YdOgwZDG6C8rDUKZkBcYZfO4CcgLhMBERABERABERABERABERABERCBZCCgPoiACKQOgQfR1eFQxF555RXr2bNnJK2ICIiACIiACIiACKQaAc5lOKfx9ZtzHs59fNlKioAIFIKAThUBERABERABEUgMgc6otiO0HYrY+vXrLZ/dqSLHKSICIiACIiACIpAZBLhjJecGnCP4Rsw5BOcSnFP4imJK6iQREIEMJyAHy8x5A3BHOO6o6B7xx0jcA/0OyQpH4C+cfjv0JRS2vRChQxgdyRCVZRCB/2Cs/4K+gNxWBolJ0H2QzGwRIHSDDoNaQdOgvIy7f/L7ip+x/+KgtpB2iAUEmQiIgAgUnICOFAEREAEREAEREAEREAEREIGMJtAeo58DReyhhx6yQYMGRdKKiEB6ENAoREAEREAEMoEA5zCcy/jGyrkO5zy+bCVFQAREQAREQAREQATSj0DajGgYRnIyxOfBEOTY0KFD7ZRTTrH33nsvJ1MxERABERABERCBjCHAOQDnApwTBAz6beRxDsG5BKIyERABESg8ATlYFp5hKtRwBDrJXeIOQhg2OlVej8QaKPksNXtElnSy3OLq/iGIvwiVhmSZReB9DJeOzeMR+q0PMl6DDoZk2QTIqQmiFaHe0DIoLzsPBSOgTVDYmRVRmQiIgAiIgAiIgAiIgAiIQMoRUIdFQAREQAREoGgJXIPmvoMidtttt9nTTz8dSSsiAiIgAiIgAiIgAslOgHMXzmF8/eQch3MdX3aSJNUNERABERABERABERABEcibwFcougDi4vsIcmzJkiV25plnWu/efJzM9E8EREAERCDZCah/IhAnArz2cw7AuUBAlZwznI98ziEQyERABEQgPgTkYBkfjslcyz7oHH9d1kfotjuQ4O5xCGRxJPA66noUctsJSDwF7QHJMovAVgyXOzP2Qui3y5CxEGoAyXII0FG5P5LVoXOg4dAfUJAdgMwboXehjyF+rx2JUCYCCSOgikVABERABERABERABERABERABERABFKaQKDjwc0332zDhuUscJvSI1TnRUAEREAEREAE0poA5yycuwQMsg3yONdBIBMBERABERABESgIAR0jAiKQdAT6oUd8lu4zhB7r37+/nXjiiTZ9+nRPvhIiIAIiIAIiIALpRYDXel7zee0PGBnnCJwrcM4QUKwsERABEQgmUNBcOVgWlFTqHnctun4L5LZRSLwAyRJDYCCqHQ25jU52fC3ceYpnDoEBGOol0I+Q2yojMRvqDMlyE3gHWe0h7gR7PcK5UF5WEwV0bl6HcALUDJKJgAiIgAiIgAiIQCYQ0BhFQAREQAREQAREQASiIzAHh+e6d9SxY0cbPdp/WxdHykRABERABEQgOQioFyIQmqtwzhKAgnOb/P6OFnCKskRABERABERABERABEQgKQlwXsvnwJ72927p0qXWuHFj45z4559/9hcrLQLpQkDjEAEREIGMJMBrO6/xvNbzmh8AgXMDzhE4VwgoVpYIiIAIFJ6AHCwLzzCZa2iIzvWB3LYaiR5QXjvCoUhWSALbcH5f6CMobPysPY5ENUiWmQRmYNh1oLcgvw1BBp2eHYRpbjEN7zec9TzEVUdOQvgwtBbKyy5HwUSIx/BYnoOkTAREQAREQAREQAREQAREQAREQAREoGgIqBURSHoCk9FDLoqHIMeuueYaGz9+fE6GYiIgAiIgAiIgAiKQJAQ4R+FcJaA7nNNwbhNQpCwREAERSDQB1S8CIiACIiACCSHwF2q9GeJcl8+7Ippjw4YNs6pVq9rw4cNzMhUTAREQAREQARFIWQIvvPCCValSxXiNDxgE5wKcE3BuwDlCwCHKSjwBtSACmUGATl+ZMdLMG2U5DPlB6HAobNsR4QXGv4sesmVxJrAS9fWCfoHCdiAi46BDIVlmEvgOw74Q4k6LCDx2HVILoJMhWd4EPkPRXVAFiKvxvoYwL+P34J0o/ATiiiXXI9wPkomACIiACIiAl4BSIiACIiACIiACIiACIiACmUiAnpTX+AfeqlUrmzBhgj9baREQgXQgoDGIgAiIQIoS4NyEc5SA7nMuwzlNQJGyREAEREAEREAEREAERCDlCXCuWxWj4OYFCHJsw4YN1r59e2vSpIktW7Ysp4AxSQREQAREQAREICUI8BrOa3mHDh1s48aNQX0ejMwqEOcECGQiIAIikFgCcrBMLN/iqn0PNHw/VB8KGz3270ViPiQrGgLcqZBOru7WaiDRD9oHisl0UloQoNNfG4yETs8IIlYbMTpZ8o+hiMp2Q4Cr8TbHMUdC3aElUF72bxQ8C22GuHzZOQhlIiACIiACIiACIiACIiACIpC0BNQxERABERCBIiEwGq10hDzWokULe+655zx5SoiACIiACIiACIhAcRDgnIRzk4C2OYfhXCagSFmpREB9FQEREAEREAEREAERyJcAn6/riiMaQnyuDkGOTZs2zapXr269evWy7dt5aE6ZYiIgAiIgAiKQTATUlxwCvGbz2s1rOK/lOSWRGP1deO3vhpw/IJkIiIAIFAkBOVgWCeYib4S7tLXztToR6cchWdESGIjmXobcxj92+V8fd7nimUHgJQyzDuS/8bM38kZCj0GyghHgrrzkdQoOPxN6BtoCBRn5XouCmdBSiDvNHoNQJgIiUDgCOlsEREAEREAEREAEREAEREAEREAEUpXAMHT8ZshjN9xwgw0YMMCTp4QJgQiIgAiIgAiIQBES4FyEc5KAJjl34RwmoEhZIiACIiACIiACIlBoAqpABJKRwBx0qi7EZ70QeI1z58qVK9szz/CxMW+ZUiIgAiIgAiIgAslDgNfqSpUq5fc3OF7r66HHvPYjkImACIhA0RHIQAfLooNbTC3RYYtOfe7X9iv0hav4/IVQVrQEdqG5W6EVUNj42tyPRC1IltkEPsPweeMn6A+gt6Psv5Cc/wAhCnsPx94EHQLRkflthHlZNRQ8CK2GpkJXQDIREAEREAEREAEREIG0IaCBiIAIiIAIiIAIiECBCTyNI7tAHuPqud27d/fkKSECIiACIiACIpBsBNKzP5yDcC4SMDrOWTh3CShSlgiIgAiIgAiIgAiIgAikPQGuiMZnvqb5R7pu3Tq76aabrH79+vb666/7i5UWARFIeQIagAiIQCoT4LW5Xr16oWv1Dz/8EDQUXtt5jee1PqhceSIgAiKQcAJ09Ep4I2qgyAgciJZGQCWhsGUh0hn6HpIVD4FNaLYttAMK22GIPAkdCclEgLua0hHXT+I8ZHCHy8YIZdER2InDuRPo+QirQA9Aq6C8jIzHofAnaBBUGypaU2siIAIiIAIiIAIiIAIiIAIiIAIiIALpT0AjTGYCT6BzbSCPPfbYY9a+fXtPnhIiIAIiIAIiIAIikEgC1113nXEOEtAG5yqcswQUKUsEREAERCCpCKgzIiACIiACiSTwBSpvAvGm3RqEHvvwww+tUaNGdsUVV9jSpUs9ZUqIgAiIgAiIgAgULQFei1u2bBm6Ns+fPz+ocV7LeU3ntZ3X+KBjlCcCyUtAPUsrAnKwTJ+Xk68lV6qs6hvSPUi/BcmKl8A8NN8bcls9JB6DHEgmAnS4PQsYuOMsgojRGZe7K/rfP5EDFNktgeU44l6oMtQIehnKy8qigDv+LkT4AXQLdDAkEwEREAEREIGMJKBBi4AIiIAIiIAIiIAIiECGEXgJ4+X9o20IIzZ8+HBr2rSp/fHHH5E8RURABEQgnQhoLCIgAslBgHMNzjlefPFFf4c4N7kYmZyrIJCJgAiIgAiIgAiIgAiIgAiAwHCoEtQX+hvy2CuvvGInnniicXf4zZs3e8oyNaFxi4AIiIAIiEBREeC194477ghdi1999dWgZnnt5jWc13Je04OOUZ4IiIAIFCkBOuUVaYNqLGEE2qHmKyG38S8vuuC4iRRv/HE0PwNyW3MkboNkhSeQDjX8D4OoC02A/NYPGa9AB0Ky2Am8jlOvgspAnaHA5VCQT6MT9FBENkH8g/VFCGUiIAIiIAIiIAIiIAIiIAIiIALFS0Cti4AIiECiCfD+0Tlo5DsoYlOmTLF69erZkiVLInmKiIAIiIAIiIAIiEC8CHCOwbkG5xy+Ojkn4dzkDV++kiKQ7gQ0PhEQAREQAREQAREoCIG/cFAfiM4ZfF4WUa899thjVqFCBevbt69t28a1S7zlSomACIiACIiACMSPAK+1ffr0CV17H3+crhOBdfOazWt3HzPjtTzwIGWKgAiIQFETkINlURNPTHunoNqnIPfruQDpB6DfIFlyEOBKCzehK59DYdsbkTuhMyGZCJBAFv5rAXHHRQQeYz4/2//y5CoRCwE6TdJ5kk6UdVDBEGgjlJfRKZMP163AAVwx5f8QykRABESgAAR0iAiIgAiIgAiIgAiIgAiIgAiIQAoS4KJcdGTweFOGHR/Gjh2bgkNSlxNLQLWLgAiIgAiIQOwEOLegcyXnGr5aOBfhnIRzE1+RkiIgAiIgAiIgAiIgAkVPQC0mMYHV6Nt10FnQLMhjbmeP/v37244dOzzlSoiACIiACIiACBSOAK+tvMaWL18+v0UNeI1ugJZ4zea1G1GZCIiACCQPD9Pv3gAAEABJREFUAbdDXvL0Sj2JhsBROPg/UEkobHTQ6o3EN1DBTUcWBQGuMHoXGvoZCtthiAyESkMyEQgToIN0UyQ2QG47AYl3oZshWXwILEQ1XaGy0JXQdCgvq4wCOr8uR/gWdA2kaykgyERABERABERABERABFKIgLoqAiIgAiIgAiJQEAJf46BzoXegiP3xxx/WunVru/de3iKKZCsiAiIgAiIgAiIgAjER4JyCcwvOMXwVcA5C50rOSXxFBUzqMBEQAREQAREQAREQARHIPAL/w5B5T4/PdHEhfSRzbPPmzda7d287+uijjTtb5pQoJgIiIAIpTEBdF4FiJvDoo49ahQoVQtfYrKysoN7wmsxrM6/Rc4MOUJ4IiIAIJAMBOYUkw6sQex/oVNkLp9eF3EbnypnuDMWTisAM9OYJaBcUttqIcDc9B6FMBMIEpiDC3RW5YgeiHnsSqWchWXwJjEN1jaFjoXugL6G87HwUjIQ2Q09DZ0CyBBBQlSIgAiIgAiIgAiIgAiIgAiIgAiIgAulPIElHyIXy6NiQ6z7cAw88YC1atLAtW7YkadfVLREQAREQAREQgWQmwDkE5xKcUwT0k3MPzkE2BZQpSwREQAREQARSmoA6LwIiIAJFRGA02jke6gH5Nziw9evXW/fu3UOOlk88wUc5cZRMBERABERABEQgKgJDhgwJOVbeeeed9tNPPwWdy2vwnSjgNZnXZkRlIiACmUIgFccpB8tUfNVy+syd1jrlJEOxl/H/M5AsuQk8iO69AbntaiSuhWQi4CawGgmu2MFdThH12PVIfQidCMniS4Dc+6HKqtB50AjoTyjIDkTmTdB70EfQ7dDhkEwEREAEREAERCB9CWhkIiACIiACIiACIiACmUXgRgy3K+SxCRMmWP369W3BggWefCVEQAREQATShoAGIgIJIcC5A+cQnEsENMA5B+ceAUXKEgEREAEREAEREAEREAERiJLAIzi+AnQ3lGtLre+++866dOlixx13nNHRctcu954ZOEOWKQQ0ThEQAREQgQIS4LWS18zKlStb165dbe3atUFn/oJMXnt5DX4UcZkIiIAIpASBEinRS3UyiAB3PHwMBe4dD79CujP0FyRLbgL8JU7n2E983eQueCf78pQUARKg0147RHZCbuMOtnyCq7U70xtXqpAEZuJ8Oj8fgpB/0H4XYV52Cgr43fwjwlegSyGZCIiACIiACIiACIiACIiACIiACBQBATUhAiKQYAJDUP8F0DooYkuXLrW6deva0KFDI3mKiIAIiIAIiIAIiEBeBDhn4NyBcwjfMZxjcK7BOYevSEkREAERcBNQXAREQAREQAREIEoCf+B4bohxNML7od8gj61cuTLkaHnkkUda3759bePGjZ5yJURABERABEQg0wnw2shrJK+VXJxg1apVQUh4jeW1lo6VvPbyGhx0nPIKREAHiYAIFDUBOVgWNfH4tHckqnkRorMPgpDR6YoOVj+HUvovFQh8h07SIZarNCAasn3w/0hoX0gmAn4CfG/UQeZiyG18v4xBxsOQLHEEtqLqZ6F/QzUhrqrCP3YjGmgtkDsZ+hYaAGmnUUCQiYAIiECEgCIiIAIiIAIiIAIiIAIiIAIikHoE/osu14O4IBeCHOvcubO1aNHCfvyR627l5CsmAhlPQABEQAREQARCBDhHaNmypXHOEMrw/jcLSc4xONdAVCYCIiACIiACIiACIiACKUYgNbq7Bd28D6LTx0MI+cwtghzbsGGD9enTx+g8wl25VqxYkVOomAiIgAiIgAhkIAFeC7t16xa6NvIayWtlAAZeU3lt5TWW11pecwMOU5YIiIAIJDcBOVgm9+sT1Ls9kEknKr+jTk/k+52ukCWLB4EE1sGd8Pr66j8Z6aehvSCZCPgJfIyMuhCdrBF47E6k3oDKQbLEEvgE1ZM3WV+O+EQoL+MPhrtQ+Bk0G+oA0SkWgUwEREAEREAEREAEREAERCCZCKgvIiACIiACIlAAAlw47zwc9yTksQkTJljNmjXt1Vdf9eQrIQIiIAIiIAIikNkEODfIZ47AOcW5IMQ5BgJZURBQGyIgAiIgAiIgAiIgAmlJ4HmM6n2Ii+ZfhvAwKMg2IZPP2/KZrscRz2U7d+60IUOG2PHHH29t27a1hQsX5jpGGSIgAiIgAslPQD2MnQCvfe3atQtdCwcPHmy8NuZRG6+lvKby2ropj2OULQIiIAIpQUAOlinxMnk6eTFSF0BuewWJxyBZ6hH4G11+BhoLua05EtypEIFMBHIR2IWc66BukN8uRMYCiN8VCGRFQIDOlXSypLMlnS7pfJlXsw1QwJt5/BExDPGGkEwEYiWg80RABERABERABERABERABERABERABIqPwK1ouiO0HYrY+vXrLZ/dqSLHRRHRoSIgAiIgAiIgAilMgDtWcm7AOYJvGJxDcFFOzil8RUqKgAiIgAiIgAhkIAENWQREoPAEuHDJ6ajmDug1aD20ChoD3QydAnGDEwQh+xH/89ijED4IZUG5bNSoUVanTh279NJL7b///W+ucmWIgAiIgAiIQDoR4LWO1zxe+0aOHJnX0HjN5LXzSBzAaymvqYjKREAERCC1CRSRg2VqQ0qy3s9Cf+iUgyBki/H/7ZAsdQn8jq7zNfwGIW0H/hsOcadCBDIRyJPAYJScDfFGEIKI8abPDKS4ayICWRERWId2uAJaTYT/hp6FtkJBVhKZ7aF3oM8hrtxyNEKZCIiACIiACIiACKQ4AXVfBERABERABERABDKKAO/Vn4wR53qyaujQoXbKKafYe++9h2KZCIiACIiACKQbAY1ndwQ4B+BcgHOCgGM5d+Ac4oWAMmWJgAiIgAiIgAiIgAiIgAhET4AOHhUDTjsWea2hJ6GPoF8gPq/VDyE3MDgY4Q/Q3RDroJNI+DlOZOXY1KlT7YILLrBatWrZ008/bdu3c82UnHLFRCA9CWhUIiACmUCA1zRe23iN47WO17w8xs1rJK+VvGby2inHyjxAKVsERCA1CcjBMvVet9/Q5T4QV7Pkyjq9EF8LyVKbAH+kn4MhcOe7WxDeBfG1RiATgXwJzEYpdzudjNBvA5DxMrQ/JAsikLi8d1H1jdAh0LXQTCgvq46C/tAaaArUEpKJgAiIgAiIgAiIgAiIgAiIgAiIgAjEi4DqEYHEEvgK1V8A3QN5bMmSJXbmmWda7969Tf9EQAREQAREQAQyhwCv/ZwDcC4QMGrOGTh34BwioFhZIiACIiACMRPQiSIgAiIgAplMoCoGvw3anfE5uoY4iDfsuIHBJsSXQtwQ42qEb0KVIC6c/xHCXPbRRx/ZzTffbGXLlrWuXbvaZ599lusYZYiACIiACIhAKhDgNYzXMl7TeG3jNS6PfnPTKPqu8Br5OI7RKgOAICtGAmpaBBJEQA6WCQKb4Gr/RP1czZI/6Li6JZKyNCDAVR06Yhxc9Zy7WiIqE4ECEfgZRzWD+kJ+uxIZC6D6kKzoCfD7egSaPQ/ijTyufsbPOpKB1gS546H10ECoFiQTAREQARHIMAIargiIgAiIgAiIgAiIgAiIQEoS4H2fBuh5rieq+vfvbyeeeKJNnz4dxTIREAERyCag/0VABNKPAK/1vObz2h8wOs4ROFfgnCGgWFkiIAIiIAIiIAIiIAIiIAKFIMBdKQ/E+adA3OCCmxJwsXskd2vVcMS10PPQ5xCdLpsjnARxM5S5CHPZ1q1bbciQIXbSSSfZxRdfbK+99lquY5ghiYAIiIAIiECyEeA1i9cuXsN4LeM1LY8+8vp6OcpOhei7gkAmAiIgAulLQA6W6fvaamSpSWAhuv03lCqmfiYXAd7Q4USWN3ncPeNNoHnIuAGSFR+BL9E0VyXmCi6XID4OyssOQ0E3aBHE1+5mhAdBMhEQAREQAREQAREQAREQAREoDgJqUwREQAREoGAE+LBVTRz6NOSxpUuXWuPGja1jx472889cL81TrIQIiIAIiIAIiEAKE+C1ndd4Xut5zQ8YylPIOxniXAGBTASSloA6JgIiIAIiIAIiIAKpTOAvdH4JxPn3VQgrQuWgK6AnoMXQTmh3djAOuAh6AOLzeP9CuOIfIchtb7zxhjVv3tyOP/54GzBggP3000+5D1KOCIiACIiACBQjAV6beI3itap58+bGa1c+3RmLsrOhc6CJkEwEREAEMoKAHCwz4mXWIEVABDKIACeydTHeOZDfnkFGroe7kCcregIz0CR3Fz0UYVeIztUIAo27jz6Jks3QaOhCSCYCIpAvARWKgAiIgAiIgAiIgAiIgAiIgAiIQLER4INcXCyrFXqwGvLYsGHDrEqVKvbCCy948pWIhYDOEQEREAEREIHiJ8BrOq/tvMYH9IZzAc4JuIOOFtkNAKQsERABERABERABEdg9AR0hAoUisA5nvwJ1gWpDB0J0GOEi+W8i/gu0O9sDBxz3jxCEjPcAQxH3fytWrLBevXrZ4YcfbldeeaVNnz7dXay4CIiACIiACBQ5AV6LeE3itYnXKF6r8ujEWuTfDx0DtYZmQzIREAERyCgCcrAs7pdb7YuACIhA/AlwxayGqJYrbyHw2E1IvQdVgWTFT4DbFQxBN+pA9aChkH8HUmSFzMH/V0NvQF9B90G8eYdAJgIiIAIiIAIiIAIikPQE1EEREAEREAEREIFMIzAeA64K8d4PghzbuHGjdejQwZo0aWLLli3LKVBMBERABERABEQgZQjwGs5rOa/pvLZHOp4TGYwo5wKcEyAqEwEREAEREAEREAEREAERSAICv6MPdBjph5C7VJZGeDLEZ+peQrgSKojt9tnrcePGWePGja1ixYrWu3dv3QcsCFUdIwKpREB9FYEkJsD7Vrz28BrEaxGvSfl0l9dFPptcAcfwueRvEcpEQAREICMJ7HaSn5FUNGgREAERSA8CXHmrA4biXxH3DORxx8QrEMqSh8B8dKUzVAa6CnodysuOR0Ef6GuIDpf8cUMHTCTjY6pFBERABERABERABERABERABERABEQg/QlohAknsB0tdIW4GNoChB6bNm2aVa9ePbSq/fbtPNRTrIQIiIAIiIAIiEASEuA1m6v98xrOa3lAF/n3Hl77u6FMF3hAkImACIiACBQ/AfVABERABEQgXwKfovQZqA3Exe4PR9gcGgjxGbudCGO2NWvWWP/+/UP3Ac8++2x74YUXjL8rYq5QJ4qACIiACIhAAAFeW3iN4bWG96147eE1KOBQZvHa9iwidSHu7DwGoUwERCANCGgIhSMgB8vC8dPZIiACIpDsBF5AB7k74icI3VYKiXHQg5As+Qi8jC41gipD90LLobzsQhSMhrjz5ZMI60MyERABERABEUhHAhqTCIiACIiACIiACIiACKQqgTnoOP9I3QthLhswYIBVqlTJnnmGz3HlKlaGCIiACGQaAY1XBJKWAK/VvGbz2p1HJ3mtr4cyXvsRyERABERABERABOKQ23kAABAASURBVERABERABFKMwMHoL+f0vJfHZ7C4u+WeyAsbNzrICid84Vyk74aWQoE2e/Zs69Chgx188MGhkOnAAzMjU6MUAREQARGIAwFeS6K4tnyOJu+AykI3QrkWB0WeTAREQAQyloAcLDP2pdfARUAEEksgqWpfhN7QyXIUQr/xD73TkXkEJEs+AqvQpQegKtD50EiIK8cgyGWlkXMzNA/ia86VkQ9DXCYCIiACIiACIiACIiACIiACIpAwAqpYBERABKIiMABHV4OmQR774Ycf7KabbrJ69erZ66+/7ilTQgREQAREQAREoHgJ8NrMazSv1bxmB/SG1/bqyOe1HoFMBEQg/QhoRCIgAiIgAiIgAmlMoCXG9hz0GcQF7qcg7A7RwXJvhG5zkOAzWgg8xpXTGiCHmx2ciLAhNAz6Dcpl7l3GqlSpYr1797aPP/4413HKEAEREAEREIEgArxm8NrBawh3rOTOlby2BB2LPF6LnkfI61QNhI9DeS0WgKJMN41fBEQgkwnIwTKTX32NXQREIJMI7MBg20JceQSBx7hTIlchoQOfp0CJpCLwNnrTDjoEugl6D8rLaqFgILQeGg81gWQiIAIiYCYGIiACIiACIiACIiACIiACIiACxU3gC3SA92raI1wDeWz+/PnWqFEju+KKK2zp0jwXu/eco4QI5CKgDBEQAREQgbgQ4LW4ZcuWoWszr9EBlfJazms6r+3LAsqVJQIiIAIiIAIiIAIiIAKJI6Ca40WgByrqCNExEkFUtgtHd4b4LBeCiM1BjHXyOS/+ZngH6UBbvny59e/f30499VSrWbOm9evXz774grcQAw9XpgiIgAiIQIYS4LWB1wheK3jN4LWD15B8cMxC2XUQr0X/z96ZwFs17m/8PddwEVG4mSq6xnLJlAZDmRIy/6+pCCHKTEVCKA3mqwhJ5F6513AJmWUqGTOEa2wwhBTKLP/n2exjnXX2Pmfv0z7n7OHb5/f0Dutda73vd6/1rrPXfn/ve6zCyRIGAQhAAAJVEMDBsgo4bIIABCBQhAQ884gdKf2Db7R5TZV4UPLsWwqwPCbwjermWc+2V7iFdIn0iZTOPMuaZ1bzZz5EhTyDsgIMAsVEgLZAAAIQgAAEIAABCEAAAhCAAAQKjsCNqnELaZD0q1TBbr/99rDpppuGM888M8yfP7/CttJN0HIIQAACEIBA3RDws/eMM85IPIv//e9/pzqpn91+hvtZ7md6qjLkQQACEIAABCAAAQjUiAA7QaDOCTxTzRm98pcVL7ZQGbtL/5DS2Q/a4O8MOytsKQ2WPpBS2vTp08PAgQNDy5YtQ7t27cIll1wSPvggbfGUxyATAhCAAASKh4CfAX4W+JngZ4OfEX5WVNFCPzQu0nY/c3ZROFbys0gBBgEIQAAC1RH4U3UF2J5jAhwOAhCAQP0T8EqI26oa90pxG66MW6Q/S1j+E3hFVbRT7FoKD5TuktJZM204S3pd8qxonh2Nz1kwMAhAAAIQgAAEIFArBDgoBCAAAQhAAAIQqJ7AYhU5X7Jzhn/kVrSi+Yfzpk2bhkGDBoVFixZV3EgKAhCAAAQgAIGcEvCz9vzzzw9+9l56qecsTXl4P7P97D5fWxcH/YdBAAIQgAAEIAABCEAAAnlBYAXVwg6PnrBe0Ywt7mD5ufb0GKzTFHrFLzum+NhKlttsxbaRHpEyNS9LeY4K+/vEXgr/Jfn9oILKNnXq1MTkay1atAidOnUKI0eODJ98UtUc/JWPQQ4EIJBDAhwKAnVEwH29+3z3/X4GeCJOPxOqOP0v2uZnip8tfsYMVNrPHAUYBCAAAQhkQ+BP2RSmLAQgAAEIFA2BuWrJ3pJnxVJQwbopNU1qI2GFQ+AOVXV/aR2pv/SalM46acMN0nzpeqmjhEEAAhCAAAQgAAEIQAACEIAABCBQ5ARoXt4S+FA1O0raUXpUqmBRZ48hQ4aEH3/8scJ2EhCAAAQgAAEILBkBP1v9jF1nnXWqmtTAz+iOOpOf2X52K4pBAAIQgAAE8pMAtYIABCBQQgQ8BupCtfcpybOTPaDQk84ryNieVslx0nFSK+kvksdgzVM4UmokRe15JezE+ZbCmtp92vFQaWWph5RqoQRl/2ZPPPFE6NOnT1hrrbVCx44dEytbvvXWkpz+t+PyPwQgAAEI5AcB9+mecNN9vPt69/nu+6upnZ8dR6iMnyV+pvjZoiQGAQiUEgHamlsCOFjmlidHgwAEIFBoBDwr1t9V6a+lqG2mxHNSTwkrLAIfqbrDJH+GHRXagfJbhalseWX6M35coR0y7ZhpB00lMQhAAAIQgEC9E6ACEIAABCAAAQhAAAIQKDUCT6rBu0iHS+9KFWz+/PlhwIABoVmzZolBVBU2koAABCBQuASoOQTqlcCIESNC06ZNE8/YBQsWpKqLn8l+NvsZPTlVAfIgAAEIQAACEIAABCAAgTohsJTO0k4aIHnlyO8UPiZ5/Nt2CpO2fTKSYeixVj1U9jpphlQmXSzZ6XIZhVH7txI+l50vFV1iW6gj+DxeKGF1xXtJbpuC1DZ58uTEypabbLJJaN26dTjnnHNCNSubpT5Q3edyRghAAAIQiBBw3+0+3H25+3SvVOk+PlIkVfRhZfpZ4WeGnx03K+0JBhRgEIAABCCwpARwsFxSguwPAQhAIEGgoP/zi582aoFn41JQweycd1WFHBKFRMA/9B+rCnsmNc/O5peKSqa0TZXrl4OzFd4lHShhEIAABCAAAQhAAAIQgAAEIFCBAAkIQAACdULgFp1lA6mf9LlUwebOnZsYRGVHy6uu4tVdBTgkIAABCEAAAhkSuPLKKxOOlX379g2fffZZqr38DO6rDX4m+9msKAYBCJQOAVoKAQhAAAIQgEAeEfir6nK/5BlRnlV4kbSztJyUyjwp/UqpNmSQ52Peo3KepF5Buf2qmB07vZDBj4rXhn2hg46WdpWaSadKqcbzKfs3mz59ehg8eHBo165dWG+99cKJJ54YHnzwwd828j8EIAABCOQdAffR7qvdZ7vvdh/uvryaivpZ4GdCU5XbTRot+ZmhAFtyAhwBAhCAwB8EcLD8gwUxCEAAAqVM4G013rN3jVQYtxOVYUc9/4CsKFaABPxi70bV2y8XWykcIs2U0tm+2mDH208UXiJtIWEQgEAhEqDOEIAABCAAAQhAAAIQgAAEIFDIBIar8v7B3LPwf6V4BZs9e3Y4+eSTw/rrrx/saPnLL79U2E6ihAjQVAhAAAIQyIiAn5V+Zv71r38Np5xySpgzZ06q/fzM9bPXz+ARqQqQBwEIQAACEIAABCAAgXohULonna+md5FWlKqzeSrwX8mT0SvIypqotJ1Y9lIYte+V2E/yeCsFdWKeIP8Kncnj+TZUeJY0TUprH374Ybj66qvD7rvvHho1ahS6d+8ebr311nQTyqQ9DhsgAAEIQCB3BDypl/ti98num91Hu692n13NWZ7Tdvf9fgb4WXCF0ilfZCkfgwAEIACBHBH4U46Ow2EgsMQEOAAEIJAXBPqoFsdJcdtBGX5Jc4BCrLAJzFD1PaPaugr3liZI6WwNbThdeknyC8TjFTaUMAhAAAIQgAAEIAABCNSYADtCAAIQgAAEIJAVgR9UerBkJ48LFH4rVbD33nsv4Wi55pprhkGDBoUvvmDi4gqASEAAAhCAQMkT8LPRz0g/Kz05wfvvv5+KiZ+xftb6metnr5/BqcqRlyEBikEAAhCAAAQgAAEIQCBHBL7UcV6TUpn/uB+nDcdIm0irSZ5YfpbCbMyrXr6oHbaSovaZEu0lO20qqBd7R2cdKm0rtZBOkh6S0tqCBQvC+PHjQ7du3UKTJk1C+/btw3nnnReeftrDv9LuxgYIQAACNSLAThUJuK8999xzQ7t27RJ9sPti98numyuWrJRy3+4+3n19W20dKvkZoACDAAQgAIG6IICDZV1Q5hwQgAAECovAdapuO+l1KWqrKPEfyT8uK8CKgMC9asPB0l+kU6UXpHTWQRtGSX5p6ReTuyleCkYbIQABCEAAAhCAAAQgAAEIQAACECh+AoXQwm9UyfOkppJ/VP9ZYQX7/PPPw/nnnx/sPOJVud59990K20lAAAIQgAAESo2An4Wnnnpq4tnoZ6SflSkY+JnqZ6ufsX7W+pmbohhZEIAABCAAAQgUAQGaAAEI1C+BVjp9L8njjjxWSdGM7bHfS3qS+KsUP1DyipN/VdhDukF6S6qJecXKKdpxbSlqHju3hTJelvLFPlBF/iF1llaVjpD+LX0npbUpU6aECy64IGy//fZhtdVWC4cccki48cYbw+zZXigz7W5sgAAEIACBDAi4Lx0zZkw4+OCDw6qrrproay+88MIwderU6vZ23327Ch0uNZbct7uPd1+vJAYBCEAAAktAoEa74mBZI2zsBAEIQKDoCfgv+zZq5T+luA1Uxt2SZ/xSgBUBgc/VhiukbSQ7116tcL6UypZSpr/QPajwbelcyS8rFWAQgAAEIAABCNQNAc4CAQhAAAIQgAAEIFDCBDz51Vlqv51ALlVYyX7++edw5ZVXhg022CAcccQR4fnnn69UhgwIQAACECgEAtSxpgT87OvRo0fiWXjFFVcEPxvTHMvPUj9T/Wz9Mk0ZsiEAAQhAAAIQgAAEIACBmhHYVrudLt0j+e9tOyxeo7jHHW2nMBvzpCgraQevMHmywjskry6pYInsTO39X2kFKWr3K+H6f6wwX81Mb1bl/i6tKO0jXS99IqW1efPmhdtuuy0cffTRoVmzZmGrrbYK/fv3D48++mhYvHhx2v3YUJsEODYEIFBIBNxXus903+k+1H1pz549w4QJE8KXX7prrrI17qPdV7vPdt99kErfIqUbr6tNGAQgAAEI1BUBHCzrijTngQAEIFB4BDw7ymGqdn8pbv7j3iOzdo5vqJQmo9AI2Ln2RFXaM+J0U/iAlM421IZBkpdD8ItFXy9KYhCAAAQgAAEIQAACEIAABCBQcgRoMAQgUNcEPtUJz5DWkgZLX0mV7Oabbw5t2rQJ++yzT3jooYcqbScDAhCAAAQgUEwE/KzzM8/PvnHjvChOytYtUK6fnWsq9LPUz1RFMQhAAAIQyIgAhSAAAQhAAAKpCdhBcVdt8jgirza5SHGPQbpEYVepkRS1jtFEBnH/3b4wg3KZFllGBf2lYbjC+DhqO3N6Vctvta1QzJ6RdmQ9VhX2+0LzHaK4x/cpSG8vvfRSGDZsWNhll13CCiusEHbbbbdw0UUXhaeeeir9TmyBAAQgUGIE3Ce6b3Qfufzyyyf6TPed7kMzQOG+2H3yjirrPtp9tfts993KwiCQpwSoFgRKkED8i0EJIqDJEIAABCBQDYFh2t5F+kiK2rpKPCKdKmHFSeBWNWsPaX3pPOkdKZ35GhmvjZ6C5x8K20oYBCAAgbwlQMUgAAEIQAACEIAABCAAAQgUCQHPdnyO2rKGZCeRDxVWsnuGSyxSAAAQAElEQVTuuSd07tw5MSP9qFGjwvfff1+pDBkQKEYCtAkCECh+An6m+dnmFQP8rPMzL02rP1C+n5V2rPSz0wO0lYVBAAIQgAAEIAABCEAAAjkgcK6O4dm9HHZS3A6XCtKanUzSbsx2Q5bl7expJ9DDY/v9rLQnoz9L4a9SIdtkVX6A1EZaW+oheRzYZwrT2g8//BAefvjhMHDgwLDDDjuEBg0ahC5duoShQ4eGZ599Nu1+bIAABCBQbATc57nvcx/ovtB9ovtG95E//vhjdc11X+s+132vHSrdF7tPfrK6HdkOAQhAAAL1SwAHy/rlz9khkAkBykAgHwhMUiX8R75XKVS0gl2m1E3S0hJWnATeU7MukLxiZWeFt0jpZs/xS8g+2j5F8sw7pyhcTcIgAAEIQAACEIAABCAAgaoJsBUCEIAABCCwJATsMXmpDrCedLT0slTJPJty7969w+qrrx5OOeWU8Nprr1UqQwYEIAABCECgEAj4GeZnmZ9pfrb5GZem3n4m9tS2FpKflX5mKopBoN4IcGIIQAACEIAABCBQjASeyaBRc1TmZskOJ3sqrA/z2KcXdOLtpKjNV8JOn3aIUbSo7GO1xqt12nm0ieLtJU+0/7TCKu3bb78NkyZNCmeddVbo0KFDaNiwYdhrr73CiBEjwrRp06rcl40QgAAEComA+zT3bV27dk30de7z3Pe5D3RfmEFb3Ke6b3Uf677Wfa77Xk+SmcHuFIEABCAAgXwggINlPnwK1AECEIBAYRDwyxa/3BqaorpHKM9vTbZUiBU3Ac825xnc7EjZW02tanqyrbX9culz6Tapq4QVDQEaAgEIQAACEIAABCAAAQhAAAIQgECeErhR9fJ7uv0VejZ+BRVt4cKF4corrwybbbZZ2GOPPcIdd9xRsUB5iggEIAABCEAgvwj4meVnl59hfpb5mZamhn4GHqBtfiaOUYhBAAIQgAAEIAABCKQlwAYIVCLgSbwqZVaRkWr80BcqP0HqJW0kNZU8xswOJ3a2VLJObTudzePbPPmKouX2lmL+3pCqDdpUdOZJ8z3R/vZqmSfNP0Sh3yd+oLBK++abb8J9990X+vbtG7bddtuw8sorh86dO4fzzz8/4Yi5YMGCKvdnIwQgAIF8IOC+yo6T7rvch7kvc5/mvm3ixInBfV0G9XSf6b7Tfaj7Uvep7lvdx2awO0UgAAEIQCAfCZSGg2U+kqdOEIAABAqXwFmq+qHSIilqWyjhl1BHKsSKn8DXauIoqYO0lXSZNFdKZwdpwz2Sv1hepHATCYMABCAAAQhAAAK5JcDRIAABCEAAAhCAAASiBO5SYmepk+TJrxRUtgceeCAceOCBYYMNNggXX3xx+OyzzyoXIgcCEIAABCBQjwT8bPIzys8qP7Me0LOriur8S9t2kvwMvFMhBgEIQAACEIAABCAAAQhUT2BTFTlJulvyao6egF3RjG2eSj4nef+TFf5NWl06WBot/U+qT/Nk8p6EZeVYJR5RehvpQ6kUzZ+b3xsercbb8dQrfB6j+HhpllSlff311+Ghhx4KgwYNCl26dAmNGjUKrVu3Dr169Qrjxo0Lb7/9dpX7sxEC1RKgAARyQMB9kfsk903uo9xXuc9y3+U+zH1ZBqdxn+i+0X2k+0r3me473Ye6L83gEBSBAAQgAIF8J4CDZb5/QtQPAhCAQH4S8I/T26pq8dlWllKeZ2XxqoWKYlURKKJtL6ktp0trSH+X/iuls3W1YYA0Q/JLSjvkLqs4BgEIQAACEIAABCAAAQhAAAIQKEoCNAoCeUDgCdXBsyg3V+gZlD9SWMnefffdcPbZZ4cmTZqEQw45JHim5kqFyIAABCAAAQjUIQE/i/xM8rPJzyg/q9Kc3qvf+BnnZ50nCX08TTmyIQABCEAAArVGgANDAAIQKDACG6i+x0kTJE+o/prCK6V9pFWk9aVVpWysrQrvJ10lvS7lg5WpEiMkr5q5jMKoXa1EZ2mhhP1G4B0FN0jdJX+/aqnQK5B6rODHildr06dPD6NHjw49evQIG2+8cVhzzTXDfvvtF4YNGxaefPLJ8P3331d7DApAAAIQqCkB9zHua9znuO9xH+S+yH2S+yb3URke232e+z73ge4L3Se6b3Qf6b4yw8NQDAIQKEYCtKl4CeBgWbyfLS2DAAQgUNsE3tAJ2kueZUxBBTtFqUclz9KiACshAv9WW/eVmkle7bSqF6aePdoOuV+qrK+jHRRiEIAABCBQvwQ4OwQgAAEIQAACEIAABCBQvAQ8w/J5at46UjcprfPJbbfdFrp27RrWXXfdMGDAgDBjhufK0h4YBCBQLARoBwTyloCfOX72+BnkZ5GfSVVU1s8yP9OaqoyfcX7WKYpBAAIQgAAEIAABCEAAAikIHKY8r75lpxGvKHmt0p5I/S8KU9l2qTILLM9jl85IUWc7zJyo/MVSMduStu1NHcBjujyRzdqK/03qI90ufSpVa59++mm4++67Q//+/cOOO+4Yll9++eAV5I466qgwcuTIMGXKlPDDDz9UexwKQAACEIgTcN/hPuTqq68O7lNat26d6GPc17jPcd/jPii+X5q0Jxvw2Ff3ce7r3Oe573Mf6L4wzW5kQwACEIBAMRHAwbKYPk3aAoGSI0CD84SAXzidkKIuOylvmmRnOwVYiRGYrfYOlfxls5NCz9zzncJU1kCZx0qTpelSX8lfUBVgEIAABCAAAQhAAAIQgAAEIAABCEAAAmkILK/8NaQNpW0kT2a1v8Ie0snSQOkS6TppgvSA9KzkCbH83mYrxX+V0trMmTPDkCFDQqtWrcJOO+0UxowZwyzzaWmxAQIQgAAEakrAqwv4GeNnjZ85fvb4GZTmeD8r34PbtlXo36JuVYhBAAJFQYBGQAACEIAABCBQywRO1fHtZLmmwkzME5lkUi6fy3hVzqhjzNeqbEfJ3ykUYFkS8HvFkdrnIMnX0cYKj5TM02O+FK3evILc2LFjQ58+fUL79u3DcsstF7bccsvQs2fPMGrUqPDcc8+Fn376KfAPAhCAQJKA+4SpU6cm+gj3Fe4z3He4DznxxBOD+xT3LcnyGYTus9x3+fcU92X+rcWTDriPc1+XwSEoUnMC7AkBCEAgPwngYJmfnwu1ggAEIFBoBK5RhT1r2VsKo7aqEndJ50pY6RJ4Qk0/Rmos9ZQ8o7SClLaZcodJc6Q7pQMkDAKFRYDaQgACEIAABCAAAQhAAAIQgAAEsiPgH+731i5egau3Qs+sbwfIUYrbaeRehX6/8orCD6R5kh0jv1X4ifS25InOHlF4hzRWukK6QDpd8nsZDwzYXfF2UivJq1g2VFgmJc3HeSOZiIePP/54YpBTo0aNEqHT8TIllaaxEIAABCCwxAT8LPGguAyfLR7c5pVnVteJPfmnn32KYhCAAAQgAAEIQAACEKhFAsV1aE98nq5FX2vDg5In7LID4nKKXy0Vui1SA3aTPpU+lDzhWFUcVATLgoDfJ96k8v6O1lphI6mL5PeSDyn0daWgenv55ZcTk7v17t07tG3bNiy77LJh6623Dscee2zCoerJJ58M8+fPr/5AlIAABAqewJdffhl8z9vh2n3AVlttlegT2rVrF9xHeJIu9xlZNNR9kfsk903uo9xXtdb+7rvGKXRfpgCDAAQgAIFSJ4CDZYlfATQfAhCAQA4JPKNjtZEmSHEbpAwP7vIXE0WxEiXwvdo9RvKM0psqvFiaJaWz/bThP9LH0gjJX2oVYBCAAAQgAAEIQAAC2RKgPAQgAAEIQAACeU2gk2r3X+kWyQPXhijsJx0vHSrtJe0obS6tK3kSKwU5tYU6mlfA9Dsb1+cGpe3AqaCiRVcZ23jjjcOAAQNCloMZKh6QFAQgAAEIlBQBPzP87PAzxCtWelCcny1pIPhZdL22eYD33xReKi2QsDQEyIYABCAAAQhAAAIQKAkCK6uVXaUtpWws6ljoSbv+rZ1PknwcH9OTc12ktMv9oLBYzJO828lyazXoXQmrPQL+vjZJhz9P6iz5uvL1dYLiN0tZOTG9+OKL4frrr084VO24446hcePGYd111w1du3YNZ511Vrj11lvDq6++GhYvXqxDYxAoLQLF0Frfu76HfS/7nva97Xt81VVXDb7n7UzpPuCll17Ktrnua9znuO9xH+S+yH2S+yb3Ue6rsj0m5SEAAQhAoAQI/KkE2kgTIQABCECg7gh8o1MdLA2Q4ra/MjybsAeDKYqVOAGvhnC2GDSX9pFul5IWD9dUhmelflnhU5JnDlpRIQYBCEAAAhCAAAQgAAEIQAACEIBA4RKg5n8Q8OzJf6TqJ3aKTvuRZHtC/x0j2ZHzaIWPSSnt7bffDkOGDAlbbrllaN26dbjooovCm2++mbIsmRCAAAQgULoE/GzwM8LPCj8z/OzwM6QKIo9q21GSn0XHKvQAbwUYBCAAAQhAAAIFSIAqQwACS05gXR2imzRSelWyY8g9Cv3+RkHG5r+re6j0RtJa0t+lf0gej6OgqO01tW6ehNU9AV9f1+i0R0gbS16gYReFfSUv5PCOwoxt5syZYeLEiWHo0KGhW7duYfPNNw/LLLNM4t2k08OGDQv33XdfmDWrqjn/Mz4dBSEAgRwR8D3pe9P3qO/V1vo9wfeu72GnfU/73vY9nuUp3Yfcpn3cp7hvcR+zsdLuc9z3uA9SEoMABCAAgTogUPCnwMGy4D9CGgABCEAgLwl4ln3PlPZprHbrK+0BWp79TFEMAgkCful7kGJNpNOlqqYc2k7b/cV3vsKbpF0lDAIQgAAEIFAHBDgFBCAAAQhAAAIQgAAEao3AV0twZL8jman9X5Oelu6XPJhgtMIRklfG/FxhVfaQNo6R4uaVCm5Uple2bKlwsPSBlNKmT58eBg4cGFq2bBnatWsXLrnkkvDBB2mLpzwGmRCAAATqnwA1yBUBPwP8LPAzwc8GPyP8rKji+H5oeLUcP3M8IG6syvpZpACDAAQgAAEIQAACEIBAyRAoU0s3k7zq1j8V2kvMfyvforjz/qYwadlOcu93UOO08/8kDAL1RWCBTuxJdfzu0gs5bKj0qpLHgPVX6En631OYsXkVPH/f9Cp4/fv3D3vttVdo3rx5WGGFFcJmm20W9t9//9C3b99w3XXXhccffzzMnj07hJDx4SkIAQhkSMD3lu8xrzrpe873nu9B34u+J31v+h71vep71vduhodOFntXEfcR7ivcZ7jvcB9yiPLdp7hvcR+jJAYBCEAAAhDIngAOltkzYw8IQAAC+U8gP2o4UdVoI3mAloIKdqVSN0gYBKIEPlPiMmkrqYM0SvLLXQWVbGnleJYhX19vKT5QWk/CIAABCEAAAhCAAAQgAAEIlA4BWgoBCBQLgblqyCTJAwOuV3ipdK7kVSW9eteBiu8sbSttIq0lrSh5wJ1X9vIqBh54t73y9pQ8mOBehX7Hso/C1aV09o02eJVKBVWal6U8RyVa7JFQ7QAAEABJREFUSHtJ/5IWSylt6tSp4cwzzwwtWrQInTp1CiNHjgyffPJJyrJkQgACEIBA8RBwX+8+332/nwF+FviZUEULf9E2P1P8bPEzxu/6/cxRNgYBCEAAAuUEiEAAAhCAQKkQ8Psdj5OZrgZ7tUq/42mqeDrze6Kq3vuk2498COQbgS9VoUekYZIn6fciDr62Oyt9lnSr5NVb076P1PZK9t1334XXXnst3HXXXWHEiBHhuOOOCzvttFNo1qxZaNCgQWL1ywMOOCD069cv2CHMjmF2EKt0IDIgAIFyAr5HfK/4nvG943vIq1D6nvK95Xvs2GOPTdxzvvd8D/peLD9AZhHf634W+t63M6X7AvcJG2h39xHuK9xnuO9QFgaBIiJAUyAAgXol8Kd6PTsnhwAEIACBYifg6Z785eaSFA31wK3nlb+5hEEgTuBZZfSWGkmHSw9K6WwjbbhAel+yY69fMCuKQQAC+UaA+kAAAhCAAAQgAAEIQAACEIBASgLvKLeL5IEBxyo8Q7pQ8iRlXr3rDsUfk6ZJnmjKnoqLFE9lrZXpffyOZCfFq7PTVGCOlI3dp8KHSitLPSQ7cypIbU888UTo06dPWGuttULHjh0TK1u+9Zabkbo8uYVPgBZAAAKlRcB9uleqdB/vvt59vvv+aij42eFJFP0s8TPFz5ZqdmEzBCAAAQhAAAIQgAAEip6AV+ZaKYNWLlSZByS/Q/pZYb0YJ4VALRP4Qsf3xPtDFXaTPMZwGYV+/+m0Haz8XXKW8rK2b7/9Nrz66qvhzjvvDMOHDw92CLNjmB3E7ChmhzE7jnm1vRtuuCH4e+6cOdm+Rs26WuwAgbwg4Gvd17yvfd8DBx54YMIh2feG7xHfK75nfO/4HvK95HuqhpX3Pex72fe07+1U97r7AvcJNTwFu0EAAhCAAAQyI4CDZWacKFV6BGgxBCCQWwJn6nDdpR+kqG2thAeGeZuiGAQqEfhVObdIu0sbSoMkv1BWkNK8SsM/tcVfqD0I0auoKolBAAIQgAAEIAABCEAgJQEyIQABCEAAAsVCYDU1xBNQ2RGzh+Jx+0wZ30pRe1SJG6SamgfzjdPOe0uePbqXQs8arSC1TZ48ObGy5SabbBJat24dzjnnnFDNymapD0QuBCAAAQjUKwH33e7D3Ze7T/dKle7jq6nUw9ruZ4WfGX523Kx0ugkDtAmDQE4JcDAIQAACEIAABCBQCAT87ualFBX9Tnl+jzNAYTtpFWkP6VJpvoRBoFQIxFe120sNby6tKu0o9ZFGS89I86QamR3F7DBmx7Fhw4aFY445JnTq1Ck0bdo0rLjiisHfhe1wZsczO6D5+/CsWbPCTz/9VKPzsRME6pqAr1Vfs752fQ37WvY17Wvb17ivdV/zvvZ9D9xxxx0Jh2TfG0tQV9+Tvjd9j/pe7ahj+d71Pex72StVesXKrFer1XGiRhwCEIAABCBQYwI4WNYYHTtCAAIQgECWBMarvJ3d7FCpaLktq5h/RE+1yqU2YRAoJ+DVHM5XagPJqzr4mrIDppKVzF++T1Luc7/LcecpWchG3SEAAQhAAAIQgAAEIAABCEAAAhAofgJZt9AD6uzYOFB7NpLi9g9lvCWtICXNzpFeOSyZXtLQk115YMSuOlAz6VTpaSmtTZ8+PQwePDi0a9curLfeeuHEE08MDz74YNrybIAABCAAgfol4D7afbX7bPfd7sPdl1dTKz8L/ExoqnK7SaMlPzMUYBCAAAQgAAEIQKDUCdD+IiRQpjZtKnliEY9pman4elI2ZucTe2n5b2lPptVJO/t9zy4Kh0hTpV8kDAIQ+IPAl4o+KY2UfP9tp3A1yRP82CnZiz94Un87b3nsostrc/a2aNGi4O/Cdjiz45kd0Dp27BiaN28ell122dCkSZOEA2aXLl3C0UcfnZhgbtSoUeGuu+4Kzz33XLBT288//5z9idkDAhkQ8LXla8zXmq85X3ueIMvXoq9JO1D6GvW16mvW166vYV/LvqZ9bfsaz+BU6Yr43vJ4Td9rvue6q6DvQd+Lvid9b/oe9b06WdtcXgEGAQhAAAIQyA8CtedgmR/toxYQgAAEIJBfBDy7zLaqUqqZ8U9X/kOSB2ApwCBQJYFJ2uov4I0VekajKQrTmR17vZqlB214dUuvcpmuLPkQgAAEIAABCGRLgPIQgAAEIAABCEAAAvVN4H5V4GUpbn7X5sF3Hni3Q2zjaUp/JNWGzdZBr5C2lzaUzpI8cElBavvwww/D1VdfHXbffffQqFGj0L1793DrrbeGzz7zwpup9yEXAhCAAARql4D7YPfF7pPdN++uPtp9tfvsas7sPt99v58BfhZcofJzJAwCEIAABCAAAQhAAALFSKCDGtVPuk9aIL0mXSMdJnkMVHuF2ZidKL1Cpf+WPk87PiH9IGEQgED2BDxWzO9G7fDsSf276RAeu+hJ+u3wZcevw5VnZ2aPKfP32SVy+PJ3aTupTZo0Kdx4442JCeZ69+4d9t9//9C2bduEI+YyyyxT7oi5xx57JBwxBw4cGOwMd/fddyccMWfPnh3sLKe61b1xxrwj4GvB14QdJ32N+FrxNWPHSV9DScdJX1t2nPS15mvO154nyPK16GvS16av0SVsoO8R3yu+Z3zveAyn7yXfU7632ur4vtd8z/ne8z3oe1HZGAQgAAEIQCC/CRSSg+VWQrlI8kpVNdHH2tczOB+tsImUrflLcPS849IcYEXl+0tttGxX5dWGxZmYj/NSnSvT+qfalzwIcP1wDeSawDE6oFcUVFDBPMO9v3zVVr8ZKpyNRDEQ8Mtpz2jkF9Jbq0GXS1WNvDtE2ydK70sXShtLGAQgAAEIQAACEIAABCAAAQgUGQGaA4ESJODJpfwbgZs+S//1lDpLyUF9ipbbo4pdL9WFvaOTDJW2lVpIfidox09FU9uCBQvC+PHjQ7du3RIDjdq3bx/OO++88PTTXrgh9T7kQgACEIBAbgi4rz333HMTqwt7RQP3xe6T3TdXcwb37e7j3de7zx+q8n4GKMAgAAEIQAACtUeAI0MAAhCoBwIem2InSK+85TGifmHhv3/3UF0aSnGzA2Y8r6r0p9r4rYRBAAK1S8AOX3b8ukWnsTOznaL9fdYOYn9RnseiJZ0v/6X089J8KSdmJzc7uz3wwAMJR8yLLroo2Bluv/32SzhiNmvWLNhZbo011ghbbLFFsBNdz549g53qrrnmmnD33XeHyZMnh1deeSV88MEH4csvvwy//MLitqFA/vmz8mfmz86foT9Lf6b+bP0Z+7P2Z+7P3teArwVfE3ac9DXia8XXjB0nfQ35WvI1lcPm+1r3NZ90ovS94HvC94bvEd8rvmd87+BEmUPwHAoCEEhPgC0QqAsCheRguaQ81tQBdpa8atqnCu+U1pGw/CHQUlXx51MTB1jtikEAAgVG4B+qb0cp/gO7+4B7lD9AwiCQDYEXVdirL/gaOkhxX0cKUtp6yj1HelN6WOohLSNhEIAABOqDAOeEAAQgAAEIQAACEIAABCCwpARe0QHsZHmJwi2kMZLtJv0XHdy3UOkjpPqwD3RSvxO046cHYbge/1bed1JamzJlSrjgggvC9ttvH1ZbbbVwyCGHJAYdecbutDuxAQL5SYBaQSDvCLgvHTNmTDj44IPDqquumuhrL7zwwjB1qseYVlld993uw92Xu0933+4+3n19lTuyEQIQgAAEIAABCEAAAgVOwH/7esX2HTJsR7YOlhkelmJ5TICqFT6Bz9WEKVLS+fJQxdtIjSWPS/N97e/Dntw/6Xz5ibbl3ObOnZtworQTnb+/26nuhBNOCHay69ixY8L5skWLFonv9EsvvXRo2LBhaNq0adh0001Dhw4dEo6Zfp96/PHHh/79+4eLL744ePXDW2+9NUycODE89dRT4dVXXw2zZs0KX331VeBfZgTMaubMmQl2ZmiWZmq2ZmzWvXr1SrzLtqOkPwt/Jv5s/Bn5s/J7GH92dqL0Z+nP1J+tP2N/1v7M7XzpayCzWmVdytesnSh9Dfta9jWddKL0te5rPulEeYuO7nvC94aiGAQgAAEIQKA4CZSSg2X8E9xPGZ65eReFWP0SsPPrNarCG5JXryvl61II8t2oHwRySsCzufmL2B0pjnqR8iZI0QFgSmIQyIjA7Sq1j9RcOluaIaUz/y0wVhu/lK6VtpcwCEAAAhCAAAQgAAEIlDgBmg8BCEAAAgVIYJTqfKbkdxwKQjf910WK2ulKfCTVt7mON6sSf5dWlPwex6tqelCHkqlt3rx54bbbbgtHH3108IzdW221VWJg0KOPPhoWL16ceidyIQABCECgnID7SveZHujnPtR9qVdFmDBhQmK1i/KCqSPuo91X76vNK0nuw92Xu09XEoMABAqTALWGAAQgAAEIQCBLAs9UU94vKDwR1tUqd7Bkh0wFGAQgUCQEPlM7npX8ffhchUnny7UU99jntRVuI+0t9ZIGSf4uPVHhS5K/WyuoHfvmm2/CnDlzwhtvvBGeffbZYCc9v0+99tprw7Bhw8LZZ5+dWCmzW7duoWvXrmGHHXYIm2++eWjevHlYZZVVQllZWSJ02vne7nIu71UTTzvttNCvX79wzjnnhEGDBoUhQ4aEESNGhCuuuCKMHDkyXHfddWHs2LFh/Pjxwe8a7rzzznDvvfeGSZMmBb+PePLJJ4Mn1HvhhReCV12cMWNGeOedd8KHH34YPvroo+BVGOfPnx8WLlwYfvjhh8Q7X7/LcNx53uYyLvuh9vG+PoaP5WP62D6Hz+Vz+tyug+viOrlurqPresUVVyTq7ja4LW6T2+Y2uq1us9tuBmZhJlFG6667boKdt7ucy3s/Mzbr0aNHJ95l+zPwZ+HPxJ+NP6Pa+fTLj+przNfaROX42rtAoa/FfRT62vTiVEsp7mvWY3d9Dfta9jWNE6XAFK/RMghAAAIQqI6A/5irrkwxb19Fjfu35D8QFGD1QGBznfMNyX+8KcAgAIESJLBAbT5Q8pc0BRXMP85PU852EgaBmhCYpZ0ullpJO0k3Sj9IqcyD+Y7Thiclv+z2gERPAqAklvcEqCAEIAABCEAAAhCAAAQgAAEIQAACUcfJvwjHSClqjypxnZRv5oGH96hSx0oe1NFR4RDJs2criFgs+tJLLyUGBu2yyy5hhRVWCLvttlvwDN+eNTxWlCQEIACBkiXgPtF9o/vI5ZdfPrjP9EA/96EZQHFf7D7ZfbP7aPfV/9V+v0gYBCAAAQhAAAIQgAAEaodA3R61RZanm5qivCeY99/Nu2ubx6RuofBEyRPLf6oQgwAESoPAr2rmx9IL0r3SaOl8yd+luyrcSvJ3azu32cnNzm52evP46UHaZmc4O8XZOc5Ocsqqe/PqjF7R0itb+p1CdHXGyy+/PAwfPjwMHjw4nH/++WHAgAGhb9++4dRTTw19+vQJxx13XDjqqKNC9+7dw8EHHxwOOOCAsPfeex1vYyEAABAASURBVIcuXbok3kfsuOOOoX379mGbbbYJrVu3Dq1atQobbrhhWG+99cI666wTmjRpEho3bhxWWmmlsNxyy4WllloqIced520u47Lex/v6GD6Wj+lj+xx+9+Fz+tyug+viOrlurqPr6jq77m6D2+I2uW1uo1ei9IqUbrsZmIWZmE3dfyLlZ/TzxNfGfcrxtVKV46SvNV9zvvbOU3lfi34H72vTvyP4nbyyMQhAAAIQgAAEogT+FE0UYHxv1bmsGrmNq6nM36SB0tdS1PyFdrgy7FShoPaNM1QgsLRSf5YwCEAAAhcKgWc9/kJh1DZS4inpBAmDwJIQeFw7Hy01kvzywC+4FU1pmyvXfx/4pZdXWN1faQwCEIAABCAAAQhkRYDCEIAABCAAAQhAYAkI+J3YkryPuEnnbiglbaEiR0iFYH5nM0AVbSN5xvceCm+VPDu8gtTmWcwffvjhMHDgwMTM6w0aNEgM3Bk6dGhitvbUe5ELAQhAoPgIeFUE930eSOi+0CspuG90H/njjz9W12D3te5z3fe6D3Zf7D7ZfXN1+5bsdhoOAQhAAAIQgAAEIFAwBFZQTXeR7Mj0mMLvpAelbOx7Fb5C6id1kDx+taNC/93sY32jOAYBCECgKgJ2brOTm53d7PRm57fztYPHs9kpzs5xUUdMfze3I+bxKmOnOjvX2YHTiwhMV95MyYtc2MFTUay2COTwuP6s/Jl9qGP6M/Rn6c/0BqX9Gfuz9mfuz97OuHbK9UIRvjb2UhlfKzhOCgQGAQhAAAIQyCUBOx/m8nj5eCz/ETJPFXtdukhaT7KDhYJy21Ex/8GhIK0N0xZ/GU6qUAYiqNoJK/T6JxrBf/VGgOun3tCX3Ik967G/FD6aouWecd8vE1JsIisHBErpEH5B7hdNfsG9mRruPm6OwnTmwYx2snQZl/U+6cqSDwEIQAACEIAABCAAAQhAAAIQyGcC1C3/CTRQFT2AwoMqvNKBklmbf7/oEtvrDKU9aEdBQZknvxqnGneTmkjtJQ8ceVphlfbtt9+GSZMmhbPOOit06NAhNGzYMOy1115hxIgRYdq0aVXuy0YIQAAChUTAfZr7tq5duyb6Ovd57vvcB7ovzKAt7lPdt7qPdV/rPtd9r/vgDHanCAQgAAEIQAACeUiAKkEAAr8RWFWBx3xcrvB56SvpYelcqZO0nLS+tIaUjZ2qwp60+1mFGAQgAIHaIpB0xHT/ZUfMa3Uif3+3c50XKPLY99bKW1fyggP2CfCiQ82V9vi27RV6bPxhCr24xVkKh0rXSP+UvBKi3wl4fP1speMLGCkLS0PArMzM7J5RmfslMzVbMzZrMzf7PbVtO8kLRTVTuLLkz8qfmX0a/Bn6s/Rneoy2+TP2Z+3P3J+93+v7WtAmDAIQgAAEIFCJABk5JOAHdA4PVxCH+lK19KCE+AppByrfqykqwCAAAQhAoB4JfKBze7Y4v9xUtIL55cAU5bSSMAjkgsBrOkh/qam0n/QfKZ15tu6+2ugBjp6t29ejBz0qC4MABCAAgdohwFEhAAEIQAACEIAABCBQUgT8ruFltXig9GfJk0OdpDAb88zmV8V28CCZYpm4zO8G7YDqwUGrqZ2HSDdKfqeoIL1988034b777gt9+/YN2267bVh55ZVD586dw/nnn59wxFywYEH6ndkCAQjUMgEOnykB91V2nHTf5T7MfZn7NPdtEydODO7rMjiW+0z3ne5D3Ze6T3Xf6j42g90pAgEIQAACEIAABCAAgbwncKVq+I7kMaKeUPsUxbeW0o0PtbOlNmMQgEDtEuDodUDAjuSzdB6PifN7YTtRpnP8s/Ol3wmkcvyz0+bmOs4Okh3/uivsI9nB3OPnBih+vjRYssO5x3perbjfQ49XaOdAL4ZkB8EZSnulxrkKXb/vFWbqMPjL72V/ULhQmi99Jtnp0Md0X+/jezzfC8r3uw2vBukFPiYp7VUh71Q4QXK9xiq8TnJdXWfX3W1wW9wmt81tdFvdZrfdzo+ttY+dIe0Uad8LO0naWdLs7DxpJ0o7U9qp0s6VQ1XezpZmb+dLO2HaGdNOmXbO1GYMAhCAAAQgAIF8I+CHfL7VqS7q4z+mJsZOtIXSnrFIAQYBCECgBgTYJdcETtMBj5R+lqLWVgl/8T5UIQaBXBK4Wwf7P2lNyas6eECjoinNL4/8QsgTN3ggys4pS5EJAQhAAAIQgAAEIAABCBQfAVoEAQhAIPcEPPjCAz78rmGD2OH9jsKDNmLZaZO3aEtDKWkedOKVyJLpYgrnqTG3SUdLLaQNJc/w7YEyHkSkZHr7+uuvw0MPPRQGDRoUunTpEho1ahRat24devXqFcaNGxfefvvt9DuzBQIQgEAdEXBf5D7JfZP7KPdV7rPcd7kPc1+WQVXcJ7pvdB/pvtJ9pvtO96HuSzM4BEUgAAEIlCABmgwBCEAAAoVMwA4vXpkykzbYAcnvTzIpSxkIQAACxU7gVzXQM9HNVPiq9JRkJ0W/V7hV8QellyS/a/hOoRcnsDOmndi7KG2nRL+PtmNiJ6W3kVpKLtNEoR0TvXpwJv4Lngxqae2zlOR9VlLYWPJx1lFoh0e/5/BiHa2V9rnaK7RDpBf4cH1cjwOUd7Dkuh2l8DjpRMnjU/spPEcaJA2RRkhXSCMlt9ltt8OmHTjt0Gk2ZqTNGAQgUDQEaAgEIACB3wlk8gfK70WLKvAfN1NjLVpd6TUkDAIQgAAE8ofATapKG8lfyhWU2/KK+Qu7Z/pRFINATgl8qqNdKm0peYYpzyaVbuaoZVXGjsCPKPQEDp7Jyi+ElMQgkB8EqAUEIAABCEAAAhCAAAQgAAEI5C0BD/rwjNmeEHKnFLV8S3mXSN9ImZjfUcSPc6Z29GAYBUVvnq38BrXSA2WaK/TAnV4K/yV9LFVr06dPD6NHjw49evQIG2+8cVhjjTXCfvvtF4YNGxaefPLJ8P33nly92sPUSwFOCgEIFD4B9zHua9znuO9Zc801g/si90num9xHZdhK93nu+9wHui90n+i+0X2k+8oMD0MxCEAAAhCAAAQgAAEIFCwBO8OkqrxXPvNqbv210eNB/qzQq7fZgUbR/DdqCAEIQKAOCKyoc9jJ8HaFdrB8T+G3kvtQj4/zODlP9DdMeadIf5fcl/5V4QpSLszOjOfl4kAcAwIQgAAEIAABCGRKoFQdLM3HPyw5TMozXHimi2Q6HnqWCjtmJjUuXiDDtGfM8MwWXp48eawfta8dPk9WWFuraC5p/V0vz2TqenrGpmTdHXpwhp2gOqj+y0jVWVcV8H6Wl2RP/kGt7NBM//mz8TZrkdJbSdWZZ0HxqmOTVNCriXnfpJL188wk/pxVZImsqfY+XYqz8Of4ivI9k4nLKJq1eZaV3bWXZyr34BkfM9kOh047/0qV2VbKtD1R5j6OrwftHuyk5plYotfju9pwkRRtg8t7v6Syvf5zef2oaliJEfAqgnay9GCzeNN9bT6gzLUlDAK1QeAZHfQEybNfHaHwISmdbaIN7j8/UOiX7575SlEMAhCAAAQgAAEIQCBGgCQEIAABCECg1AmsJgCeffsxhT2kuHk1MQ8e2UEbrpJ+lqqztVTAg14UlJtXYLi2PFV6kTfVZL9rP1Sh3x969Yo+intg0KcKq7W5c+eGu+++O/Tv3z/suOOOYfnllw9eQe6oo44KI0eODFOmTAk//PBDtcehAAQgAIE4Afcd7kOuvvrq4D6ldevWiT7GfY37HPc9n376aXy3dOm52vBvyX2c+zr3ee773Ae6L9QmDAL1QoCTQgACEIAABCAAgSUh4HEa++kAniB7H4XZ2BO/F56tcILkv5U3V+hj7qXQTkEeD+KxeEpiEIAABCAQIeAx4h7P7jHZdkZvoW0ea6ygzqx3nZ2JE+WCAMeAAAQgAAEIFAWBUnawbBj7BL9Q2o59CmrF/MflCB35fcmOGh7soGjC7JRoZzkPfvhMOQ7tMKhovds6qoGdmszHs5q6nvG62SnSTicerGFHvUO0T6aOfyq6RGaufXUEz4ziQRGdFW8kRS1ZP78UeVsbPIN3mcJszSx8jlna8RIpzsKfo1/EnKttLuOZYf1SRslqzdejrw+vkGZnsWO1x0aSj6mg3Jx2/knKsYPnkrbHs3V5gE70evQsMl6Bzc6qHuijU9XYzCyfr58aN4wd65zALzrjUdKpUtzslDxNmV0kDAK1QCBxSF+DNyvm54z7YQ+C9OxcykppfiHv58Dn2urn+jYKMQhAAAIQgAAEIAABCEAAAhCAAATylkCdVczvsDzD90CdMf4uW1nB7xE8WaDfPfi9Qsjwn2cM93vmZHEPgumWTBAmCLyu/z0B5kEK15Q2lo6U7IA0XWFG5hXkxo4dG/r06RPat28flltuubDllluGnj17hlGjRoXnnnsu/PTTT4F/EIAABJIE3CdMnTo10Ue4r3Cf4b7DfciJJ54Y3Ke4b0mWzyB0n+W+y0767svW0D5eLcJ9nPs6JTEIQAACEIAABCAAgdQEyM1jAuurbv4b15NFvaG4J6C6U+Fp0r5SNmYHS0884nGDB2tH/638qkIMAhCAAAQyI+CFbjIrmbrUV8r2YjKPK/QYussUniXdI8UnFFysvKi5zP3RDOIQgAAEIAABCEAgewLZ71GqDpZ2rmsXw+Ufm+ykF8vOSXIVHcVf9s9QWJ35M/HMH/6Sb+e06srX5nY7InrlOL+4yPQ8q6vgPyU7Y8YdMZWdU1tXR7ODoGeUsuOhktWanQcfVSk7M2a6j68Xz8Ri51iH2j0j88uZ51XSK5opSGuttcXXn6+PTOukXRKWbI9fJLmeicwM/mukMjdJW0vpzDPd2rE23fbq8vP9+qmu/mzPTwIeYLazqub7UUG52UnYX6r7l+cQgUDtEfifDu1VJPxyfw/F/dxTkNLsqO7nup2A7RjvVYPdB6csTCYEIAABCEAgYwIUhAAEIAABCEAAAhAoVAKeYM/vteP19/uFtso8VfK7BwUZ29Eq6fexCsrNExPOLE8RSUXAExj6PXkvbfR7er+zsQOsnVsfUt7XUkb28ssvhzFjxoTevXuHtm3bhmWXXTZsvfXW4dhjj004VD355JNh/vza+gkqoypSCAIQqCMCvtd9z9vh2n3AVlttlegT2rVrl+gj3Fe4z8i4OiG4L3Kf5L7JfZT7qtba333XOIXuyxRgEIAABCAAAQhAAAIQKCgCHiO5pWrsRQa84IEXxnhHaU/kf5zCllLUvIJaNJ1J3MfMpBxlIAABCNQ/gfyrwScpquQFCpz/krZ5rOYYhRdJfaQDJE8c2EKhF87xuHmPnfZ760OVd7fkhWf2Vri0FDU/E5LpHxTx8RRgEIAABCAAAQhAoG4JRP8oqdsz1+/Z7JS2f6wKnt35+1herpJ2CPIKa9HjvaDE9ZJXw0r1Zd6Ob/5hf2WVqQ/zH7sP68R2DFFQwTwow/V2/e2smGoqZjtl/kf1JpnlAAAQAElEQVR7par/bOV7X8t/NP+qdNJ+VMQDSbzNsqOmZ6NSdgVrrpR/TDQnRSuYefrFi/d36FVBKxRQ4nTJM1Nl4tDoa+U2lU9V1rNl3ahtPpedZ+IzqfjLgp1r11GZVOZ2uI5NU2z0Kpje5mNbZr0oRTln+UdVv3RyPBP5C4id1JJlk9fjf5Xhz3OBQn9+CmpktXn91KhC7FS/BHJ89sd0vG0l9x8KKtjFSrkPWUEhBoG6IOBBkYfpRI0lv/h/TmE683V7lTZ6hq9bFdo5UwEGAQhAAAIQgAAEIAABCECgOAjQCghAIGMCl6vku5LN7+HtMOP3C1W9V3DZVPLEY1fGNjyt9DUSlh0BvxefpF08sVZnhf59w+/dT1Dcv4lk5cT04osvhuuvvz7hULXjjjuGxo0bh3XXXTd07do1nHXWWeHWW28Nr776avj11+hPJDoTBgEIFAQB37u+h//5z38m7mnf277Hfa/7nrfDtfuAl17ymMOsmuS+xn2O+x73Qe6L3Ce5b3If5b4qqwNSGAIQgAAEIJBrAhwPAhCAQA4IbKNjvCj5nYYXPFhT8arME2CvWlUBtkEAAhCAQE4JeBymJ/bzu2u/n3A/bcdIv4/eSmfaU+opDZQ8FvtOhVOkD6ToWPyVlB4tTZbWk6qzC1XAY8wVYBCAAAQgUN8EOD8ESo3An0qtwWrvGpId4vzHnqIJe0r/20FCQa2YnS6SB/agBv8Q5pcEno3jCG2w890WCt+SomYHuEHKyGZlQhVfYnNd7NgYvz7+pSP7j+N1Fbrerv8uinu2Ec8w4hlUlSw3O5UOVcp/VCsot1cU876WZy/5TumkfaqIV3L0Nsurfn2ovKiZn2c+2SCaqfhdkh0a11Z4kOT9Hfoz31xpn1dBuR2jmJ1hFKS1dCyu1h52Pt1Uob9E+Fx2nPF15ZUflV1uGyvmNsU/R3Pxl4t4O3yN+Nh2vnT9fWzLrP1lo4OOF79W7Ex2pPLj51BWSkuuLuovIm1UInk97qu4t3nWr/g5tCkjS8csV9dPRpWgUNET8Oqq+6mVdi5WUMEOUcoOz/GVipWNQaDWCHgJgn/o6F5pwv2qfwTwdaqslObn5n3a8p7k63hDhRgEIFC3BDgbBCAAAQhAAAIQgAAEIACB+iLgQSaehOlwVWA3yQ4zCmpknjzS73STO/t9e7dkgnCJCbysI/idvX8T8bt+rxznd/VeIXSCtnl1DQWZ2cyZM8PEiRPD0KFDQ7du3cLmm28ell566dC6detEetiwYeH+++8Ps2Z5/sXMjkmpaglQAAJLTMD3pO9N36Pdu3dP3LO+d30PH3bYYYl72ve27/EsT+Y+xJO8uk9x3+I+ZmMdw32O+x73QUpiEIAABCAAAQhAAAIQKDoCnmTK7zCqa9hcFfAiAaco/FnCIJCOAPkQgEBuCXjxAI+197trv5/w2O5sz7CndvBEUh7/HB/bvFDbvJiOgnJ7X7HhEgYBCEAAAhCAAATqhUDcga5eKlEHJ11F57AjnFeS9B9g2yudtAWK2PntK4W1bf10gt5S3BHR0xPb+c+Oc49re9TsBOjZP6J5tRm3s6QdPcwseR6vyniiEp5B28u7K1rBvOy7nedaKfcFKWr+w7hTNCMH8V46hp1PFZTb2Yp5NisPTFG0gpnvq8qx0+B4hVHzSpae4Sqal4zbAdI/aMZZHKwCdsxMtbKmV8s0J684qWLl5h9Czac8QxH/QOqVHhUtNzuc+hqJHbt8u9vyrFI7SHHWdvCM1lVFqrRvtdXMnlcYtZ+UeEOqyUupQrh+1DSsiAh4xmbfR3ZuizbL95vvleOimcQhUEcE3K/65f7qOp8dficqTGeeGMDO9n6Z9KAKeWDlUgoxCEAAAhCAAAQgAIGSJECjIQABCECghAh4oiY7Ry5Jk/37wU6xA/j3jpmxPJK5I+DflB7V4UZI/q3Ak2Z5BY1dle4v3S55Qi0FmdnixYvD9OnTEyta9u/fP+y5556hefPmYYUVVgibbbZZOOCAA0K/fv0Sq2E+/vjjYc6cOZkdmFIQgEBWBGbPnh18j3nVSd9z+++/f+Ie9L3oe9L3pu/R8ePHJ+5Z37tZnSAEr1zsPsJ9xa7a132H+xC/Q3af4r7FfYw2YRCAQPEToIUQgAAEIACBoiPQvAYtmppinzeVZ4ceLzSwkeJrSB7f5kmu62J8p06HQQACEIBADgico2N4zJwXrVG0gtlpc5hy1pKi5hUxPX45mkccAgVOgOpDAAIQgEAhESh0B8t7BNsOZ9XJjjevqaxXQ7QDmKIJ8wp97RXzSmcKatXscHe5zuC6KkhpXyrXDolRJ8ZsVybUIZbIWmtvz5itoNyGKDZSqqru2hz8q75/BIzW39fYSdoY5a5kja2J9uwhRc1sL1GGHT0VpLVF2mKHFzu+KJow//GebjZvO0B6Fc5Ewd//8x/9/vGzKhb+A/9ClfcPpQoSZsfHAxOxP/6zQ63zkzm+Hr0yZlXHTpb9XBE7DCsoN7clOlN5+YY0Ed8/L6bZVtPsfL9+atou9stvAneqel4xcLLCuF2rDPdfCjAI1AsBzz7eVWdeT/IzxD8GKJrS/Pwdpy3+e2CUQj8nFOSxUTUIQAACEIAABCAAAQhAAAIQgAAE6ouAB5/4N4fo+Z9Wwu8UFOTQOFR1BPwu5xEV8qCggxR6UkdPvNVZ8bMkz/buSSA9maWSmdl3330XXnvttXDnnXeG4cOHh2OPPTbstNNOoWnTpqFBgwbBK+clnS9vuOGG8MQTT+B8mRlaSpUwATso+15JOlH6HvK95HuqWbNmiXvM95rvubvuuitxD/pezBKZ7/Xp2sf3vp0pOyvuPmEDhe4j3Fe4z3DfoSwMAhCAAAQgAAEIQAACeUIgu2r8RcU98dB1Cj1G7kOFngxdQcbmcT4ex3eZ9thfWk1qKR0t3ST9T8IgAAEIQKAwCfxb1Y6P6f5ceYdK3SUvfqOg3O5QLL5AkbIwCEAAAhCAAAQgUHcE7PxWd2erxzOlOLWd5OxcWZWjQ4rdapT1kfa6WLLjnYIqzS8c/OIhWmhnJfxSQkGtmx0kl42cJRunP+/m+tsh0/GkPIO2X34k00sSdtLOdnxUkDA7cw5XLBO2Khbm6T+/lFFQbp7lyi9oyjN+j+ypMOoA6baNV14mDpCzVc4/nCoot+0UizpAfqC0P2v/yGonYDuJzVVepubPxqtQJss3UsQOqAoyMs8O83NGJTMvlO/XT+YtoWShEfD92VGVvkqK2wnK8OCyaN+hLAwCdUrAPyYM1hn9PNxF4VjpRymVNVTm8ZKv25cUni6tIWEQgAAEIAABCGRAgCIQgAAEIAABCECgHghsr3N6IkAFdWZe/TL6vvk7nTndZILahNUxgS90voekoZI/l80VLiN5kkKn7WB1n9KzpKzt22+/Da+++mq58+UxxxwTOnXqVMH58sADDwxebQ/ny6zxskOBE0g6Ufra9z3geyHpRGkHZd8rSSdKOzD7XvI9VcNm+x72vex72vd2qnvdfYH7hBqegt3SESAfAhCAAAQgAAEIQKBOCTTW2ewE6cUDZijuMW7/UniM9FfJtoP/y0KDVNYTqntMxF2Ke1yfAgwCEIAABIqAwNtqQ3Qsp99ne2ViPztGaNtKUtL8brtPMhEPSUMAAhCAAAQgAIG6IlDKDpZ/F2Q7O5yoMFerK+pQKe1u5fpcCjKye1Uq6jjn2Y49q6mya9XsoNcudoZsnf68+/3671MpaV6Fc+tkYgnCMu3rWV4VlNuDir0nZWNesTRavw21c9zxajnlxV/6+FxepVObMjLPPuvz2IHSjpQ3aC/PWqsgYf5B9TjFPKDCL6EGKF5X5i8kuZ7lK9+vn7piy3nql4BXKu6pKsQdob0SoO999/3anDdGRUqTwKNq9lGS+34/B55UPJ1toQ2XSJ5QwDN77as4BgEIQAACEIAABCAAAQhAAAKFRYDaFi+BFmraaMnf7f1OypP2KVkn5gn+vo6cyTN+z4ykieYfAf8+4N8L/Nl5Vbu9VMXm0qrSjpIHEfl6ekbxGg8qtaOYHcbuuOOOMGzYsBB1vlxxxRVD69atgx3O7Hg2ZsyYMHny5DBr1qzw00+ZzmOp2mEQqEcCvlZ9zfrajTpR+tr2NZ50ovS173vA94LvCd8bS1Bt35O+N32P+l71hI++d30P+172Pe17O+vVapegTuwKAQhAAAIQgED+EaBGECg2AtuoQV7IwBND+29iry7WW3mbSKnMi12kyicPAhCAAARKk8B5avZzkhfpOVyhF6Lxs6WH4lGzw73HWkfziEMAAhCAAATymQB1K1ICpexg6Y/UK0R5hgwPfljHGbWkx3TcuLOPstLa+9rimZ4UJGxp/e/ZmhTUqjXT0T1DiIKEuc6PJ2LZ/fexivvFioJyy8ULFK8muWn5EX+LvKbA9VSQsX2ukl7tTkHCzLdVIvbHfysrurEUtWw/R688tqYO0FqyA81tCu3YqKDezQyycRbNpML5fv1k0gbKFAeBMWrGtpIHKykoN896NEGpwRIGgXwgsEiVsAO+B9B5ZnOvyOxVr5Wd0g5Urmdt9CrJXv3gb0pjEIAABGqBAIeEAAQgAAEIQAACEIAABKoh8GdtHyi9IB0rJe2MZKQOwht1Dg9ofEKh30V7BQlFsQIk8KXq7N+pRirsJW0nrSatLnlSzO4KPcjIzlueRM7llZW9LVq0KEyfPj3Y4cyOZz179gwdO3YMzZs3D8suu2xo0qRJwgGzS5cu4eijjw7nnHNOGDVqVLjrrrvCc889l3DE/Pnnn7M/MXvkKYH8qpavLTtO+lrzNedrz9egr0Vfk61bt05co75Wfc362o06Ufra9jW+BK3yveVBf77XfM9117F8D/pe9D3pe9P3qO/Vydrm8gowCEAAAhCAAAQgAAEIFC2BXdSyUyVPDK2gWmtSbQkKQAAC9UCAU0Kg3gh8ozO3lZLj0L3IjheqUVa5va2YnfkVYBCAAAQgAAEIQKB+CRS6g+Xewuc/uKrTsiq3hrSrdLPkWYIVlJtXV7xdKc80qiCn5pUos5012n9UxvdpmdNapT6YfyBcMbLJs4VU5egRKVoh+r1Sr0hR8wyu0WNHt2Ua9wqJ68QK7660nVOykZ1qN9Z+UbNzYDTt8/iaSebZMdIOLcl0fYVeWdPOtsNUgXskrw6qIGv7THv4c1KQM6uf6ydn1edARUbgebXH98otCuN2tjLulXixKwhY3hDwzOb9VBs/f/ZX6JkfFaQ0l3FZ7+NBlMeo1PISBgEIQAACEIAABCAAgeIlQMsgAAEI5A+Bo1QVO+BcoNDvrBWUW0fFjpbqyjzZYSedzL+VKMCKjMAXas9Uabx0vtRN2lbyb1l+H2/HL8/87mvxn8pfIudL7R8+++yzhAPmpEmTwo033hgGDx4cevfuHfbff//Qtm3bhCPmMsssk3Bya926ddhjjz0SjpgDBw5MOGLefffdxD6GkQAAEABJREFUCUfM2bNnBzvL+ZgIAr4WfE3YcdLXiB0nfc3YcdLXkK8lO/f62rLjpK81X3O+9nwN+lr0NWkHSl+jS0jUTpG+V3zPXKBjRZ0ofW950J/vNd9zvvd8D/peVFEMAhCAAATqhAAngQAEIACBfCLgyYDS1cez73jiqStUwJNF/0XhbhIGAQhAAAIQSEfAqyBvFtvo9+0/xfJIQgACpUCANkIAAhDIQwKF7mCZKVL/8TVXhR+RjpD+KvkLvoJy8w/RnnHazprlmTmI2EnR587mUH4B4VWtovssE03UUtzOGdH2L9R5Fkg1sa9rslM1+3iwSsNYGTvN2rEkG/XQMTzTrIJys7NKeUIR3xtRFv5MflR+XdhSOolfOnkwzmGK2yHUP+D68/hOaQ/e6atwLamm5uvL90VN90+1X75fP6nqTF5xE/A96wFGZ6Zo5l7KsxMmL3cFAss7Al6l0j9AuJ93fx9fjTVaYa9+6UkG/PfGGG3YScLygABVgAAEIAABCEAAAhCAAAQgAIGiI9BZLfKkXf7+vbnicfM7XL+L8vb4ttpO+71AbZ+D46cgUI9ZdvjyNecJ5s5TPfxbwrYK7SDm3xfaK+7r0Q5k/1Lc70Jzdp3Yyc3Obg888EDCEfOiiy5KOGLut99+CUfMZs2aBTvLrbHGGmGLLbZIOGL27Nkz2KnummuuCXaymzx5cnjllVfCBx98EL788svwyy+/BP4VBgF/Vv7M/Nn5M/Rn6c/Un60/Y3/Wdpz0Z+9rwNeCrwk7TvoaseOkrxk7Tvoa8rXkayqHrfe17ms+6UTpe8H3hO8N3yO+V3zP+N7BiTKH4DkUBCAAAQhAAAIQgEBeE/DfxPtlWcNnVN5jzBSE7/Xf45JXe/dYm5UV30byCpeeQPpzxYvWaBgEIAABCCwxgdV0hCFS1G5T4lkJgwAEIAABCEAAAnlBwE5keVGROq7EhzqfHRfeURg1O1+2imbkIO5fhK1sD+Vlz7Pdpybl62qf9XSilaRCsTVUUTsMKkiYf4z9LBGrnf8a6LB2/HxdoZ057ZTrl1L+YfdE5fnHXpdRtCSt0K6fkvyQ8rjRl6hufrk7S2HUmirxoHSGhEEgHwl8okqNkFpL20ujJTvbK6hkf1aOZ/R6VOEbkldqbaYQgwAEIAABCEAAAkkChBCAAAQgAAEI1IxAS+02SpokedIuBRXM3989QdLOyrWzmwIMAvVKwINap6gGvh7tQHao4m2kxlITqYPk38MuVJh0vvR1rGRube7cuQknSjvRjRkzJtip7oQTTgh2suvYsWPC+bJFixZh1VVXDUsvvXRo2LBhaNq0adh0001Dhw4dEo6ZhxxySDj++OND//79w8UXX5xYKfPWW28NEydODE899VR49dVXw6xZs8JXX30V+JcZAbOaOXNmgp0ZmqWZemVJMzbrXr16BbO3o6Q/C38m/mz8Gfmz8mfmz85OlP4s/Zn6s/Vn7M/an/krr7wSfA1kVqusS/matROlr2Ffy76mPWDcTpS+1n3NJ50ob9HRfU/43lAUg0DRE6CBEIAABCAAAQhAwGP0ugiD/1aerPBXyc6S1ynM1o7WDh635nF0Oyl+vvSw9K2EQQACEIBA6RBYXU29WfIqlAqyNo+B8/MpueM3ithJXwFWQwLsBgEIQAACEIBAjgmUqoOlMc7Uf565V0G5raKYnXAU1Ls1qPca5LYCdk70TFa5PWrhH20pNeEQ6WNprNRKytS8j1+AZVq+kMtx/RTyp5cfdffLXQ+o8CoD8Rr5y7sHWNhBLb6NdL0R4MQxAk8r3UtqJB0pPSKlMw/8HKyN/lvnHoV/lzAIQAACEIAABCAAAQhAAAIQgEAeEiiIKt2kWh4vpbLLlelJkfx+iYGFgoHlPQG/a/es8B4Mda5qm3S+XEtx/2a4tkKvQLK3Qr+LGqTwemmi9JJkpzYFtWPffPNNmDNnTnjjjTfCs88+G+ykd9ttt4Vrr702DBs2LJx99tmJlTK7desWunbtGnbYYYew+eabh+bNm4dVVlkllJWVJUKnne/tLufyXjXxtNNOC/369QvnnHNOGDRoUBgyZEgYMWJEuOKKK8LIkSPDddddF8aOHRvGjx8fJkyYEO68885w7733hkmTJoVHH300PPnkk2HKlCnhhRdeCF51ccaMGeGdd94JH374Yfjoo4+CV2GcP39+WLhwYfjhhx/C4sWLE3Lced7mMi77ofbxvj6Gj+Vj+tg+h8/lc/rcroPr4jq5bq6j63rFFVck6u42uC1uk9vmNrqtbrPbbgZmYSZRRuuuu26Cnbe7nMt7PzM269GjRwez92fgz8KfiT8bf0a18+mXH9XXmK+1icrxteffcn0t7qO0r811FPq3NV+zfufva9jXsq9pnCgFB4MABCAAAQhAAAL5SYBa1TKBNXT8g6R/SC9LC6T7pXOkHaSkefWwTZKJDMMJKjdNwiAAAQhAoDQJlKnZx0leNKi7wqGS3yEqyNj8TqdHrLQnhvs0lkcSAhCAAAQgAIGCJ1DYDfCPpYXdgiWrvX9Ejv+BtvmSHbLS3v6Rz6q0oZoM/0BYTZGC2rxItf1JyqV5wMrWOqD/gF9SeWZbHarc5ivmlSQVJMwOLZ71NpHI0X/L6DjDpH9KDaV0tlgbPpRulzz7y6YKl5U8wOE7haVgtXH9lAI32liRgFeG9X1jx7OKW0Lopgy/EPaXeUUxCOQtAT+bPLBzV9XQP3xcpPADKZ111Qb/4OHr/zLFt5IwCEAAAhCoKQH2gwAEIAABCEAAAhAoRQJDUjT6buXZsfI0he9JGASKgYAndPxYDXlB8kR1oxV6ZZJjFfodk98r2anNvy36Nyy/S/X7Vju/DVIZO8PZKc7OcXaSU1bdm1dn9IqWXtkyvjrj5ZdfHoYPHx4GDx4czj///DBgwIDQt2/fcOqpp4Y+ffqE4447Lhx11FGhe/fu4eCDDw4HHHBA2HvvvUOXLl3CLrvsEnbcccfQvn37sM0224TWrVuHVq1ahQ033DCst956YZ111glNmjQJjRs3DiuttFJYbrnlwlJLLZWQ487zNpdxWe/jfX0MH8vH9LF9Dp/L5/S5XQfXxXVy3VxH19V1dt3dBrfFbXLb3EavROkVKb0ypRmYhZmYTd1/IuVn9O+xvjbuU46vlaocJ32t+ZrztefBdr4WPZGcr82PtL9/N1NQi8ahIQABCEAAAhCAAAQgUDgEXlFV/R3sNoV9pNbSn6R0tmO6DeRDAAIQKDkCNLg6Ap7kf6oKXSt5DLWCsKL+Gydlah7bfUOssJ01r4rlkYQABCAAAQhAAAL1TqCqL9P1Xrk6qICd036Mnae50v4DUEFOzH9UNsnySEurfHwFyznKq20zD/+AnjyPOaySTGQZxmcosUNI9NhZHi5R3Mf4JRH77b8VFOTa6VGHTJhZRK8NfyZ2akxszNF/++s4HoCjoIJ5VTLP1rKhcpeX7KC7nkLPNDZK4RtSrp1VdcglNjOLfsb5dv0scQML7QDUNy0Bz9Dn++nrWInNlJ4m9ZQwCBQCgbdUyYFSC2kv6V9SOvPz8lRt9CAkTzDRW/GaPuO1KwYBCEAAAhCAAAQgAAEI5AsB6gEBCNQ6ATtTepI8n2i6/vN7pf0UPi1hEChFAv4dwE5ufs+UqSOmVx+0I6ad6uxc5/2eFDzfU55g0qur+LjKwgqAgD8rf2b+7PwZ+rP0Z+rBcv6MveqvP/M2aoudcf0715qK23HS7zFxnBQMDAIQgAAEIJAtAcpDAAIQSEPA38/SbKqQ7e9ww5UzRcIgAAEIQAACVRHw2OxLVcBjlf1+R9EK5rHc8THuFQpEEh6j5nGZkaxwlBLRseBKYhCAAAQgkCRACAEI1B+BUnewrAvy/kPTTg3ZnMsOD16VKrrPjGiiluJ+4eKVG5OHb6zIulK25j+cPXNJdD//yOpVCKN52cY9u+3nsZ3if3jHNtc46ZW+oizs6Ng0y6PZwdDOkp7x2aFnXLETjA+zsv6zo4tnZ1E0YV/o//aSVyXzDC/vKP69VCiW79dPoXCknnVDwCvCbqtTpRoI5wE+vl+1GYNAwRDwzO+HqrarSSdLdhZWkNLaKfdq6UvpFml3CYNAXRHgPBCAAAQgAAEIQAACEIAABAqRwEhVur+0peT3SgowCECgCgLeZCc8/27gQbz3KGO0dJ5k57q9FXrVFK+s4gkmPVmpf7P0byfNtO1v0nbSnpLfedlh7yzFh0rXSHZ69vswv999TelZUnxCPWVhaQiY1Wxte116RrpfMlOzNWOzPkF5h0n+DPxZ+DPxZ+PPyJ+VPzN/dv4M/Vn6Mz1G5f0Ze1UDf+bPK+1rYLFCDAIQgAAEIAABCEAAAhCoHQL+mz5+ZH8fe1WZV0j+W72hwm2kfpInSVGAQSAnBDgIBCBQfAS8cIxXmEy1eIzHOHdTkz3WLJPx4B7HNkTlo3azEl4cQAEGAQhAAAIQgAAE8ouAfwDLrxrVbW3sNBdflXCmqrBQyqX5h8dsjreBCq8vJe1bRbxKlYJaNTswvh87Q7Z19+5esbOVIxH5R9RIskbRr7RXnEMn5flzVJCxuX7+0Tjq+Lh5bO/5IYT4uTrGylSXtGOtOXhW3p1V2AMA1lJo8w/RnqnX8aTscJnNLGHNtaMdeBXkheX79ZMXkKhEXhHwPb69ajRKituJynhCcn+sAINAwRCYp5raQdgOxJbjzlN2JbOTv196PaAtduo/XyHXvCBgEIAABCAAAQiUGgHaCwEIQAACEKiWgAd8DFMpnIQEAYNALRJI5fj3L53PDntxxz+vhOj3u56I07+XRB3/PHmof/fZQft6MHF3hX0k/w7TV+EAye/CBiv0Ci6XK/SEZHYCvVFxT0p2m8I7JDsK+v2ZJ9KcrLT7A//m9YrinsX/fwo/kOZInrzTk5p9o/gPks0Dmx33b4+e2PMzZdrp0BOT+p2cJ1j1AGc7ovo3Iq8G+ajKTJK8KuSdCidI46Wx0nWS6+o6u+5ug9viNrltbqPb6ja77XZ+tBOknSHtFOnfhs3KzpL+rcq/A9qJ0s6Udqq0c6VZ29nSTpd2vvSAbf+uZqdMf0aqAgYBCECgEAlQZwhAAAIQgEBeEvC4N0/Gf7Fq95zkCZUVZGyeeMaF7Qzjv+P/rsTqkr8T+fuBv1f4O4qyMAhAAAIQgEBaAl6Axu+j/D5snRSl/G5qQ+XfKmVql6jgSlLS/Dw6PZkghEDtEeDIEIAABCAAgZoR8I9oNduzOPZqo2asIUXNP2RG07mI27nOP1Zmciw7O/hHzKjjp2fffTeTnZewjH/Y9Y+30cP4pYv/cI7mVRf/PxWIcrWDqH8YVvYSmVdz9I/Y0YPYwXLraEYGcb+Uijo++odmv1iK7urZVZIvoJL53s/Omcl0dWH8+vKP7Hbo8n7+sX9pR36Xf3B/8fd4JoGvk50yKViHZfL9+qlDFJyqwAj0Vn2Pk+LmgSdeBfCA+L2irqsAABAASURBVAbSEKhXApmf3Nevf3zxbGCe6d+z+qfb2xM7eHZ5P6v8sswDsEr978R0rMiHAAQgAAEIQAACEIAABCAAAQjUPgHOAAEI1ISAnRkXaEdPpurVWp5S3IOJPQBspOJevWWEQs+cP0jhOZJXcPGM/J50r5fSR0uHS4dIB0r7SHtI/o3IE3F2UNy//2yhcFNpI6mF5N/S/NvYqoo3lpK/N/p3t+WU9mAy5/t3Jg9Ss8OjB6X59yo7QHo1mfYq5/fSuyjsItlB0u+nD1bc7+uOUuh32a6r6+y6uw1ui9vktrmNbqvb7LbbYdMOnHboNBsz0mEwCEAAAhCAAAQgAAEIQKAeCfjvfv8d/1QIwePqHlJd+kv+ruFJUBTN2Pw3vyf/31h7eNKUfytMNwmzNmEQgAAEIACBlAQeVG5nKW6eKMz5fjflMcLx7enSftd1RGzj2Up7FUwFGAQgAAEIQAACEMg/ArU6cD7/mluhRl5d0D86RjN/VMIvHRTk1LyClH+IzeSgflFyZKygfwT9KpZXW0nPBGwOyePb4eJYJezQp6Bac3k7c0QL+gfs5A/J0fyaxB/XTtE/sO2IaoeQTB1Y/aP1AB0janZgfTma8XvcXxiiLPwiyj9eZ8JiRR3DP8QrKDfXPfkCy9vLNyiyjOS2KMjI/DLtmIxK1m2hfL9+6pYGZyskAp71u50q7BnHFZTbKor9R/KLbQUYBAqWgPtnz+rvwV4D1Yqkw7+ilcwvxW5Wrp3/PRjLA7uUxCAAAQhAAALpCbAFAhCAAAQgAAEIFBABf8+9voDqS1UhAIHCI+D3yXbAdM393tlOl44jCBQ8ARoAAQhAAAIQgAAEIJA1gaW0h8cOnqXwYckOlU8oPFfy+C8FFcyLDVTIyCDxaQZlKAIBCEAAAhCoioAXqSjfrshiyRN5eXIxTwSgZMbmZ98NsdIep+1xaLFskhCAAAQgAAEIQCB/CJSqg6VniL1FH4NnhVVQbv4j8JXyVG4jF+twHrihIK3ZOdH1WiFSwitX/jeSru2o228O0fPYEdUz4VbnWGjnRTtweFas5P7+I3uUEt9JmZidDJevoqAdNW+NbfcKoVcrr4FUlfm456uAHSUVlNs1iiUdHxUtt+cVu1OK2kVK7C9VZf5y4NmDPdtYspxfjo1VIjkz8CzFo+aZiz0DcnWMvY9/jHe9zMrppLxvfd/T9X39JFkQQqAqAum2TdUGO7n/U2Hc/GL7bmV6JUAFGAQKlsAHqrmfZZso9Kz74xT+LKUyT17gGS6f0cYXJf8t4AkqFMUgAAEIQAACEIAABCAAAQjkPQEqCIE4gbWU8Q/J33N7KtxTwiAAAQjkmsD2OqBn41eQMP9241UoEwn+gwAEIAABCEAAAhDIOQEOCIF8J7C1KujxKEMU7iJ5/JqCtOYJWjxxctoCbIAABCAAAQjUAgEvIHPH78d9U6EnBzhV4SIpWzteO2wmRc2L2yTHT0fziUMAAhCAAAQyJUA5CNQ6gfp2xqr1BkZO4BUDN1XaM2rMUbibFDWvVDhcGZk6AqpoVuZV0Dz71NHay6sVKig3O+TtrtQUaQMpaf5j0s6Ns5MZdRC6/XYkWhA71yVK+49nO1EqWsFcfzsdehVIvxSKbhyjxANSOrPj4feRjWsofpDkYyqoZGbiusRX3uqmkk9L/qPeP1YrWsFaKjVZMn8F5faoYnYKVVDJ7HBiJ5Toipm+Z25XSc8qlsqh0y+5btR2vxRTUG6eEf2l8lQIrv9HkbSjPlc/RdK9SGuqbXYGfVZhKicv72d+2lxvVtfXT701lBMXLQH3SYepdf2luO2jjGnSThIGgWIg8Iga0UNqJPnFlp+jiqa0LZV7qTRX8nPQ94OiGAQgkDsCHAkCEIAABCAAAQhAAAIQqEUCp+vYL0h9pKSdkYwQQgACEMgRAb9nSzWB375/HJ8YBCAAAQhAAAIQgAAEIFBiBDyZcXRsXKrme2ygx6959TA7pHji5FTlyIMABAqGABWFQEESOEm1Hih5vLXfpyuatXlsc3z8tFezrOnxsq4AO0AAAhCAAAQgAIGaErCzWE33zYf97lEl7HCXib5RWS8xfrJCO6IpqGD+o7Aqx4IKhbNIfK6yntlDQbBjpf9Q9IweXgntOmVOkOzAZydE/2GpZLldpphXKlRQp2ZHSc/g7dUnoyfeTwm/0PlQoVe8cv3tnGGnOjtfxutv58UzVfYnKZ2Zz6exjf7j+ivleZXH9xR6tl8F5WYH2SOUijuBtlaeZ/zyZ53k63rakfENbdtGiprb4hlWfK5ofjTu/XopI8rC943r+LXyn5PMwY6kryvuz/JwhVEzh/OU4etUQcLM0CtaJhK//+fjeqVT18ft8HEtt+VLlTEP10XRhPn8cXa+xhIba/W/qg9el9dP1TVhKwRqTmCYdt1Dcv+hoNzWU8z3tPsORTEIFAWBhWrFtZKft36WeiKDT5ROZ/+nDX42+bnk51YrpTEIQAACEIAABCAAgWIkQJsgAAEIFD4BTwzo9/7+rrtmrDkdlY5PyKcsDAIQgECNCdyiPVNNVLqz8lP9NqlsDAIQgAAEIJAHBKgCBCAAAQhkQ2DDbAqrrCf496IAipabxzCOVuoQyeNQmik8VBoleVt0jJmyMAhAAAIQgECdEPhYZ/FCMQpqbH4Xv1Jkb4/z9jjySBZRCECg3ghwYghAAAIQqJKAHbqqLFAiG+1cebnaWhsvJ+x86FUJo7Nv2AnOKz8do3P+XfLqlgoqmOvkVRKrck6ssEOOE3aY3EvHtBOfggrWXCk7Ebr+/lHY7VFWBbPj6AHKsbOggrQ2T1seluLm1SG9YmMLbfBLJAUVzKvIdVKOnSQVVDDvm+Treq5VYetvCe+3t6J+KaWgSjMLl/XKdtGCvn/aKMMcjlKYysHkKeV7dc04B19r/iIxSdvjZp5eidPHtdwWz3ocLefVTjdXxn1S1DaOJuoxbmZ1cf3UYxM5dQkQsOO773GH8ebaAd5O0ulW242XJw2BQiEwXRX1Sy0/Ow9U/C4pnfk57dVePcGAJ5PwoNTl0hWui3zOAQEIQAACEIAABCAAAQhAAAIQ+J3AFgo9+Z7fU3ZQPG5+X99DmZ44TwFWSASoKwTylIAnLt0zTd2WVb5/Z1KAQQACEIAABCAAAQhAAAIFRmAr1dcLOvgdw2eKvy1tKmVjt6rwUMljqTxO0KtUepL925TnSfoVYHECpCEAAQhAoOAIeBEcL54TrbjHz9vJMppHHAIQgAAEIAABCOQlATuI5WXF6qhSduyzU5xn3KhNR0avuNhZbfq3ZKtK72mjnRYHK6zNOunw1Zqdiswnk3onD+b6+2WQZ9iKOxUmy0RDOxr6BZIdEaP50XjLaCISf0Vxv7D6h8LFUqZ2tQp6P++vaEZmR8aNVLIqRxNtLjd/dv5i4M/90/LcihHzsfOK619xS/qUVws7SJu9yphfsD2veNR2U2JFKR+sLq6ffGgndShuAp6VyStZekXLeEs9CM/34JbxDaQhUCQE/AORV/rwrPt+pr1aRbu86scN2v6ldL3ktAIMAhCAAAQgUPIEAAABCEAAAhCAQN0S8CDFc3XKhyRPvqeggnlCQU9u6PeodsCssJEEBCAAgRoS2ED7XSlVZZ5Ms6rtbIMABAqbALWHAAQgAAEIQKA4CPxZzdhROkfypPke2+VJmq5Q2r+dr67Qlu3v4bdoJy+04PFnPqaSGAQgAAEIQKDWCcQXdqntE/p80fHSXkjnuto+aR0fn9NBAAIQgAAEIFDEBErJwXKRPsf3pX9K3aXVJA+imKGwLswOB3aMa6uTeXXH+QqT5ro9qIRnr91E4WOSHQ8V1LvZOdSrbHoVyTNUm+ck11dBwuzY+K5iV0lum50Q/TIom/r7D2o7IvbWMbyipI+paLn5mEuXpypGPCDmJGU1lvy5PqrwcylqZu16e/Zgf+4naqP3U5CVmYVflpnFBdrTq3zZkVLRhDnu85yi1JrScMkrmCpIa2bp+qc7pllE+XpFz9t1tF8k2zP6Lzq7SzulPTu7grwwM6vt6ycvGkolip6AV+k7VK2Mr2Tr+80vAuxsqc2FbtQfAikJfKRcP9M2V+gfk/ziy88vJSvZ8srx8/ZxhX6m+95pqjgGAQhAAAIQgAAEIAABCEAAAnlDoKgr4okLB6mFfg+soIJ5YiBPXOcJF/3OuMJGEhCAAASWgIB/91uhmv33rWY7myEAAQhAAAIQgAAEIJBjAhwuCwIeDzJV5b+XnpAulDyWraHCVLZDqkzyIAABCEAAAnlCoEz1OF7yIi6dFNaVeeLDv+pkfk/vZ6rHkCmJQQACEIAABCBQuwQ4eq4IFJKD5YtqdAPJf/jVRF7Vz3+4HaZjjJfmSdmYVy+LnveINDsvVL5nqUqWba70J5LNTod2wDtYCTsEJsu4brsr717JTnoKMrI4E/NxXqqdM61/qn2dN1v/XSrZidL1TdZ9KeV5Zt6TFbptScc/JbMyOyKO0h6bST5m8vgOvcrjz8qvyjy7lz/XXVToL5L3S8qsXe8xys/2c9culcwszlNua2lZKXkex30ez1Kc7XnSHdMsquL7us7vWV+SdfBMaqlWA/W1lSzj0Neor1XtnpHl+/WTUSMoBIElJPAv7d9GmiJFzffpWGVcLmEQKHYCT6qBx0l+th6l0BMbKEhpXi36Ym3x6st3K/w/CYMABCCQPQH2gAAEIAABCEAAAhCAQOYERqhofAK+p5W3l3SM9KqEQQACEMglAfc7noivumN6YjL/FlhdudLdTsshAAEIQAACEIAABCBQfwRW1am3lTKxt1TobQmDAAQgAIGaEGCf2ibg8cbP6iQej+2JAjzx4DJK15V5AYtzdLK1JU/OrwCDAAQgAAEIQAAChUGgkBwsC4MotYQABEqaAI0vegJvqIXtpdFS3E5Rhp3N1lOIQaDYCfyoBtqx2BMbtFTcM4951jNFU9o+yr1d+lTyhA1bKsQgAAEIQAACEIAABCBQsASoOAQgkLcE/N3Uzk6u4Bf67yTJq1bepxCDAAQgkGsCXrXm9NhBPYgsllWe3K88RgQCEIAABCAAgYIgQCUhAIGSIeCJhlM11gsleGVLv2vwb96eiHgTFRwoYRCAAAQgAIF8ImAnSjs22qnRC8Uk69ZCkf5SXduXdX1CzgcBCEBgSQiwLwQgAAETwMHSFBAEIAABCEAgOwK9VLy3FLedlDFN2lfCIFAqBN5UQ/2Czs7FXRW/TUpnTbThNMkrbj+j8ATJs6UpwGqRAIeGAAQgAAEIQAACEIAABCBQSgQ8M7e1mRr9DwmDQKkQoJ11S6CRTjdBKpOS9q4iK0hJW5yM/B4eoDBaXkkMAhCAAAQgAAEIQAACEMghAU+CcraOd4GUjU1X4fnSIulhyQ6UHRUuK7WT+kr3SC6jAINAvRLg5BCAAATiBLZVxsvShdKfpbjF31HFt5OGAAQgAAEIQAACEBBvh0GzAAAQAElEQVQBHCwFAcsnAtQFAhCAQMEQ8EA9r4DwVqzGqyl9l3SuhEGg1AhMVIMPkVaXvKrrCwrTmVeDHamN/hHqZoWdJQwCEIAABCAAgZIhQEMhAAEIQAACtUbAgyE9MdYntXYGDgwBCEAghFsEYQ0paT8qMkiK2v+U+FpK2qqKRFcQUBKDAAQgUOwEaB8EIAABCECg1gisrCN7AuCLFT4t/SpNlgZLJ0nZmp1TVtROu0kXST6WAgwCEIAABCCQtwQaqGZXSM9KraS4OX9jZfrZqACDQG0S4NgQgAAEIACBwieAg2Xhf4a0AAIQgAAE6o+AX9K30elvl+LmwTT/UaZnMleAFTQBKp8tgS+0w5XSNpIHjV2t0I6UCiqZ/x7trtxJkgednafwrxIGAQhAAAIQgAAEIAABCEAAAhCoWwKcDQIQgEBmBI5XsT2lqHmVnOWiGYrPkO6XorZfNEEcAhCAAAQgAAEIQAACEMiYQHOVPEy6Rnpd8u/PXlWyv+IdpKjZ+XLTaEaFeOrEO6mzyYUABCAAAQjkJQFPCOCFIU5W7Tz2SkG5edzWkUr5+fi2QgwCEIAABCAAAQiUJoEsWx3/oyrL3SkOAQhAAAIQKHkC34jAQdIAKW4HKGOatKOEQaBUCTynhp8oNZa6SQ9I6WwDbThfeldyOf9ApigGAQhAAAKpCJAHAQhAAAIQgAAESoDAhmqjB056BQlFMQhAAAL1TsD90mWxWjyi9KXSJlLU3lTibilqf48miEMgEwKUgQAEIAABCEAAAhBIEPAqXOMV6yV5la4yhVWZnUqq2s42CEAAAhCAQF4RyKIya6nsg9I6UtyuU8ZG0k0SBgEIQAACEIAABCCQBQEcLLOARVEIQAACEKgxgVLYcYga2VWaK0VtfSWekOxgpgCDQEkTuFWt30PyfeGVKr1ipZIpbXfl+gcyzzzqFTC9EqayMAhAAAIQgAAEIAABCEAgjwlQNQjkisBqOtBg6WXJAyfPUIhBAAIQqG8Cy6oCd0jRlSr97uoQ5dla+r+IvIKlV9T5MZLnVXfi5SKbiUIAAhCAAAQgAIGCIEAlIVAfBJ7O4KTfqYzHZ1ygMJPyKoZBAAIQgAAECo7Ax6rxhVLU/B5qW2UcJ30pYRCAAAQgAIFcEOAYECgpAjhYltTHTWMhAAEIQKCWCUzU8dtID0lxu0oZN0gYBCAQwnuC4B+1PGNaZ8Vvln6RUtkqyuwtTZGel06RVpcwCOSAAIeAAAQgAAEIQAACEIAABPKMgH+zOF11elE6W1pBsnniqr86giAAAQhkTyBnewzXkTaVotZdiS8k2yb+L6I3FfcA78cURm2/aII4BCAAAQhAAAIQgAAEIJARAa9gGS/4uTLuljwxk51KGireSfJkv28oxCAAgZIiQGMhUFIEPO7KTpWL1Oq+0mbSNAmDAAQgAAEIQAACEKghAQ9WqOGu7AYBCNQpAU4GAQgUCoFZqqgdxi5RGLejleEXGX6hoSgGAQiIgB2Sj1DYWDpBekZKZ1trw+XSZ9JtkleNVYBBAAIQgAAEIACBIiJAUyAAAQiULoEj1XRPrON3Ks0Uj5q/M3qwZDSPOAQgAIG6JLCLTnayFLVRStwn2by6pVendDyp5IBuD/hO5jnc1/8hCEAAAhAocQI0HwIQgEDpEfiLmvx/kienfklh/O9rZVVpdrD0RL7jVOoYaWPJx/QEJpcq7rEYPyvEIAABCEAAAqVAwM+8g9RQPw9HKEw3sb02YRCAQL0S4OQQgAAEIFAwBHCwLJiPiopCAAIQgECBEThT9T1c+kGK2jZKeLCgZzZXFINAYRPIYe2/1rGukbaTtpT8I9inCtOZXxLeo40fSoOllhIGAQhAAAIQgAAEIAABCEAAAoVHYG9VeZJ0o+Tvgwoq2LtKeVXLUxVi9USA00KgxAmspvb/S4ra/5Rw36QgYX9L/P/Hfx8o+qNk+4/++1VKmicRWzOZIIQABCAAAQhAAAIQgECRErDDR0+17SbJjpFzFd4unShtIXmlSQUZm8dZrK/SPaQbpLclLMcEOBwEIAABCBQUgddV2zkSBgEIQAACEIAABCCQAwKl5GCZA1wcAgIQgAAEIJAVgVtUuo3kF/0Kys2zmd+slGePUoBBAAIxAi8r7ZVJPNDMs5jGZ/nX5nLzygBnK+UVAR5VeJT0ZwmDAAQgAIHSJUDLIQABCEAAAhAoDALtVc3x0n+lzlLcPBHPRcrcQbpM+l7CIAABCNQHATtX2skyeW47Th6gRLRfmqV0b+k6ySvneEUeRRM2T/9PlaLm/aNp4hCAQPYE2AMCEIAABCAAgfwi0ETV8W+8/m33S8XflK6XjpBaSHHzxLvxPNIQgAAEIAABCEAgToA0BCAAAQhAAAIQqBMCOFjWCWZOAgEIQAACJUzgVbXdTpZjFMbtjBDCQ8psJmEQgEBqAp7hfz9tair1l16T0tlO2uB7zT/YeTDbjkpjEIAABCAAAQhAAAIQgAAE8oAAVUhBoIPyDpNS2UhltpMGSp9IGAQgAIH6InCyTryLFLUzlfAKAQrK7XPFRknHSdtKB0pR8yDzaHrfaII4BCAAAQhAAAIQgECxECjpdjRS6z3J9D4KHVdQpS2lrf4NWAEGAQhAAAIQgIAIeNyTAgwCEIAABCAAgfwnQA2LkQAOlsX4qdImCEAAAhDIRwI9VamTpLjtqgzPaL6XQgwCEEhPYI42DZM2kzpKN0jfSalsBWUeIz0h2cm5n8K1JQwCEMiUAOUgAAEIQAACEIAABCBQ+wSu0Cmel6L2byW8gkUfhTMkDAIQgEB9EthUJx8uRe0RJa6SsrXbYzv4/VbDWF7dJzkjBCAAAQhAAAIQgAAEckfgLR3KE+EqSGkfKPcWyZOStFRoJ8zZCjEIQAACEKhtAhw/3wm0VgU9vmmSwo0kDAIQgAAEIAABCECgHgjgYFkP0DklBCCQWwIcDQIFROAfqqsHzryjMGpNlLhXOlvCIACB6glMVhE7UPpHNzsvP650OvubNgyV7KB5l8L46gHKwiAAAQhAAAIQgAAECoEAdYQABIqOwE9qkZ0sFQR/z9tbkb9Lz0gYBCAAgfomsJwqcIe0rJS0LxQ5RKqJfaid3pSS5tV6vLJPMk0IAQhAAAIQgMDvBAggAIG8IGDnjqNrUJPHIvvYUcRjJPw39JrKbyEdLl0nRf82VhKDAAQgAAEIlCSB5dXqy6QXJY9vWkbhjRIGAQhAoCQI0EgIQAAC+UYAB8t8+0SoDwQgAAEIFDsBDxjcVo304BwFFWywUhOklSQMAhConsAPKjJG2klqJV0szZLS2b7a4NVQPlF4ieQZ4BTUinFQCEAAAhCAAAQgAAEIQAACEKiewD9VxBPneEIqTz6lJAaBgiJAZYuXgAe3bRhrngeG28kylp1x8u5YSb+rimWRhAAEIAABCEAAAhCAQL0QaKOznip5wtp5Cr0a5Q0Kt5GyMU+ktLt2aChtLp0k3SZ9KmEQKGQC1B0CEIBArgl00gE94YCfv9Gx/O2Vf6iEQQACEIAABCAAAQjUMYHoH2V1fGpOlz8EqAkEIAABCNQxgfk6n1fRO09h3LxSwzRldpAwCEAgcwIzVNSrwDZX6Nn/b1eYztbQhtOll6WnpV4Sjs2CgEEAAhCAQLEToH0QgAAEIACBvCTgiXPysmJUCgIQKFkCe6rlx0tRu1KJR6QlsbiDZRcdLLpCppIYBCAAgVwQ4BgQgAAEIACBKgmsoK07S+dL/ht3ocLnJE8y4klAGiuetO2TkQzDZ1TuQekbCYMABCAAAQhAoDKBRsq6WfKqzx7jpGgFe0qpqRIGgQwIUAQCEIAABCAAgVwSwMEylzQ5FgQgAAEIQCA7Aheo+H5SfNbzjZVnp68TFJau0XII1JzAPdr1IKmJdJr0opTO7Mx8jTZ+Kd0k7SphEIAABCAAAQhAAAIQgAAEIFBXBDgPBCAAgfwi4Im5bolV6XWl+0pLap5Y75PIQZZX3Kv7KMAgAAEIQAACEIAABCBQJwQG6iyLJDtWekJoO1o2UDqdtUu3Iet8doAABCAAAQhAwCtTvi0M3aW4LVBGT2kH6X0JgwAEIAABCEAAAoVJoIBrjYNlAX94VB0CEIAABIqCgGctb6OWeFYqBRVspFLXShgEIFAzAp9pt8ulraX2ku8pv5BUtJItrZwjpIektyT/uNhCIQYBCECgAgESEIAABCAAAQhAAAJpCWyrLXdIh0kYBCAAgUIkUKZKT5C8koCChH2v/w+QfpRyYX4fHD2OVwiKponnCQGqAQEIQAACEIAABIqUwKdZtOtNlbUUYBCAAAQgAIHiJFBHrVpH53lQulVaXYrbf5SxkTRGwiAAAQhAAAIQgAAE6okADpb1BJ7TQgACEKgDApyicAh8oKp6Zkg7gilawY5TaorUSsIgAIGaE/B91Ee7N5Y8E9wkhenMLy0v0Mb3pPskzyCnAIMABCAAAQhAAAIQgEBeEqBSEKhvAmurAldJU6X9pRMlDAIQgEAhEjhSlfYqAQrK7VTF/iflyuyIHj0WDpZRGsQhAAEIQAACEKiKANsgkAsCz6Q5iCcU8e+pI7R9H8m/qbZUeK6EQQACEIAABCCwZAS21O67SXH7RBl7Sf8neRJ5BRgEIAABCEAggAACEKgnAjhY1hN4TgsBCEAAAhBIQeA05XkQzy8Ko9ZWiWnSIRIGAQgsGYFftft4qYu0gXS+9I6UzvbQBs8gN0+hBwx7RRZFsZoTYE8IQAACEIAABCAAAQhAoIgI9FVbnpeiTpX+3nSG8jAIQKCkCRRk429RrYdJiyWbJ9661pEc6gkd62spaY0U2VHCIAABCEAAAhCAAAQgkAmBMhVqLXlswUSFD0jZ2AwV/kby36ReSescxTtKDaX2kr/n36NwvoRBAAIQyIAARSAAgQwI+NkafWZ77NJo7ecJ4P3+SVEMAhCAAAQgAAEIQKC+CeBgWd+fAOfPbwLUDgIQgEDdE7hJp2wjvSRFbQUl/ikNlTAIQCA3BN7VYQZJG0q7Sx5E55eYilYyz9LqAcNekcUOzyerxKoSBgEIQAACEIBAMRCgDRCoQwK/8g8CxUVgmJqzphRiGqF00Vsddh2cCgIQqBsCP+k0/aXtpeek7lKuzZPreSB89LisYhmlQRwCEIBAbRLg2BCAAAQKk4BXkuytqt8peVLYlxVeKu0p2TlSQVbmVbRW1h7+fXSwwsnSDxIGAQhAAAIQgEDtEThOh/bz1pPAe1KDXkp70gMFGAQgkHMCHBACEIAABCBQAwI4WNYAGrtAAAIQgAAEapmAnSvtZGlny/ip+injfmktCStRAjS7Vgh4htbDdWSvGuAfKKcons620YYrpC+kf0l7SRgEIAABCEAAAhCAAAQgAAEIQCCnBDgYBCBQbwSe1ZnbSrW1as/dOnbU9osmiEMAAhCAAAQgAAEIlDyBFiLQU/IEzJ8ofEO6WvLfjf4tU9Fy3KFkkgAAEABJREFUW06xdlI25klosylP2VomwOEhAAEIQKAkCMxWKz25gSeB9+TuSmIQgAAEIAABCEAAAvlEoLYdLPOprdQFAhCAAAQgUEgEPJP5karwaVLcuijDK+g5VBSDAARySOArHWuU5NnitlJ4ufSZlM4O1oZ7pQ+ki6SNJQwCEIBAKRKgzRCAAAQgAAEIQAACEIAABEqRgB0xJ6jhQyWvPOD3SYpWaV7B8sdIieaKt5YwCBQCAeoIAQhAAAIQgEDtE3hGp7heOkRaQ6rOOlRXgO0QgAAEIAABCOQFgSfyohaZVYJSEIAABCAAAQhAoOQI4GBZch85DYYABCAAgRAKioGdu3ZWje28paDc1lbsfqmfhEEAArVD4CUd1k7OTRQeJN0jpbN1tWGA9Kb0iNRDWkbCIAABCEAAAhCAAAQgAIF6I8CJIQABCEAAArVOoI3O8HfJ72mvUXisVJ19pwIPSVHbOpogDgEIQAACEIAABCCQDYGiK/t4NS36Rtv99+S5CneSrpYwCEAAAhCAAAQgAAEIQAACEIBAkROgeRCoXQI4WNYuX44OAQhAAAIQyAWBx3QQD9T5r8K4eWb0W5W5goRBAAK1R+B2HXofqZl0tvSGlM7sFD1WG+dLo6XtJQwC1ROgBAQgAAEIQAACEIAABCAAAQhAAAKFRqBlrMKefCuWFUv+lrxLwVOSJ/dqqvAGCYMABCAAAQhAAAIQKD4CDdWk1aRsLL661efa+T/SKZIn5vAxOyt+oWRnzO8VYhCAAAQgkG8EqE+xE1hdDdxSwiAAAQhAAAIQgAAEioQADpZF8kHSDAjUNQHOBwEI1DmBL3TGfaULpLgdqoxpUlsJgwAEapfAbB3+YmlTyTPCjlGY7kfLBtrmVQueVPiKdKa0loRBAAIQgAAEIACBgiFARSEAAQhAAAIQgAAEqiSwSWzrW7F0uuSN2rCDdLk0R8IgAAEIQAAC9UqAk0MAAjkj4N8C/66j/UOaLn0l9ZKyMTtNXq8djpL89+ZfFP6fdKX0ooRBAAIQgAAEIFB/BMp06t7SO9Kd0vISBgEIQKBgCFBRCEAAAhBITwAHy/Rs2AIBCEAAAhDIRwLnqVIHSl4ZT0G5tVJsimRnLgUYBEqSQF032j9u9tRJG0vHSPHZZJVVbpsrNlz6SLpD2l/CIAABCEAAAhCAAAQgAAEIQAACEMieAHtAIJ8I+L1stD5vRhPEIQABCEAAAhCAAASKmoAdLDwpqx0ob1VLZ0r+LXCCwj7SZpLNk7Y6zFR22PDv/mO1Q6YTeKgoBoGiI0CDIAABCOQbAT/bX1ClrpZWlppLQyUMAhCAAAQgAAEIQKAICOBgWW8fIieGAAQgAAEI1JiAnbO21d6TpbiNVsZICYMABOqOwHc61Q1SJ+lvkl+eeqVLRVOanSt9H/sHVjtd2vkyZUEyIQABCECgGAjQBghAAAIQgAAEIAABCECgSAmsrnatKiXtB0U8qF4BBgEIlB4BWgwBCEAAAiVEwKtKTlR7v5Rek66RDpWaSamsbapM8iAAAQhAAAIQKBgCDVVTO1V6deotFY/aSUpsLGElQ4CGQgACEIAABCBQrARwsCzWT5Z2QQACEIBAsRPwrJUd1ch/SHE7QRlPSRtJ2RmlIQCBJSXwug5wluQfUPdV+G8pna2lDWdKr0hPSsdJK0oYBCAAAQhAAAIQgAAECpLAEUccEcrKyhJq0KBBePHFFwuyHekqXQztK2+DPqdi/IzSfXbkQwACEKglAh5YHz30jGiCOAQgAAEIQAACEIBA0RL4Vi3bU1pFqs6+UoFHpCZS3RtnhAAEIAABCEBgSQn8XQd4S+otxe0TZRwgebsCDAIQgAAEIAABCNQTAU6bEwI4WOYEIweBAAQgAAEI1BsBz4J1TIqzb6e85yW/5FGAQQAC9UDgvzqn78E1FJ4uvSyls+214VrJM92OVbiLhEEAAr8TIIAABCAAAQhAAAIQgAAEIAABCOQhgZaxOr0ZS5PMkgDFIQABCEAAAhCAQIEQmKl6fiylskXKfFDqJ20jNZb2luZKGAQgAAEIQAACIYQCgbCu6vmoNEFaU4rar0pcL3nyrTsVYhCAAAQgAAEIQAACRUAAB8si+BBpAgQgkFcEqAwE6oPADTppG+lVKWorKeGXPBcpxCAAgfoj4B9ML9Ppt5Q6SNdIX0upbBll9pAeljwo7xyFGAQgAAEIQAACEIBA/hGgRhCAAAQgAAEIQMCD6KIU/C4nmiYOAQhAAAIQgEDhE6AFxU2glZp3nPRPqYGUjT0dKTxZ8XOlHaQVpd2l4dIL0mIJgwAEIAABCECgsAicpup+IO0kxe0dZfiZf6zCryQMAhCAAASKgwCtgAAEIBBwsOQigAAEIAABCBQHAa9WaSfLW1I0Z4Dy7pWaSBgEIFC/BJ7V6U+QGklHSA9J6WxjbbhQyoFxCAhAAAIQgAAEIAABCEAAAhCAAASKnwAtrGMCLWPneyuWJgkBCEAAAhCAAAQgkF8E2qs6Z0r+7Xy+wtela6VDpLZSNnalCu8iLS91lPyb3lMKMQhAAAJ1QIBTQAACtUzg5xTHd97Fyv+bFJ1oQUkMAhCAAAQgAAEIQKAYCOBgWQyfYrG1gfZAAAIQgEBNCfygHQ+X/KOQggq2l1LTpF0lDAIQqH8Cnq32ZlWjs7ShdIH0npSJ+QfbbTIpSBkIQAACEIBAXhOgchCAQNERGDduXPj1118TWrRoUdhqq62Kro00CAIQgAAEIBAhwAqWERhEIQABCKQlwAYIQAAC9UNgJZ3WK0lepPAJ6VvpGckrS/q381UUj1qHaCKDuCdVfVTlvpcwCEAAAhCAAASKi8BINec1KWmvKLKldLbk8XkKMAhAoBIBMiAAAQhAAAIFTgAHywL/AKk+BCAAAQhAIAWBS5Rnp61ZCqPWTAmvlneGQixLAhSHQC0SeEfHPk9aX9pDulWqyk7SRjtMP6fwRKmxhEEAAhCAAAQgAAEIQAACEIBADghwCAhAAAIZElhR5daWkvaLIqxgKQgYBCAAAQhAAAIQyBMCQ1SPB6QB0o6SV5pUkNaydbBMeyA2FAYBagkBCEAAAhCogoDf8xyl7Yuk0yXPJhl1uFQWBgEIQAACEIAABCBQCASyqSMOltnQoiwEIAABCECgcAjYkbKNqjtRitsIZXjlvGUVYhCAQH4R8A+93VQlO03aeXKq4unM9/hV2jhPslOmnTMVxSAAgRIiQFMhAAEIQAACCQJeNXLGjBlh//33D/fff38irzb+86qUY8aMCQcddFBYuHBhbZyCY5YAAV87voZ8Lfmaqq0mv/zyy2GPPfYIzz77bPjlF4+Hqa0zcVwIQKBECfhBuJ7avq90gTRGorMRBKxWCHBQCEAAAhCAAASyJ/BUhrvYWeJqlbUUYBCAAAQgAAEIQCBB4AX931S6TFos1YVxDghAAAIQgAAEIACBeiSAg2U9wufUEIAABEqLAK2tBwJzdc6ukmfnVFDBuivlFfC2UYhBAAL5R2C+quQfctspzMQOVaH7pPckD+rbSCEGAQhAAAIQgAAEIFDkBH766adw7733hi233DK0atUq3HXXXbXiSDZ79uxw2mmnhUaNGoWePXuGuXP9dTMdXPIhUD0BX0O+lho2bBh69+4dfI1Vv1d2JRYvXhwmT54cOnToENZcc81Q2w6d2dWO0hCAQJEQ+FDt+K90nnSchEEAAhCAAAQgAIESIpD3TZ2SoobfK8+Olxcr3FNaWdpM8qSn9yrEIAABCEAAAhCAQJSAx+5E08QhAAEIQAACJUiAJkOgdAjgYFk6nzUthQAEIACB0iUwQE0/SPpGitrmStjJ8miFGAQgUDgEqvqBt4WaMVB6S/JKtkcoXFrC0hEgHwIQgAAEIAABCBQggXnz5oXhw4eH1VZbLey9997hlVdeyXkrvOKfV/7bbbfdQrNmzcLll18e7NCZ8xNxwJImYCfIUaNGJa4xX2u+5nzt5RrK559/nnAOtpOwnYVrw6Ez13XmeBCAQI4JcDgIQAACEIAABCAAgUIjsLwqvJN0rvSwNEnKxmarsFennKiwv7SdZIfKHRSeLd0vfS1hEIAABCBQTARoCwQgAAEIQAACEIAABCAAgRoSwMGyhuDYDQL1QYBzQgACEFgCArdr3zbSM1LcblDGlRIGAQgUBoG9Vc11JTtPz1CYznbVhpukL6VrJP9wrACDAAQgAAEIQCDfCVA/CKQi8Ouvv4YZM2aEww8/POFY2a9fv/D117kfB7ho0aJw0003hRYtWiRW/nv4YY9hTFWjynlHHHFEKCsrS6hBgwbhxRdfrFTIed5WVvZbuXvv/WP+kE8++SThOLrZZpuFpZZaKnGcsrKysPbaa4devXol2m8OlQ5aTYb3MbuTTz45rL/++uXHLSsrC3/5y1/CwQcfHB555JGQC8e+hQsXho4dO5afo3nz5sHtqqaKic1xNuaZ2FDNf3Z8Ncfdd989rLjiiuXnbty4caJtuXBaNBsfp0ePHsFtKiv77fMrK/uN4YEHHhhcB9elmuqm3exrzatN+trzNehrMW3hGm5w/ewsbKfh2nTorGH12A0CEIAABCAAAQhAoMQI0FwIQKACgVWV2k+6VHpO8kuPRxUOknaRdpaWk7Ixr07ZVTsMk/w7+Y8KMQhAAAIQgAAESpNAXzV7fQmDAAQgUOcEOCEEIAABCBQGARwsC+NzopYQgAAEIACBXBDwinZ2sBqV4mAnKe8JiRdJgoBlRYDC9UNgpk47RGol+QflGxWm+1F4JW3rJT0lvSydIa0hYRCAAAQgAAEIQAACBUDADmF2XNt2221Dq1atwi233JKy1ttss0149NFHwx577JFye3WZXtHv9NNPD6uvvno48sgjw6xZsyrtsvzyy4e+ffuGO+64I+HIV6lADTPcxosuuiistdZawY6jr732WvDKhsnDffzxx2H06NGJ9h9wwAHh008/TW6qNpw8eXJo2bJlYt+rrroqvPfeexX28cqGEyZMCLvuumvYaKONwvPPP19hez4n7Dj62GOPhU022SSxkumDDz4Yok6J8+fPD26bnRY7d+6cFbdou83QbHyccePGVbo2zNDXhFdT9aqqPqfrFj1GNG4nUJf3teRrKrrNcV97vgZ9Lfqa9LXp/Gy15ZZbhilTpgQ7nqbaN+nQ6bbVlkNnqvMWcB5VhwAEIAABCEAAAhCAAAQgkGsCR+qAYyRPKPqFwjul0yRPHLy0wqg53TaaQRwCEKgVAhwUAhCAQLER+Jsa5LEywxReJ2EQgAAEIAABCEAAAhBISaDEHCxTMiATAhCAAAQgUGoEeqvBdrZSUMF2VGqatL+EQQAChUPgMVX1aKmRdKz0pJTOWmvDCOkT6T/SfhIGAQhAoAgJ0CQIQAAChU/Aq1MOHz48sXqjHddSOf796U9/CieccELC4W3atGlhp512Sqz8mGnr7QT33HPPhS5dugSv6HfZZc4tW4MAABAASURBVJeF7777rtLuG2+8cbjrrrvCV199FYYNGxZWXdWLSlQqVqOMH3/8MfTu3TsMHDgwo/1dDzuRfvbZZ1WWd9suvfTS0LFjx/DWW55vqMriiY12vrQT4Z13ejxnIitv/3P7/HntvPPOlZxGU1Xazrc77LBDePvtt1NtTpnnVSt9DZqh2aQsFMv0dXvwwQcnrks7zsY2lyd9Dfla8jXlz9TXWPnG3yO+Ft1GX5u+Rn2tut2/b642KCsrC14N9YEHHghffPFFuPDCC0Mqh063LerQmemKo9VWgAIQgAAEIAABCNQBAU4BAQhAAAIFTuBM1f8oaRMpE2uRSSHKQAACEIAABCAAARH4s+SJy19S6LEyCkIn/XewhBUcASoMAQhAAAIQgAAEap8ADpa1z5gzQAACEIAABKomUD9bR+u07aU3pKjZQesOZQySMAhAoLAIfKvqXi/ZWXozhcOlj6R0doA2eOT4HIWeqe9vCjEIQAACEIAABCAAgXomYAe4I444IjRq1CixmqNXB4xXyQ5nY8eODXZmGzlyZGjatGm8SJVpO67dfPPNYYMNNght27YNkyZNSlm+e/fu4Y033ggzZswI++67b1hmmWVSlluSzIsvvjhcf/31iUP4+Mccc0zwyoJetfJ///tfcPvc3kSB3/97+eWXw6hRo35PpQ7smHfGGV68/Y/tdq47+eSTgx31kscfPHhwaNiwYXkhOwUeffTRwQ6r5Zm5iuTwOHYC7du3b4Ujuh1uj7m5fc8880w4/PDDgx1xXfCdd95JtN3x6mRHRjuo9uvXr0JRfxY+x2uvvRZ8Dp/rpptuCttss02Fctdee23CcdY8K2yIJfyZ+9ryNeZrbb/9Us8B42vU16qvWV+7voZjh6oyaYfOc845J+EkXJ1D51prrZVwOvZ1Yg5VHpiNEIAABCAAAQhAAAIQgAAEILAkBKqaNHSBDny/dLa0g7ScdKOU/0YNIQABCEAAAhCobwLbqQKvS2dJS0tR8/iYaJo4BCAAAQhAAAIQqBkB9io6AjhYFt1HSoMgAAEIQAACGROYopJtpH9JcTtXGXdJq0kYBCBQeAReU5U9EnodhftLd0jpbG1t8MjsVxVOlo6RVpCwEidA8yEAAQhAAAIQqDsCXinwscceC23atAleyc8OZIsXL65UgV133TXYae79998PPXr0CA0aNKhUpqqMefPmJZw27WxmJ06v3Bcvbyc9ryzoFf9cj5YtW4aysrJ4sZylX3zxxcSxvBKj23XdddeFXXbZJay55poJB1Cv0OkVKO30mCj4+38TJkwIc+fO/T1VMbCj3tChQytk7r///mHOnDnhiiuuSHBOHv/ss88OH3zwQejUyRNX/7bLggULEqsdZuvE99vetf//7NmzQ//+/UP0Gjn00EOD890eOyG6fe3btw/jxo0Lr7/+euK6yqZmTz/9dIVVRe2kaXb+jHyOTTfdtPwz8rVkZ0Q7Qa6yyirlpxkzZkzw6pHlGVVEysrKgq81O4762vM16GsxvouvWZ/P1/Dpp58esl1tMu7QaSfikOKf27IkDp0pDkkWBCAAgbwlQMUgAAEIQAACEIBADgg01jH2lbKdzNO/S2m3hHnS0AmK9ZFaS54YeE+FF0tPST9IGAQgAAEIQAACNSRQIrutrHZeJ3kSh/UVxs35O8UzSUMAAhCAAAQgAAEIQMAEcLA0BQQBCBQ6AeoPAQjUnIBXvDtUu3vGLgUVzD+CTVMOL5YEAYNAAROws/SBqv+a0pnSK1I68wzAftk8XwU8CzD3v0BgEIAABCAAAQjkDYGiq8iiRYvClVdemXBUs4Ph888/X6mNyy+/fDjttNPCrFmzwkMPPRTsNLfUUktVKpcuwyvwvfrqq4kV+VZbbbUwfPjwkMpx0CsQ3nPPPcHObV4Z0Q5s6Y6Z63yf2w6T66zj+UEqH90MzjvvvLD++n+Mh3j33XeDV2SMl3Z7r7nmmkQ7ktv22GOPhKNh48Ye75nM/SN0/o033hhatGhRnmnWr7zySnk6nyJ2XHT7k3XytTNq1KiQyiHRZTbZZJNgh0E7XjpdnXx9eJXKH3/8MVG0rKwsjB8/Ppx00kkh3bVXVlYWOnfunDjPCiv8Nl+LHUCHDBmSWDUycaAM//O152vQ16KvydatW1fa03W87LLLQnK1SV/j/uwrFUyTUVb2m0OnnYh9nkwcOr2ap52U0xySbAhAAAIQgAAEIAABCEAgdwQ4Uv4TaKEqHiFdK70hzZP8e5R/d1Y0Y3tEJQ+R1pP8UuBghSOl6RIGAQhAAAIQgAAEsiHgycff1A7HSPFZIz1bYzfl7yi9J2EQgAAEIJAfBKgFBCAAgbwigINlXn0cVAYCEIAABCBQbwSG6sx7SB9LUfOPWY8q4xQJgwAEsiKQd4U/VY0ukbaQtpf8o/c3ClPZsso8UvL97x/Gz1a8uYRBAAIQgAAEIAABCOSQgFdnPOWUU8Lnn39e6ah//etfw9ixYxPbLr300tC0adNKZTLJeOmll0K7du0Sjm/x8l6V8PDDDw9e8dErEHbt2jV4hb94udpO24HUTnVVncfOl9ttt115kZ9//jnMn+95QcqzEpGPP/44TJw4MRH3f15R0c5zK664opNpte6664ZTTz21fLudC5980pNZl2flRcRtvu+++8rrsuyyywY7n668sifmLs+uFGnevHk499xzK+WnyrBj6eOPP16+ac899wz77rtvRiuZehXWI4/0V4nfdp82bVpI5Tj829aq//e16GvS17CvUV+rvmbje9l51Ne4y8W3ZZL2tRd16LTDb3w/O3TaOfmAAw4ICxcujG8mXfIEAAABCEAAAhCAAAQgAIGiJuCxZa3Vwj6SV5j0SpN2TLhJ6eOkllLS/PtTMp5J6Bcit6nghxIGAQhAIM8JUD0IQCCPCdytut0heeJxBRXMk4xvrJxbJQwCEIAABCAAAQhAAAJpCfglWNqNbCghAjQVAhCAAAQgEMIDgtBGcqiggl2u1Fgp82VSVBiDAATylsDTqtnxkpfw6aHwYSmd+YfxwdroH7fvUXiQhEEAAhCAQKESoN4QgEDeE9h9993D1KlTE6sz9ujRIzRo0CDndV599dWDnQ7trDdu3LjQsmXLjJzncl4RHXCNNdYIdspTtEorKysLG2/sMRB/FPv666//SPwe80qGM2fO/D0Vgld3jO9XvjEWsZPeGqrPRhttFI466qiwxRaemyRWqJ6T77//fpgxY0Z5LVznTOvZqVOnYEfL8p3TROygagfT5OaDDz44eBXRZLqqsKysLOy2227lRbyqZNRZs3xDFpGyst9Wm/S1+tlnnyWuXV/DWRwio6JJh047G1fl0JnRwSgEAQhAAAIQgAAE6psA54cABCCQGwLb6jBfSS9L/5D+Lq0lpbOt0m0gHwIQgAAEIAABCNQigaVTHPtV5flvE08IsUBxDALFSYBWQQACEIAABCCQMwI4WOYMJQeCAAQgAAEIFAUBzzjqlSyHpWhND+VNk+pshKnOhUEAArVL4GcdfpzkEdAerX6h4u9L6ayrNngm4c8U2vF6a4UYBCAAAQhAAAIQgECOCHh1PsurM1o5Omylw9iRzJlelc9hfcorUzZq1KhGVZgzZ06l/V5+2WM+/8hu3759WHrpVGMr/iiTjG211Vbhk08+CW+99VYYM2ZMBUfBZJn6Dl23b7/9trwaHTp0CNWtzpks3KRJk7D11lX/Cf/9998Hr2CZ3MeOlauttlqCi9lkoj//+c8VHDJ9PB83ecxUYaZ5bntt3huux+LFi8M333zjKIIABCAAAQhAAAIQgAAEIFDqBN4VgBWlTMy/Hd2vgn+RMAikJEAmBCAAAQhAoJYIHKXjelIIBcEvd09VxOPbXlKIQQACEIAABCAAAQjUMYFCPR0OloX6yVFvCEAAAhCAQO0S6K/DHyb9MWpTCdmWkp0s7WypKAYBCBQRgbfVlnOlv0p7Sv+U0tnq2nCK9Lw0Reoj1WxUvHbEIFBgBKguBCAAAQhAoNYI2LHr/vvvD9ttt11YeeWVQ69evRKrFXoVwFye9OOPPw79+vULXq3Rqx+OHz8+LFq0KJenyPhYXqEz6fCZ8U5VFHz7bf9Z+0eBDTbY4I9EEcSiq3O6Oc2aNXOQkexouuWW/lqfvvjChQvDhx9+WF7ATri77757WGuttTKWy3u/5EG86mQ0nczPNPS1edNNNwWvROr2DhgwIHz++eeZ7p5xudmzZ4fTTz892KG0bdu24eabbw6+JzM+AAUhAIFSIbCuGjpf8gC9OxWeLWHFSYBWQQACEIAABCAQwjxBqPhFWxm/2zsKb5Ts0LChwibSAZIdLRVgEIAABCAAAQhAoM4I+O+Pk3W2OyT/XXKFwsVSJkYZCEAAAhCAAAQgAAEIJAjgYJnAwH8QgAAEipUA7YLAEhGwc1UbHWGqFDUv/TFWGZdJGAQgUJwEPMOwnaxXVfNOkuxYrSCltVXuP6QvpfFSFwmDAAQgAAEIQAACEMiAwKhRo8LYsWPDRhttVKm0HdJGjx4dWrVqFbzy4JAhQ4IdwCoVTGSk/88Odc8//3zo0aNHSOXI+Morr4Tu3buHFVdcMXTp0iU89NBD4aeffkp/wDze8v3334cvvviivIYrrLBCwimwPKMIInEHUjs+ZtOs5ZZbrsri/uztZFlloSw32sHSn002u7kevhZ9TfraPPLII0O87T7en/70p3D44YcHX+O+1p2XjebNmxd8n62//vrBzpuXXXZZWLBgQaVDrL766mHYsGHhjjvuSNwrlQqQAQEIlBKBTdTYVSSvgrCfwl0lDAIQgAAEIAABCNQRgRqf5m/a8wTJv/+uoDAbe+r3wi8ovEzaX1pNsvPC0Qr9u7GdLRXFIAABCEAAAhCAQL0RGKczHyh9KmEQgAAEIACBAidA9SEAgfoggINlfVDnnBCAAAQgAIHCIfCGqtpOuk6K26nKeERaT8IgAIHiJGCnSTtPbqvm2eH6KoWerVhBSjtMuXbOfFfhICn1ckHagEEAAhCAAAQgAAEIhODVG+34+NZbb4VZs2aF0047LSy//PKV0Hi1Pq/aZwcwr+J30003ha+++qpSuVQZZWVloWXLlglHTq8EeM8994RtttkmVdEwadKk0Llz50S97ND22muvhV9++SVl2XzM/Pnnn+ttJc585JGqTvm8oqevNV9zvvZ8b/ha9DWZqh2+hn0t23Fz3LhxiWu8rKwsVdFKed7nv//9b2jXrl1itcpevXqF9957r1K5pPPmG2+8EebOnRv69u0bVl3Vc9BUKkoGBCCQjkBx5tvBMtqyN6MJ4hCAAAQgAAEIQCBPCLRXPc6U7pXmS69KI6VDpA5SNna+CjeQ/DLhdIV3SVX9VqTNGAQgAAEIlBQBGgsBCEAAAhCAAAQgAAEIQKAICOBgWQQfIk2oXQIcHQIQgAAEEgSO0/+9pbjtrAyvbLePQgwCEChuAs9IrwnwAAAQAElEQVSreSdLq0n+Af4+hensr9pwrvQ/6UHpcInvHoKAQQACEIBA/hKgZhCobwJNmzYNl156acJx8sEHHwy77757yip5FT87oK2yyiph1113Dffee2/GK056BcuuXbuGadOmJRw6Bw8eHLwyX/xEXj3QTpybbbZZWHPNNcM555wTZs+eHS+Wd+mysrKw9NJL51298qlCX3/9dVbVsVPvxx9/HH799dcaa+bMmYnrKN2JfW35GvO15mvO156vwXh5X6u+Zu2M7GvY17Kv6Xi5VGk7bz777LPhoIMOSjgQ77vvvmHq1KmpiiYckG+//fZgVtk6b6Y8IJkQgECxEWgZaxAOljEgJCEAAQjkOwHqB4EiJLCS2uSXCBcpnCx9Jz0jDZf2klaRotYxmsgg/pHKfCthEIAABCAAAQhAAAIQgAAECoYAFYUABCAAAQhkS4BBztkSozwEIAABCECgdAmMUtO3l96SomZnq7uVMVDC6oYAZ4FAfRO4TRXwj/LrKfS9H+8XlF1uuyk2TvIMye5HPGuykhgEIAABCEAAAhCAQCoCdhjbbbfdwgMPPBC++OKLMGzYsJROkN73kUceCXvvvXdYbrnlwhFHHBGee+65jFectEPn2WefHT755JPwzDPPpHXo9OqZdmqzo936668fRo8eHebNm+fT55286uHaa69dXq9vv/022DmwPCPPI/Pnzw/ffedxsOkrutFGG1XYmG375syZU2H/eMKrNkadVBcuXBgWLFgQL7bEaV9DvpZ8Tfna8jXmay3Vge1s7GvU16qvWV+7qcrF8+wU+r///S+ccsopYaWVVgodOnQIdpxcvHhxvGhi5VivIJt03vy///u/hCNmpYJ1n8EZIQCB/CMQX8Gyqnci+Vd7agQBCEAAAhCAQDESGKJGPSANkHaQlpOqsh2r2sg2CECgXghwUghAAAIQqEigrZKe8H8VhRgEIAABCEAAAhCAAATqhEAdOFjWSTs4CQQgAAEIQAACdUPgaZ1mW+l2KW4XKOM/Ei+3BAGDQIkQ+FDt9IzIHly4q+I3ST9JqayhMo+XPGvySwpPk5pIGAQgUDQEaAgEIAABCOSawKqrrhr69u0b5s6dG954441w+OGHBzvAxc9jh7Gb/5+9O4Gzav7/OP4dhSJLIkLKGvVT2VLZs2UJCVnLLrJEFGVXEcqeLFHKvheyJKVfO8pSln6hLMkSpfBX9H+/b2bcuXPvzJ3lztzl1ePznu/Z7lme986508z9nvPII6Fly5bhlVdeiZ1d7Hi1atVC69atIx063Znu4YcfDltvvXXcx8ydOzd06dIldOjQIXjZuAtV8cTNN9+80B6UpgPiH3/8EY488siw6aabhgMOOCBcdtllEftCK0zhiDtXulNgcZto0KBBodl+XRSaUMLInDlzil2iVq1aYcstfR2VVYstWrQolPSYVUsm/9WvHb+G/FryayreI/0a9GvRy7qzsV+jfq3GWzbRtPfeey/stNNO4Y477kjYcTW/8+avv/4aBgwYEJLtvJlom0xHAIGcEGgac5TcwTIGhFEEEEAAAQQQSLFA0dWPLzqp0JS/NOa/y9yh9lilvUIhgAACCCCAAALpKLCOdmqwMknZTblZoRBAAAEEEMhNAY4aAQQqXWC1St8iG0QAAQQQQACBTBdYogPoqFypxFYHTfAVxHx1VA1SCCCQQwJjdKynKRsoXZQJSqLaSTMGKN8p7rB9pFoKAQQQQAABBBBAIIFAXl5eaNy4cRg2bFhYsmRJGD58eGjevHmCpcs+2XeAPPXUUyMd6txx75xzzonc2a/sa6z8R+6+u68J9O9233jjjbBixYp/JxQz5Lsqvv/++5G7er755pth3LhxYY011ijmESXP8l1Ik+3kOWXKlBJXuP3224e11lqrYLnJkycH3/myYEIxA17Ox1fMIpG7Nvq1Fr3M66+/Hkrq+Bm9fFmHa9asGfya82vPnTr9WvRrsqzrS/Q4d9689dZbI3eILWvnzUTrZjoCCBQVyLIpm+h4ain5tVQDXysUAggggAACCCBQkQL/XvUmubXG62D5lh7qC2QerNYXx91FbTfFF8v9QS2FAAIIIIBAhQqwMgQqQOAwreNT5RwlT3GdqS+7KhQCCCCAAAIIIIAAAikXoINlyonZQBYIcAgIIIAAAvEF+mryEcpCJbq21Yj/kHeBWgoBBHJPwB8uvE+H7Y7W/tT/LRr+VklUvlryC5o5X7lR+Y9CIYAAAgggUBUCbBOBjBBwh7OTTz45zJgxI8yfPz9ccsklFd4JMi9vVYfOwYMHh8WLF4eRI0eG3XbzxaLTn2jHHXcMm222WcGOjh8/Pnz6qT+TUTAp4cCECRPCvHnzCua3atUq1K5du2A8mYHq1atHOinmL/vnn38mvHti/jJu7exOnR4uLo0aNSr0XLz77rvhrbf8udniHrVq3tSpU4OXXzWW+Ouhhx4a8vLyChZ48sknw+zZswvGSxoYMWJEsIPvJuq7qg4cODDYIdHj/Nrya8wGfs25g2de3r/bT/S40kxfbbXVQqdOnUJ+583u3buHOnXqlGYVLIsAAghYoLG/ROWTqGEGEUAAAQQyR4A9RSCdBHzxhoO0Q9cr/s/dSrXPK6Upd5j0nZ566EGtFf+Hqo3aq5TXFf/dRg2FAAIIIIAAAgikpUBd7ZUvzP2S2npKdPnnmhOiJzCMAAIIlEKARRFAAAEEECiVAB0sS8XFwggggAACCCAQIzBK4y2UN5TYulMTHlColAiwUgQyQuB97aX/oO9PuHfQ8HNKoqqvGZcrHyr+EIGvRFhTwxQCCCCAAAIIIIBAAoH69euHAQMGhF9//TVMnDgxtG3bNlSrVi3B0mWbvPrqq4d27dqFadOmRe74179//7DxxhuXbWWV8KiGDRuGo446qmBLvoOk71a4fPnygmnxBnz3SncEzJ/nO1eecELpP7dRo0aN4Dsk5q/Hd8985plnSrwD5KhRo4I7QOY/LlFbq1atcOaZ/lF51RK+s+Tll19eqGPoqjmFv/r4rr766hL3w49yx9IWLfxffY+FyPN+0UUXRTrbrpqS+Ks7qF5//fXhr7/+Ct98803kmGzpRD/KryG/lr777rvIa8uvMb/Wopcp77A7Ve6xxx7hhRdeCMuWLYvcATYVnTfLu58lP54lEEAgjQRiO1h+nEb7xq4ggAACCCCAQGYIuAOBLzx5h3b3PeUX5TXFnSH3Vetqpi/ueKkm6TpXS/qCl5PVUgggkJEC7DQCCCCQkwJn6Kh9hUT/fKTBQuWLSJyoKd0VCgEEEEAAAQQQQACBlAtUTgfLlB8GG0AAAQQQQACBKhTwXed8ZdVb4+yDP/U5TdObKhQCCOS2gDtXupOlO1v2EIU7X6qJW/4QgTtoL9LcB5X9FAoBBDJBgH1EAAEEEKgSAXeqbN26dRg9enTw3QdTtRO+41+PHj2C72jojn6p2k551puXlxfOPffcsOGGGxasZujQoeHss8+OdLIrmBg1sGjRosj86dOnF0w98sgjw6677lowXpoBPxfRy991113huef843D01FXD7og4ZMiQ0Llz51UTkvjqzoh77bVXwZJz5swJxxxzTPjyyy8LpkUPuBNj+/btQ/TxRc+PHV5vvfVCr169gjso5s/z3TU7dOgQvv766/xJRVpv3/vh/cmf2aRJk3DccceF6H9+7fg15NeSO1pGz6vI4Z122im8/vrrwc+lO75W5LpZFwII5KzADjFHTgfLGBBGc0iAQ0UAAQQQKK3Aw3rAXGWh4js0Xah2JyXRVZJ8B0rNphBAAAEEEEAAgawU2EpH9bbiz4Osrza2hmtCI+VxhapKAbaNAAIIIIAAAgjkkAAdLHPoyeZQEUAAAQQKCzBW4QKXaY2dlD+V6NpNI+5kebJaCgEEEPhWBL6KcnO1eyv3KcuUeFVDE89QxiofKVcovtOlGgoBBBBAAAEEEEAAgfgC7tTXr1+/gpkecCfLLbfcMvTp0yd89NFHYcGCBZHW454e3QFy2223DbfccktYffXV/dBSp02bNsH7kP/Av//+O9IBslOnTmHMmDGRbbsT4qBBg0KjRo3CmWeeGbxM3bp1Q7169UJJ/9wB8tZbbw3rr79+waLvvPNO2G677cKFF14Ypk2bFtmGj7Nbt25hq622ChMmTChYNpkBd9R1R9XoZd3J0utyZ9X843CHy1GjRoWOHTuGrbfeOng/8h/jDprXXXdd8HHlT6NFAAEEMlwg9g6Wn2T48bD7CCCAAAIIIFB5Ar4YrTsSJLPFKVpouUKVUoDFEUAAAQQQQCAjBHbVXvrCE/9eRVAT/qn8i/z782c//zONBgEEEEAAAQQQKCTACAKpEqCDZapkWS8CCCCAAAK5KeAriLXQof972w+NqNZUPM+dqjRIIYAAAhEBf8q7i4ZqK6cpbyqJqolm+FPy/oX6ixoufBscTciS4jAQQAABBBBAAAEEKkDAnRZ950h38stf3Q8//BCuuuqqsOOOO4ZNN9000np8yZIl+YtE7nz52GOPhQYNGhRMK+2AOxTeeOONRTpoDh8+PBx44IGRbbszZNeuXcPcuf4cSYhs94knnoh0kkxmey1atAhPP/10oU6Wy5cvDz7m3XffPbINH+cdd9wRfv/998gq3SHzsMMOiwyX9KV69erhtttuC927dy+0qLfxwAMPFBxH/fr1wxFHHBGeeuqpSCfR/IXdOdXHc/TRR+dPokUAAQSyUWB2OQ6KhyKAAAIIIIBAbglMSnC4f2v6e8qtyqFKLaWVMlqhEEAAAQQQQCDzBTiCogIzNOlTJbr+0shtyvbKGwqFAAIIIIAAAggggEClC9DBstLJ2SAC2STAsSCAAAJxBd7XVHeyHKI2ti7VhNcU7kAnBAoBBAoEfCXmoRo7QNlB6at8qSSqIzTjSWWhMlDZWaEQQAABBBBAIGUCrBiBzBPIy8sL559/fhg7dmzkzorJHEH79u3DjBkzwq67+gLayTwi8TLt2rULb7zxRlLbbtWqVZg+fXrYbbfdEq8wzpwDDjggsr9+fJzZhSa5I+QLL7wQ9tor3kXBCy1aMOJOkr6Tp+9c6btTFswoYcDHMXPmzHDssceGvLy8EpZmNgIIIJBRAvtpb9dS3Omhq9rYDwNqEoUAAggggEAmC7DvJQisrfnuBHmz2oOV0pQvOJm/vC/ScJdGfEWaOmp3US5T3KlymVoKAQQQQAABBBDIZgF3pjw96gA/1LB/KX+J2lVXC9QAhQACCCCQSgHWjQACCCAQT4AOlvFUmIYAAggggAACFSFwplZykRJbB2nCNOVwhUKg4gVYY6YLfKIDuFLZUmmnPKEkqrqacbHyruKrP5+ndj2FQgABBBBAAAEEEEAgIrDPPvuETz/9NEycODF07tw5bLHFFpHp+V98J8tzzjknzJo1Kzz77LNh8803z59V7tbb/vjjj8PIkSPDwQcfHNZe25/FXbXa2rVrdWMv9wAAEABJREFUh44dO0b2a8KECaFhw4arZpTyqx/nY3vnnXeCj8PHk78Kd5D03SwfffTRiIH3J39esm1eXl5o06ZN5PHeTjxDb6dZs2ahV69ekeWmTp0aGjdunOwmWA6BsgvwSASqRsAf9JuiTQ9SKAQQQAABBBDIboEaOrz9lT7KRGWp8rLizpD++4UGk65xWrKjUldpolyoPK/8olAIIIAAAsUJMA8BBLJRwJ/vGKwD6600VWYqFAIIIIAAAggggAACVSpAB8sq5Q+BzSOAAAIIIJDlAnfq+PZV/qdE1yYaGaX0UigEEEAgkcBLmnGCsqHSTZmuJCrfPeIezfxZGa6U9urRegiFAAIIpE6ANSOAAAK5IDBs2LCwcuXKSJYtWxZ22cU34Sh85J7mefnLjRs3LtSqVavwQgnGevbsGVl3/mM9nmDRQpOrVasWWrduHYYOHRrmzZtXaB3ffPNNGDx4cKRDYF5e8XdbTOb4Cm1YI+586LtZvvrqq2Hp0qUF2160aFF44oknIvvl/dOiEYdx8sg/Pm/P00tKXl5exNrH4ePJf/yff/4ZpkyZEk488cRQs2bNyGpslj/fz4Ofj8iMEr54HxMZeju+Y2Xfvn3Ddtttx10rS7BkNgIIIIAAAghktwBHhwACGS1QXXu/h3KVMlb5RRmj+IP/rdVG157RI0kMf69lnlJ+UCgEEEAAAQQQQACBEM4VQj+FQiAjBdhpBBBAAAEEEMg+ATpYZt9zyhEhgAACCCBQXoGKfvx4rbCF8pwSW301wXenW0cthQACCCQS+Ekz7lB8Lmmp9i5lkRKv/Kn4kzXjVeUz5RplG4VCAAEEEEAAAQQQQACBwgKMIYAAAggggAACCCCAAAIIrBLYXc1i5b/K9cp+yppKomqmGfx9UwhURgiwkwgggAACCCCAAAIIIIAAAgggkP0CHGE5BehgWU5AHo4AAggggAACSQn4jnIdtKQ7OqkpVB01Nk3xFWHVUAgggECxAlM190KljnKS8oqSqLbVjGuVOcpoxR0v3QFTg1TmCbDHCCCAAAIIIIAAAggggAACCCCQ/QIcIQIIIIAAAlUi4As2rpXElr/VMr4T5UVqKQQQQAABBBBAAIEyC/BABBBAAAEEEEAAAQTSS4AOlun1fLA3CCCQLQIcBwIIJBLwFV/ba+aPSnRtrxFfEfZctRQCCCCQrMBjWvAwZWvlauVTJVG11Yzhiu98ebfaVgqFAAIIIIAAAgiUT4BHI4AAAggggAACCCCAAAIIIIBANgj4YrEfxBzISo3PVu4PIXRSu5WymeKLx96p9leFQgABBBBAAAEEcl3An0PvJoTiLo6t2RQCCCCAAAIZIMAuIoBATgv4B9ucBuDgEUAAAQQQQKDSBV7QFndXxiqxNUgTBisUAgikQCCLV/m5ju0GxZ21D1I7TFmhxKv1NbGrMkl5R7lY2UihEEAAAQQQQAABBBBAAAEEEMgKAQ4CAQQQQAABBBDIQQF//qmZjtu//39c7dfKBkpp6k0tPEW5RTlSqaM0Uc5RfAHHL9RSCCCAAAIIpI0AO4JAGgjsrH2YodymHKKcpVAIIIAAAggggAACCGSkgH/BmJE7zk5nvQAHiAACCCCQ3QLuDLW/DvF2Jbb8R0p3fGocO4NxBBBAIAmBN7TMqYo/OOG74k7UcKLaRTMGKt8rTypHKBQCCCCAQOUKsDUEEEAAAQQQQAABBBBAAAEEEMh+AY4QgYoWWFMr3FvppfhuSYvUzlTuVo5XfKfJNmpLU5do4VZKD2Wk8rNCIYAAAggggAACCBQVWFeT7lWmK02V/PLnL/xzWP44LQII5J4AR4wAAggggEDGCtDBMmOfOnYcAQQQQACBrBDwneNO15H8pUSX/3jpX8KdED2x6ofZAwQQyCCBX7Wvg5U9lZ2UAcp3SqI6TjNeVOYp/RQ6eQuBQgABBBBAAAEEEEAgNwU4agQQQAABBBBAAAEEEEhDgZbap5uVCcofynilr+K7Ja2nNrb2ip3AOAIIIFBYgDEEEEAAgTIInKLHzFG6KLGfQV+safUUCgEEEEAAAQQQQACBNBJIbldif7hN7lEshQACCCCAAAIIVJzAw1pVC2WGEl1raeQx5UaFQgABBMoj4KtWX6oV+Bf5x6h9QUlUW2jGFcosZaziTuC+ErYGKQTSVIDdQgABBBBAAAEEEEAAAQQQQACB7BfgCBFAAAEEjhTBZYovrKimxPLv+0tciAUQQAABBBBAAAEEkhLYWkv5AhePqK2rRNffGrlDaaS8o1DlEeCxCCCAAAIIIIAAAlUiQAfLKmFnowgggEDuCnDkCCQQeE/T3clyqNrYulwTXlE2VSgEEECgvALPagXtlc0Vn18+VJuo9tOMIcrPygPKPgqFAAIIIIAAAgggkIQAiyCAAAIIIIAAAggggAACCCBQwQKTSljffM333xo7qd1M8d8C1FCpFGDdCCCAAAIIIJD1Ar4g9fU6Sl+kem+1sfWxJuyudFOWKRQCCCCAAAIIZKEAh4RALgjQwTIXnmWOEQEEEEAAgcwQWKHdPE25RImtQzRhmtJWoRBAAIGKEPhGK+mvNA0h7KvWHSh/Uxuvamrimco4xR0ye6p1B001FAIIIIAAAggggAACCCCAAAIIZIhAWXfzdD3QHyBcRy2FAAIIIIAAAhUjsJdW004pTU2MWXihxp9Qzla2URoo/lvjcLXfKhQCCCCAAAII5KYAR12xAldodVcp7mipplBdqbHGyjsKhQACCCCAAAIIIIBARgvQwTKjnz52PjcFOGoEEEAg6wVu0xEeoHyhRJevNDtaE9yxSQ2FAAIIVJjAeK3JH8CorfYMZaySqP6jGTcpXynPK8coFAIIIIAAAikQYJUIIIAAAggggAACaSIwRPvh3x0sUTtXoRBAAAEEEKhAgZxY1bo6ykOVfsrbykrF7a1qS1OLtPAg5SLFv6vfRO0Jii+gyHu0ICgEEEAAAQQQQCAFAgO0zh+V6Jqike2UvgqFAAIIIJCUAAshgAACCKS7AB0s0/0ZYv8QQAABBBDITYE3ddgtlBeV2HLHpkc10XeUU0OlhQA7gUB2CPypw3hI2V9povjDHvPUJqqjNONpZYHiD4LspJZCAAEEEEAAAQQQQAABBLJXgCNDIPcE3Hkj+qjj3a0hej7DCCCAAAIIIBDCpkJwx8d71H6g/Ky8rPjuR75zpQYj5Q/l14kMJf+lqxa9U5mlUAgggAACqRJgvQgggMC/Ar9q0Be4UBN88anzNNBamaNQCCCAAAIIIIAAAghkjUBOdrDMmmePA0EAAQQQQCC7BXz1M3deuiHOYZ6oadOUlgqFAAIIpEJgtlbaW2moHKE8qSQqXyW7u2a+p/xXOVfxFbnVUAggUJUCbBsBBBBIR4E8/lW2wO3aYPgnz6vdQ6EQqBCBdDzHsE8IIFDhAjvErNG/L4iZxCgC2S2wMgP+sYsIIJCcQCWdrT7Wdr5RHlP84fsd1Rb32aQ9NZ9CAAEEEEAAAQQQSG8B/2zXR7vo35Pcq9Z3JFdDIVC5AmwNAQQQQAABBBBIpUBxv8RM5XZZNwIIIIAAAggUFmAsscDVmnWM8osSXb56/GRNOFuhEEAAgVQKjNLKj1fqKhcr7yiJag/NGKQsUoYpBykUAggggAACCCCAQNUJ+Gcz//x2rHbhaGWSUpXFthFAAAEEMktg+5jddaeRmEmMIoAAAggggECUwPdRw8UN/qGZ45XfFAqBbBTgmBBAAAEEEMg2gat0QN8qFAIIIIAAAggggMC/AgxlkQAdLLPoyeRQEEAAAQQQyGKBZ3VsLZS3ldi6TxPuVigEEEAg1QI/aAO3K7sprRSfe2I7f2typKrpayflNeVTxZ3Ft1KbYcXuIoAAAggggAACGS8wR0fgn9+eUUshgAACCCBQWgHfmSH6MVl6B8voQ2QYAQQQQACBcglMTPDonzR9pHKZ4t+vr6N2X+UNhUIAAQQQQAABBBCoFAE2ggACCCCAAAIIIIAAAokE6GCZSIbpCCCQeQLsMQIIZLuAPxS7jw7yLiW2umrCBKWRQiGAAAKVITBFG7lAqa2crLyqJKrtNOM6Za7yinKSQiGAAAIIIIBAWQV4HAIIIIAAAgggUHkCdLCsPGu2hAACCCCQPgIbaVeOVgYqByulKf+9zst/qS+PK/4bXlO1GypHKrcq/v36CrXFF3MRQAABBBBAAAEEUingC16kcv2sGwEEEEAAgeQEWAoBBBBIEwE6WKbJE8FuIIAAAggggEDSAhdqybOU2NpTE6YpxyoUAmkjwI7khMCjOspDlG2UaxV3CFcTt7zcCM1ZpLjD+O5qKQQQQAABBBBAAIHkBU5PflGWRAABBCpPgC1lrQAdLLP2qeXAEEAAAQSiBHwB0zM0PlT5RPleeVa5WGmvlKbGa+F6ypbKicog5UOFQgABBBBAICsEOAgEskBgVx3DbKW/QiGAAAIIIIAAAggggMA/AnSw/AeCJiLAFwQQQAABBDJF4EHtqDslfaA2utbVyFNKH4VCAAEEKlvAd6j0nSp9x0pf1Xu4duBvJV75zpfna4av1D1d7UWKr+CthkIAAQRSLsAGEEAAgUwU8M9Xb2rHhyj+4K8aCgEEEEAAgZQKNNTa11Ty6wcN/KRQCCCAQKYIsJ8IxBOopom7Ke486U6UCzXsTpX+21tnDbuzpZqC2qdgKLmB37TYdwqFAAIIIIAAAgggkF4Ca2t3blOmKr6gVBe1OyoUAghkvgBHgAACCCCAAAIVIEAHywpAZBUIIIAAAgggkEqBhOuepjktFN8JTk2h6q2xkUpdhUIAAQSqQuB1bbST4o6UXdVOUhKVrxB5u2b6g5pPqD1coRBAAAEEEEAAAQRWCTRR84jyqtJGcV2oL2soVFYJcDAIIIBA2gn4w4bRO/Vx9AjDCCCAAAIIZKjA3tpv/41toNqjlZL+lra9ltlAoRBAAIEKEmA1CCCAAAJVILCftumLanRTm/+58TwNP6S4VUMhgAACCCCAAAIIIFCRApm3rvwflDNvz9ljBBBAAAEEEEAghP8TwilKDyW22mmC7wp3oFoKAQQQqCqBJdrwIGUPZRfFH1rxFcE1GLc6auoo5UvFd+ON/TCnJlNpIcBOIIAAAggggECqBdbXBvopUxT/v09NQTXV0KUKhQACCCCAQCoF3KEkev2zo0cYzhEBDhMBBBDIPoHJOqQVSnE1TzMfVXxXo/+o/VmhEEAAAQQQQAABBDJPwBeE9gUMx2rXN1dia5EmrKtQCCCAAAIIIIAAAgjkvAAdLHP+JQAAAgjkggDHiEAOCNyiYzxY+UqJri004rvIdVdLIYAAAlUt8J52wOejTdQep7yoJKoGmuG78frDm2M0fJrCXZqEQCGAAAIIIIBAYoEsmnOujmWicoVSS4mtJzThbYVCAAEEEEAglQKxFz3iDpap1GbdCFSBQOfOnUNeXl4ka6+9dnj33XerYC9St288pjkAABAASURBVMlsOL5sOIbUPcNlXvMfeqQ7WaopqPc1dK/iCwBuprahcrJynzJLWalQaSTAriCAAAIIIIAAAkkInKRlPlNiL2CoSWGBvhyv+LNWi9VSCCCAAAIIIJCGAuwSAghUrgAdLCvXm60hgAACCCCAQOoE3JGyhVb/khJbt2qCr8hG5yRBUAikiUCu78bTAjhKcUdwdxz4SMOJan/NeEjx1SP9gZa9NUwhgAACCCCAAALZKHC4DupVZZDSWImtcZpwrHKC8l+FQgABBBBIf4FM3sPp2nn//32a2h8VXwRJDYUAAggggEDGCwzXEdyoHKaspzRXzlOeUr5VKAQQQAABBBBAoLQCLJ8+AptrV15TRigbKtH1t0buUrZTnlQoBBBAAAEEEEAAAQQQ+EeADpb/QNAgULwAcxFAAAEEMkTgO+1nO6WfElu+Ips/DLVr7AzGEUAAgSoU8J13b9L2d1T2Ux5UfAVxNUVqbU05Wxmv+IriPdRuqlAIIIAAAhUmwIoQQKAKBe7XtkcpvmK2mkI1X2MXKr7wxDNqKQQQQAABBCpD4AFt5Dhld2UjZYxCIYAAAghkhUDOH4Tf43pJ4RVliUIhgAACCCCAAAIIZI/AszqUg5TYekcTdlH8u/alaikEEEAgBwQ4RAQQQAABBJIXoINl8lYsiQACCCCAAAKZI9Bbu3q88qsSXc004k6WZ6jN/OIIEEAg2wR8R6azdFC1lTMVj6uJW001tb/yjfKc0kGhEEAAAQQQQACBTBYYmmDn/TNPa83zVbV9dW0NUgjkmACHiwACCCCAAAIIIIAAAggggAAC2S/AESKAAAIVI3COVvOXkl+LNXCB0kKZqVAIIIAAAggggAACCCAQR6DSOljG2TaTEEAAAQQQQACBVAo8qZX7l4MT1UZXnkZ8h7g71FIIIIBAOgr4DpZDtGO+o+V/1PoOl77TpQbjVntN9Z2cvlV7i+LO5GooBKpGgK0igAACCCBQRoFJetztSn49pYFdlcsVX1RCDYUAAggggAACCCCQLgLZsB/Dhg0LK1eujGTZsmVhl118M5dsODKOAQEEEEAAAQQQQAABBHJYwJ0oB/xz/E+o3V65W1mpUAiUWoAHIIAAAggggAACuSJAB8tceaY5TgQQQACBeAJMy36BT3SIeyr3KrF1oSa8pWyjUAgggEC6CszSjl2hbKEcqTytJKp6mnGp4j+YTFDrK1PWUkshgAACCCCAAAKZIjBIOzpd8QUkOqp9V6mIYh0IIIAAAggggAACCCCAAAIIIJD9AhwhAggggAACCKwSuEbNgcoJyncKhQACCCCAAAIIZJMAx4JASgToYJkSVlaKAAIIIIAAAmkmcJ72p4sSW/tqwjTlaIVCAAEE0kQg4W6M1JzjlI2V7sp7SqJy5/LBmvmzMlQ5QKEQQAABBBBAAIF0F5ijHWyhvKBQCCCAAAIIZLkAh4dA7gr4rpGzZ88ORx99dHjllVdSBuG7Ug4ZMiR07NgxLF26NGXbYcXZLeDXjl9Dfi35NZWqo50xY0Y49NBDw6RJk8Jff/2Vqs2wXgQQQAABBBBAAIFKF6iSDf6hrY5RKAQQQAABBBBAAAEEEEhSgA6WSUKxGAIIJBBgMgIIIJA5AvdpV1srs5Xoqq2RZ5VrFQoBBBDIBIHvtZMDlV2UPRTf6Wmx2nhVXRM7K28ovqvvlWq3VCgEEEAAAQRKJ8DSCCCAAAIIIIAAAggggEA5BZYvXx5GjRoVdt5559CkSZPw/PPPp6Qj2VdffRUuueSSULt27XDmmWeGhQsXlnPPeXiuC/g15NfSuuuuG7p27Rr8Gqtok7///juMHz8+7LHHHqFevXoh1R06E+4/MxBAAAEEEEAAAQQQQAABBBBAIPsFOEIEEEAAgSICdLAsQsIEBBBAAAEEEMhigck6Nt8N5XG1sXWNJjyv1FGoDBdg9xHIIYFJOtauijuLd1L7mpKoGmnGDcrnykvKCQqFAAIIIIAAAgikUsB30a6Xyg2wbgQQyG0Bjh4BBBBAIDMEfvrpp3DzzTeHDTfcMBxxxBFh5syZFb7jvuOf7/x30EEHhS222CLcdtttwR06K3xDrDCnBdwJctCgQZHXmF9rfs35tVfRKD/88EOkc7A7CbuzcCo6dFb0PrM+BBBAAAEEUinAuhFAILTBAAEEEEAAAQQQQAABBFIrQAfL1Poms3aWQQABBBBAAIHKFVimzZ2oXKHE1lGaME3ZT6EQQACBTBJYqZ0drrRVtlOuU/6nJKrDNOMx5UflDsWdz9VQCCCQQgFWjQACCOSSwA462IeVN5SzFQoBBBBAAAEEEEAgxwRWrlwZZs+eHTp16hTpWNmzZ8+wZMmSCldYtmxZGDp0aNhqq60id/574w3/CJrcZjp37hzy8vIiWXvttcO7775b5IGe5nl5eauW8x048xdasGBBpONo06ZNQ7Vq1SLrycvLC5tttlno0qVL5PjtkL98sq0fY7uLLroobLPNNgXrzcvLC3Xr1g3HH398GDNmTKiIjn1Lly4N++67b8E2GjRoEHxcyexrrI09k3mcO77asW3btqFWrVoF295ggw0ix1YRnRZt4/WceuqpwceUl7fq+cvLW2V4zDHHBO+D9yWZfY63jF9re+yxR+S159egX4vxlivPNO+fOwu703AqO3SWZx95LAIIIIAAAggggEBKBXyh5Ue0hTeVHgqFAALpI8CeIIAAAggggECWCdDBMsueUA4HAQQQQACBihHIibXcpKN0B6Nv1UbXVhoZq3RTKAQQQCATBeZop69VtlUOUUYo7oCppkjV0ZQLlan/xMOeplEKAQQQQAABBBAotcC6ekQf5R3lVMXlDpbcxdISaRl2CgEEEEAAAQQQqFgBdwhzx7Xdd989NGnSJAwf7muCFd3GbrvtFt58881w6KGHFp2ZxBTf0a979+5ho402CqeddlqYP39+kUfVrFkz9OjRIzz77LORjnxFFijjBB9jnz59wqabbhrccfTDDz8MvrNh/uq+/fbbcN9990WOv0OHDuG7777Ln1ViO378+NC4cePIY++8884wd+7cQo/xnQ2ffPLJcOCBB4ZGjRqF6dOnF5qfziPuODp27Niwww47RO5k+tprr4XoTok///xz8LG50+LBBx9cKrfo47ahbbyeYcOGFXlt2NCvCd9N1XdV9Ta9b9HriB52J1Av79eSX1PR8zzs155fg34t+jXp16anlzY777xzmDx5cnDH03iPze/Q6WNLVYfOeNtlGgIIZIsAx4EAAgggkIECvnj8p9rvUxSXPwNQ3wMEAQQQQAABBBBAAIH4AkwtjwAdLMujx2MRQAABBBBAINMFXtEB+K5tr6qNrds04SGlmkIhgAACmSrg85v/4LKBDuB8ZYqSqHw+9N0sfVdL393SndATLVs109kqAggggAACCKSzwLnauWlKb2UtJb821cA5CoUAAggggAACCCQnwFIZKbBkyZJw8803R+7e6I5r8Tr+rbbaauG8886LdHibNm1aaNOmTahWLflfwbsT3NSpU8MhhxwSfEe/gQMHht9//72I1/bbbx+ef/75sHjx4tC/f/9Qp07FXU/szz//DF27dg1XXXVVke3Gm+D9cCfS77//Pt7sgmk+tgEDBoR99903fPLJJwXTixtw50t3InzuueeKWywt5vn4/Hztv//+RTqNxttBd77de++9w6ef+vPk8ZYoOs13rfRr0Ia2KbpE0Sl+3R5//PGR16U7zhZdYtUUv4b8WvJrys+pX2Or5vz71a9FH6Nfm36N+rXq4/53ieKH8vLyQtOmTcPo0aPDjz/+GG644YYQr0Onjy26Q2eydxwtfuvMRQABBBBAAAEEEEgjgc21L68pjyobKflVUwN3KtlTHAkCCCCAAAIIIIAAAmkkQAfLNHoy2BUEEMguAY4GAQQyRuAb7anv8Haz2tg6TRP8AeGd1FIIIIBAJgv8op2/R2ml7Kq4E/kPahPVCZrxkvK5coPSSKEQQAABBBBAII4Ak0I7GbyuDFLi/czwlKa/qVAIIIAAAggggAACWSjgDnCdO3cOtWvXjtzN0XcHjD1Mdzh7+OGHgzuz3XPPPaF+/dLddMUd1x555JGw7bbbhpYtW4ZXX/U1xWK3EsIpp5wSZs2aFWbPnh2OOuqosPrqqxddqJxTbrzxxvDAAw9E1uL1n3XWWcF3FvRdKz/77LPg4/PxRhb458uMGTPCoEH+cfmfCXEad8y79NJLC81x57qLLroouKNe/vr79u0b1l133YLl3CnwjDPOCO6wWjAxDQfcCdR3gIzeNR+Hj8duPr6JEyeGTp06BXfE9XJz5syJHLuHS4o7MrqDqu8oGr2snwtvw3cZ9Ta8raFDhwbfQTV6ucGDB0c6ztozenrssJ9zv7b8GvNrrX379rGLRMb9GvVr1a9Zv3b9Go7MSPKLO3ReeeWVkU7CJXXo9J1Uy9KhM8ldYbEoAQYRQAABBBBAAIEUC+Rp/RcoHysHKbG1QBMeVCgEEEAAAQQQSKEAq0YAgdwVoINl7j73HDkCCCCAAAIIFBboqdGTlNjLXe+sadOUzgqFQKYLsP8IWOBdfblEqat0VEYpiWpLzbhS8WXz31B7qlJdoRBAAAEEEEAAAV+IZogYRioHKrE1RRP8fyz/vDFBwxQCCCCAQOUJsKXyCVyvh/dT/B62nVoKAQRiBHynwLFjx4YWLVoE38nPHcj+/vvvmKVCOPDAA4M7zX3++efh1FNPDWuvvXaRZYqb8NNPP0U6bbqzmTtx+s59scu7k57vLOg7/nk/GjduHPLy/Lnk2CUrZvzdd/2rtRB8J0Yf1/333x8OOOCAUK9evUgHUN+h03egdKfH6C0++eSTYeHChdGTCobdUe+mm24qGPfA0UcfHb7++utw++23R5zz19+rV6/wxRdfhP3228+LRfLLL79E7nZY2k58kQdXwpevvvoqXH755SH6NXLiiScGT/fxuBOij69169Zh2LBh4aOPPoq8rkqza//9738L3VXUnTRt5+fI2/jPf/5T8Bz5teROq+4Euf766xdsZsiQIZG7RxZMKGYgLy8v+LXmjqN+7fk16Ndi7EP8mvX2/Bru3r17KO3dJmM7dLoTcYjzz8dSng6dcVbJJAQQQAABBBDIDAH2MnsEdtCh+LNJd6qtpUTXSo3cpzRSXlYoBBBAAAEEEEAAAQQQSIEAHSxTgMoqK0qA9SCAAAIIIFDpAo9piy0UfxBYTUG5M9FQjQ1UKAQQQCCbBHxHqSN0QA2U3spsJVEdoBkPKz8rg5U9FQoBBBCoAAFWgQACGShwjfb5deV0JbZ+0YTLFf/s4P9jaZBCAAEEEEAgowR8gYArtMdPKJ8quygUAghIYNmyZeGOO+6IdFRzB8Pp06drauHyXRcvueSSMH/+/PD6668Hd5qrVq1a4YWKGfOdCD/44IPgO/JtuOGG4eabbw7xOg76DoQjR44M7tzmOyPFYUYPAAAQAElEQVS6A1sxq63QWd62O0xuvvnmcddrg2uuuSZss802BfP/97//Bd+RsWDCPwM+3nvvvTdyHP9MCoceemiko+EGG2yQP6lQ6+kPPfRQ2GqrrQqm23rmzJkF4+k04I6LPv4QVu2VXzuDBg0K8TokeokddtghuMOgO156vKT49dG3b9/w559/RhbNy8sLI0aMCBdeeGFI9NrLy8sLBx98cGQ7a621VuRx7gDar1+/sHjx4sh4sl/82vNr0K9FvyabN29e5KHex4EDB4ZNN9008tr2a9zPfZEFE0zIy1vVodOdiL2dZDp09uzZM7iTcoJVMhkBBBBAAAEEEEAgPQTW0G5cp/iH+V3VxtYcTWitdFF+VSgEEEAgAwTYRQQQQAABBDJTgA6Wmfm8sdcIIIAAAgggkDqBj7TqVsr9SmxdHEIYo4kNFQoBBBDIJoH5OhjfnaOJ2jbKQ8r/KfHKV8w8RzN8Jyr/oedSDddTKAQQQAABBBDIHYFbdajxbr/j/0f5/1P9NX+ZQiGQuQLsOQII5KrAmjrwrZTo+jB6hGEEclnAd2fs1q1b+OGHH4owbL311uHhhx+OzBswYECoX79+kWWSmfDee++FVq1aRTq+xS7vuxJ26tQp+I6PvgNhu3btgu/wF7tcqsfdgdSd6orbjjtf7rnnv9cnW7FiRfj5Z1+3rPCjvv322/DSSy8VTPQdFd15rlYt/wquYHKRgYYNG4aLL764YLo7F7799tsF4+ky4GN++eV/b7KzxhprBHc+XW+99YrdxQYNGoSrr7662GXyZ7pj6VtvvZU/Gg477LBw1FFHJXUnU9+F9bTTTit47LRp00K8jsMFCxQz4NeiX5N+Dfs16teqX7OxD3HnUb/GvVzsvGTG/dqL7tDpDr+xj3OHTndO7tChQ1i6dGnsbMYRQAABBKIFGEYAAQSqVsBX+zhPu+COlmoKarmG/Pf7/6iNvUi8JlEIIIAAAggggAACCCBQKoEkFqaDZRJILIIAAggggAACOSngzkPnxzny/TVtmnKkQiGAAALZKOBPI52hA6utnK2MVxJVM824RflWeVZpr1BVIMAmEUAAAQQQqGQBd550J8v8zfqT3AdpxP+P+kQthQACCCCAQKYKbB+z4/M0vuqWaBqgEKhqgXTcftu2bcOUKVPCnDlzwqmnnhrWXnvtCt/NjTbaKLjToTvrDRs2LDRu3DipznMVviNa4SabbBLcKU+DxVZeXl7YfvvCp5QlS5YUeYzvZDhvnk81q2b57o6xj1s1p+hXd9LbRPvTqFGjcPrpp4eddtqp6EJVPOXzzz8Ps2fPLtgL73Oy+7nffvsFd7QseHCCAXdQdQfT/NnHH398qFmzZv5osW1eXl446CD/V2bVYr6rZHRnzVVTS/c1L2/V3Sb9Wv3+++8jr12/hku3lpKXzu/Q6c7GxXXoLHlNLIEAAggggAACCCBQhQK/aNu+oLGagvJFjnfRWG+F30kIIReLY0YAAQQQQAABBBCofAE6WFa+OVtEAAEEcl2A40cgkwTu0c7upXyqRNdGGnlBuUqhEEAAgWwV+F0H9oCyr9JU8Z2ovlabqI7WjOeUbxQv68dokEIAAQQQQACBLBUYquN6RfGFafZR+4YSXQwjgAACCCCQiQKFe0OF8G+voEw8GvYZgRQL+O58ju/O6KRqc+5I5nX7rnxuqzK+M2Xt2r4uWen34uuvi/5qbcaMGYVW1Lp161C9evVC0xKN7LLLLmHBggXhk08+CUOGDCnUUTDRYyp7uvftt99+K9jsHnvsEUq6O2f+whtvvHHYdddd80fjtn/88UfwHSzzZ7pj5YYbbhhxsU0yWXPNNQt1yPT6vN78dZan9bGn8nvD+/b333+HX3/91YMEgaoSYLsIIIAAAgggUD6BYXr4JMUXNrxErTtXfqiWQgABBBBAAAEE0kmAfUEg6wXoYJn1TzEHiAACCCCAAALlFPivHt9CeVqJres1wdPXV0shgEBGC7DzJQj4DziXa5n6SnvlGSVRbaoZPZT3lfHK2UrF37pAK6UQQAABBBBAoMoFTtUe+MI0aigEEEAAAQQyQaDEfdwhZomPY8YZRQCBKAF37HrllVfCnnvuGdZbb73QpUuXyN0KfRfAqMXKPfjtt9+Gnj17Bt+t0Xc/HDFiRFi2zJ89LveqS70C36Ezv8NnqR8c5wGfflr4+o7bbrttnKUyd1L03Tl9FFtssYWbpOKOpjvvvHOxyy5dujR8+eWXBcu4E27btm3DpptumnS8vB+XvxLfdTJ6PH96sq1fm0OHDg2+E6mPt3fv3uGHH35I9uFJL/fVV1+F7t27B3cobdmyZXjkkUeCvyeTXgELIoAAAggggAACWS2QcQd3mva4sXKb8rdCIYAAAggggAACCCCAQCUL0MGyksHZHAIVIsBKEEAAAQQqW2CJNniccqUSW8dowjRlb4VCAAEEckHAd/A9VgdaT7lUKXyZfU2IKp8b79P4IuUhZX+FQgABBBBIVoDlEEh/gYr/lHD6HzN7iAACCCCQ3QKxHSy5g2V2P98cXSkFBg0aFB5++OHQqFGjIo90h7T77rsvNGnSJPjOg/369QvuAFZkwRImuEPd9OnTw6mnnhridWT03QVPOeWUyF0QDznkkPD666+H5cuXl7DW9JztuyT++OOPBTu31lprRToFFkzIgoHYDqTu+Fiaw6pRo0axi/u5dyfLYhcq5Ux3sPRzU5qHeT/8WvRr0nfoPO2000LssXt9vuNrp06dgl/jfq17WiRJfvnpp5+Cv8+22Wab4M6bAwcODL/88kuRR2+00Uahf//+4dlnn418rxRZgAkIIIAAAggggAAC6SbwmXZovkIhgAACCGSzAMeGAAIIIJDWAnSwTOunh51DAAEEEEAAgTQT6Kv9OUL5XokuX1Lad2k7P3pirg1zvAggkHMC3+mIByi+jPyeau9VflXi1Rqa6KtujlHrD6f2VttAoRBAAAEEEEAgfQQO0q5sr1AIIIBAsQLMRCDLBWLfC7mDZZY/4Rxe6QR890Z3fPzkk0/C/PnzwyWXXBJq1qxZZCW+W5/v2ucOYL6L39ChQ8PixYuLLBdvQl5eXmjcuHGkI6fvBDhy5Miw2267xVs0vPrqq+Hggw8O3i93aPvwww/DX3/9FXfZdJy4YsWKKrsTZzp6xNundL6jp19rfs35tefXoF+Lfk3GOw6/hv1adsfNYcOGRV7jeXl58RYtMs2PefHFF0OrVq0id6vs0qVLmDt3bpHl8jtvzpo1KyxcuDD06NEj1KlTp8hyTEAAAQQQQCBZAZZDAAEEEEAAAQQQQAABBBBAIJcEcrWDZS49xxwrAggggAACCFSswCitroXyhhJbd2nCAwqFAAII5JrARB3weUptpbMS7xypyZHy3UD6aOhLxefU49VSCKRKgPUigAACCJQs0FSLPKK8plyqUAgggAACCOSyQOxt+T7IZQyOHYHiBOrXrx8GDBgQ6Tj52muvhbZt28Zd3Hfxcwe09ddfPxx44IFh1KhRSd9x0newbNeuXZg2bVqkQ2ffvn2D78wXu6Hly5cHd+Js2rRpqFevXrjyyivDV199FbtY2o3n5eWF6tWrp91+pdMOLVmypFS740693377bVi5cmWZM2/evMjrKNGG/drya8yvNb/m/Npbvnx5kcX9WvVr1p2R/Rr2a9mv6SILxpngzpuTJk0KHTt2jHQgPuqoo8KUKVPiLBkiHZCfeuqpYKvSdt6Mu0ImIoAAAggggAACCFSEgC9oWBHrYR0IIFBYgDEEEEAAAQQQQCBlAnSwTBktK0YAAQQQQKC0AiyfQQLztK/+Zajv3KbBQnWmxqYqOyoUAgggkGsCvkWAO2j4HNlIB3+98rmSqA7XjMeVH5TblV0VCgEEEEAAAQQqR2BjbeYW5R3lFMV1hr4coVApFWDlCCCAAAJpKrC19mtNJb8WaGCpQiGAQDEC7jB20EEHhdGjR4cff/wx9O/fP24nSK9izJgx4Ygjjgg1atQInTt3DlOnTk36jpPu0NmrV6+wYMGCMHHixIQdOn33THdqc0e7bbbZJtx3333hp59+8ubTLr7r4WabbVawX7/99ltw58CCCWk+8PPPP4fff/+92L1s1KhRofmlPb6vv/660ONjR3zXxuhOqkuXLg2//PJL7GLlHvdryK8lv6b82vJrzK+1eCt2Z2O/Rv1a9WvWr914y8VOc6fQzz77LHTr1i2ss846YY899gjuOPn333/HLhq5c6zvIJvfefPYY4+NdMQssiATEECgigXYPAIIIIBADgr4s0IzdNyvKr54uxoKAQQQQAABBBBAILsFOLpsEaCDZbY8kxwHAggggAACCFSFgO/u4ju1/Rmzcf+SdLqmnaxQCCCAQGYLlH3vP9NDr1H8AdVD1T6mJKoNNeMixedOX4r9fA3XVigEEEAAAQQQSI2A/y/jC8O4XT1mE1fGjDOKAAIIIIBArghsH3OgH8eMZ/coR4dABQjUqVMn9OjRIyxcuDDMmjUrdOrUKbgDXOyq3WHskUceCS1btgyvvPJK7Oxix6tVqxZat24d6dDpznQPP/xw2Hpr//qp6MPmzp0bunTpEjp06BC8bNElqn7K5ptvXmgnStMB8Y8//ghHHnlk2HTTTcMBBxwQLrvssoh9oRWmcMSdK90psLhNNGjQoNBsvy4KTShhZM6cOcUuUatWrbDlllsWLLNo0aJQ0mMKFk5ywK8dv4b8WvJrKt7D/Br0a9HLurOxX6N+rcZbNtG09957L+y0007hjjvuSNhxNb/z5q+//hoGDBgQku28mWibTEcAAQQQQAABBBCoMAFfsOkmre09pbmSpzyqrKGkV7E3CCCAAAIIIIAAAgggEFdgtbhTmYgAAghkqAC7jQACCFSBgO/U5g6VvutL9Ob9y9PhmnCzQiGAAAK5LjBaACcpGygXKu7QoSZu7a6pdymLFP/R6RC1FAIIIIAAAoUEGCmzgC8CM1mPvkUp/ElnTVD5PfgUtRQCCCCAAAK5KLBDzEHPjhlnFAEEkhTIy8sLjRs3DsOGDQtLliwJw4cPD82bN0/y0ckv5jtAnnrqqZEOde64d84550Tu7Jf8Gqp+yd1396/C/t2PN954I6xYseLfCcUM+a6K77//fuSunm+++WYYN25cWGON8n1+23chTbaT55Qpvk5aMTuoWdtvv31Ya621NLSqJk+eHHzny1VjxX/1cj6+4pbya8CvtehlXn/99VBSx8/o5cs6XLNmzeDXnF977tTp16L3p6zrS/Q4d9689dZbI3eILWvnzUTrzoTp7CMCCCCAAAIIIJABAntpH2cpPZXqSn5to4HuCoUAAggggAACJQgwGwEEEEgHATpYpsOzwD4ggAACCCCAQKYLvK8DcCfLh9TG1mWa8JpSX6FyU4CjRgCBfwV+1qA7brRU6/PmHWp/VBLViZrh2xjMVXudsp1CIYAAAggggEDpBdroLrHwhAAAEABJREFUIc8qwxW/D6spVM9obD/FF0L4VC2FAAIIIFB6AR6R+QIv6RDOVPoovuDPWLUUAgiUU8Adzk4++eQwY8aMMH/+/HDJJZdUeCfIvLxVHToHDx4cFi9eHEaOHBl22223cu555Tx8xx13DJtttlnBxsaPHx8+/TS5H8knTJgQ5s2bV/DYVq1ahdq1axeMJzNQvXr14Ocof9k///wz4d0T85dxa2d36vRwcWnUqFGh5+Ldd98Nb731VnEPKZg3derU4OULJiQYOPTQQ0NeXl7B3CeffDLMnp18H/kRI0YEO/huor6r6sCBA4MdClYYM+DXll9jNvBrzh088/L+3X7M4mUa9Z1ffQfY/M6b3bt3D75DbJlWxoMQQAABBBBAoKIFWB8C+QLraeAB5W1layW6fNWUGzVhoEIhgAACCCCAAAIIIIBABgjQwTIDnqTK3UW2hgACCCCAAAJlFFipx52hXKTE1kGaME05TKEQQAABBFYJTFfTTdlIOUHxB1nVxK2tNPVqxZ8uc6f1ThquplAIIFBmAR6IAAI5JLCLjvVN5Wgltvx+7PfhYzVjnEIhgAACCCCQywKf6OCHKFcpvuvz82opBBCoQIH69euHAQMGhF9//TVMnDgxtG3bNlSrVrG/4ll99dVDu3btwrRp0yJ3/Ovfv3/YeOONK/AoKnZVDRs2DEcddVTBSn0HSd+tcPny5QXT4g347pXuCJg/z3euPOEE/2ifPyW/Lb6tUaNG2HrrrQsWWrFiRXjmmWfCypX+k0fB5CIDo0aNCu4AWWRGzIRatWqFM8903/VVM7zeyy+/vFDH0FVzCn/18V199dUl7ocf5Y6lLVr4Wm4eC5Hn/aKLLop0tl01JfFXd1C9/vrrw19//RW++eabyDHZ0ol+lF9Dfi199913kdeWX2N+rUUvU95hd6rcY489wgsvvBCWLVsWhg0bFlLRebO8+8njEUAAAQQQQAABBCICHfTVv0f494ddTfinZqrdWeml/J9CIYAAApUgwCYQQAABBBBAoLwCdLAsryCPRwABBBBAAIHUC2TWFu7U7vrOL/9TG12baOQlxb9AVUMhgAACCEQJPKHhdsqWypXKx0qicqf1YZq5SBmk7KFQCCCAAAIIIJBY4F3Nul+Jrp800l3ZU/H7sBoKgTQQYBcQQAABBBBAICcE3KmydevWYfTo0cF3H0zVQfuOfz169Ai+o6E7+qVqO+VZb15eXjj33HPDhhtuWLCaoUOHhrPPPjvSya5gYtTAokWLIvOnT/f1UlbNOPLII8Ouu+66aqSUX/1cRD/krrvuCs8991z0pIJhd0QcMmRI6Ny5c8G0kgbcGXGvvfYqWGzOnDnhmGOOCV9++WXBtOgBd2Js3759iD6+6Pmxw+utt17o1atXcAfF/Hm+u2aHDh3C119/nT+pSOvtez+8P/kzmzRpEo477rgQ/c+vHb+G/FpyR8voeRU5vNNOO4XXX389+Ll0x9eKXDfrQgABBNJOgB1CAAEEMlegnnbdn/15Rq0/B6SmoH7T0KWKL3r4oVoKAQQQQAABBBBAAIHcFsiwo6eDZYY9YewuAggggAACCGSEgO/84sslx/sEQl8dgT/AXEsthQACCCBQWMCfqvJ5srEmH6A8rPypxKt1NfFc5b/Ke4o7icT+EUuTU1esGQEEEEAAgQwSiO5gebf22x/wGKg20fusZlEIIIAAAggggAACFiAIpFrAnfr69etXaDPuZLnllluGPn36hI8++igsWLAg0nrc06M7QG677bbhlltuCWW9o2KbNm2C9yF/B/7+++9IB8hOnTqFMWPGRLbtToiDBg0KjRo1ityR0svUrVs31Kvnz5eHYv+5A+Stt94a1l9//YLl3nnnnbDddtuFCy+8MHJHyPzj69atW9hqq63ChAkTCpZNZsAddd1RNXpZd7L0utxZNf843OHSd9/s2LFj5M6d3o/8x7iD5nXXXRd8XPnTaBFAAAEEEEAAAQQQiBHw7d8Pi5nm0bf0xX/jHqD2b4XKQAF2GQEEEEAAAQQQQCC3BehgmdvPP0ePAAK5I8CRIoBA5Qv8rE12UK5VYqujJkxTuOuaECgEEEAggcCbmn66soFyjvK2kqh20oxblQXK08pRCoUAAggggEAuCiQ65nc1w50s/X+QCzQ8T6EQQAABBBBAAAEEEEAgTQTOPPPM4DtHupNf/i798MMP4aqrrgo77rhj2HTTTSOtx5csWZK/SOTOl4899lho0KBBwbTSDrhD4Y033likg+bw4cPDgQceGNm2O0N27do1zJ07N7J633HziSeeiHSSjEwo4UuLFi3C008/XaiT5fLlyyPHvPvuu0e24eO84447wu+//x5ZmztkHnZYvM+uR2YX+lK9evVw2223he7dfQ22f2d5Gw888EDBcdSvXz8cccQR4amnngruJJq/pDun+niOPvro/Em0CKS7APuHAAIIIIAAAlUj4Iv/Dora9CINn6q0Ufi9uxAoBBBAAAEEEKhQAVaGAAKVKEAHy0rEZlMIIIAAAgggkJMC1+mo/Rf5n9RG1w4a8S9effc1DVII5KIAx4xAUgLLtJQ7hOyjtplys/KtkqiO0Yznla+Um5T/KBQCCCCAAAIIhOALFkwCAgEEEEAAgcoXYIsIIIAAAiUJ5OXlhfPPPz+MHTs2cmfFkpb3/Pbt24cZM2aEXXfd1aPlSrt27cIbb7yR1LZbtWoVpk+fHnbbbbdSbfOAAw6I7K8fX9ID3RHyhRdeCHvttVdJixbMdydJ38nTd67ceuutC6aXNODjmDlzZjj22GNDXl5eSYszHwEEEEAAAQQQQCChQM7M6Kkj/UZ5QmmkDFMoBBBAAAEEEEAAAQQQyHABOlhm+BPI7leiAJtCAAEEEECg7ALP66EtlLeU2PKV7e6Nncg4AggggEBcgQ801X+w2kytO68/pzZRba4ZXvZDteOUs5SaCoUAAggUL8BcBBBAAAEEEEAAAQQQQAABBKpIYJ999gmffvppmDhxYujcuXPYYostCu2J72R5zjnnhFmzZoVnn302bL65fwVWaJEyj3jbH3/8cRg5cmQ4+OCDw9prr12wrtq1a4eOHTtG9mvChAmhYcOGBfNKM+DH+djeeeed4OPw8eQ/3h0kfTfLRx99NGLg/cmfl2ybl5cX2rRpE3m8txPP0Ntp1qxZ6NWrV2S5qVOnhsaNGye7CZZDAAEEEEAAAQQQQGCpCJoqJyg/KhQCCCCAQDoLsG8IIIAAAggkKUAHyyShWAwBBBBAAAEEECinwOd6fBvldiW2umiC7yRT6r/g63EUAgggkKsC7rzeQQe/qdJDeV9JVL77pe+C+bMWGKLsp1AIIIAAAghkssBJ2vkLFAoBBHJEgMNEAAEEEEAAgYoXGDZsWFi5cmUky5YtC7vsskuRjXia5+UvN27cuFCrVq0iy8Wb0LNnz8i68x/r8XjLxU6rVq1aaN26dRg6dGiYN29eoXV88803YfDgwZEOgXl5xd9tMZnji922Ox/6bpavvvpqWLp0acG2Fy1aFJ544onIfnn//Dg7jJNH/vF5e55eUvLy8iLWPg4fT/7j//zzzzBlypRw4oknhpo1V10nzWb58/08+Pkoaf2e731MZOjt+I6Vffv2Ddtttx13rTQYQQABBBBIGwF2BAEEMkZgUcbsKTuKAAIIIIAAAggggAACSQlUZgfLpHaIhRBAAAEEEEAAgSwXuFjHd7rytxJdrTQyTTleoRBAAAEEkhdYoEVvUZoreyn3Kb5qqJoitaam+Bw8Vu0s5QplC4WqWAHWhgACCCCQOoF9tepXlBHKhcrGCoUAAggggAACCCCAQFUIsE0EEEAAAQQQQAABBBBAAAEEEMh+AY4QAQQQQAABBBDICQE6WObE08xBIoAAAggkFmAOAlUi8LC22kKZoUTX2hp5XLlRoRBAAAEESi/wXz2ki1JbOU0ZoySqxprRT5mnvKgcp1AIIIAAAgikq8A22rEHlLeUQxSXp13qAZKMAMsggAACCCCAAAIIIIAAAggggED2C3CECCCAAAIIlFpgbz2ik0IhgAACCCCAAAIIZIwAO4pAxQvQwbLiTVkjAggggAACCCCQjMC7WsidLIepja3LNeFlpZ5CIYBALgpwzOUVWKEVDFUOVHZQ+ihfKInqCM14UvleGajsolAIIIAAAgikg0BN7cQ1ymTlTCW23MGyaexExhFAAAEEEEAgQwTYTQQQQAABBBBAAAEEEEAAAQQQqCqBdbTh+5RxymBlEyU1xVoRQAABBBBAAAEEEEAg7QXoYJn2TxE7iED6C7CHCCCAAAJlFnAHoFP16O5KbB2qCdOVtgqFAAIIIFB2gU/00KuUrZTDFd8pWE3c2khTL1beUSYpXZX1FQoBBBBAIIQAQqULnK4tTlSuVTZUYus5Tdhf+UChEEAAAQQQQAABBBBAAAEEEKgQAVaCAAIIIIAAAgjkgMBhOsZPlbOVPMUXO7xLLYUAAggggEDOCHCgCCCAAAKFBehgWdiDMQQQQAABBBBAoCoEfLe0A7ThL5Xo2kwjo5UeClU6AZZGAAEE4gm8rIknKu6kcpHaaUqiaqUZdyuLlOEKHd6FQCGAAAIIVIqA78D8orY0RNlJia2pmnCS0kEZq1AIIIBALgtw7AhUhMDNWskMZaji/ys2VEshgAACCCCAAAIIIIAAAgikjwB7gkBFCWyiFT2vvKTUU6LrGI3sqlAIIIAAAggggAACCCCQgwJ0sEyLJ52dQAABBBBAAAEEwpsyaKH4g9RqClV/jT2q+Ip5aigEEEAAgXIK/KTH36ns/k887I6UGi1SvmLpyZrqDu9z1PouYtuopRAogwAPQQABBEoUaKwlXleOUGLre024VNlXeUyhEEAAAQQQQKBiBJppNc2VzsrtSkuFQgABBMohwEMRQAABBBBAAAEEEEAgDQXO0j59rBylxNY3muAOlu+opRBAAIEkBVgMAQQQQAABBLJJgA6W2fRsciwIIIAAAghUpADrqgqBH7RR/yL3BrWx5Tuu+U5r7gwUO49xBBBAAIGyC/jc6juU1NEqfK59RW2icsfKazTTHS1fVXuK4g6YaigEEEAAAQQqRGC21nKdElt3aII7ewxQ+4dCIVBxAqwJAQQQQGCHGAJ/2DJmEqMIIIAAAggggAACCGS4ALuPAAII5K7AVjr0t5X7lfWV6PpLI7cp2ynPKhQCCCCAAAIIIIAAApktwN6XWYAOlmWm44EIIIAAAggggEDKBK7Wmo9VflGi6z8amaKcrVAIIIBATgqk+KAf1/oPU/xHtqvUfqokqoM14xHlZ+UepZVCIYAAAgggUBECfl+Z9c+KRqrdQ+mmfKFQCCCAAAIIIFCxArW0uvpKdNHBMlqjiobZLAIIIIAAAggggAACCCCAAAIVIHCe1jFX2UuJLd+tchdNvET5TaGqQIBNIoAAAggggAACCCCQLgJ0sEyXZ4L9QACBbE6JFv8AABAASURBVBTgmBBAAIHyCDyjB/tulb6KngYL1X0au1uhEEAAAQRSI+AOLH206u2VA5VhygolXq2nif7D3CS17yoXK3UVCgEEEEAgdwQq+kh/0AoHKScqRyp+j1FDIYAAAggggEAKBGLvXukPXf6Zgu2wSgQQQAABBBDIfAGOAAEEEEAAAQQyTyD2wuY+Ak87VwMtlPcVCgEEEEAAAQQQiBZgGAEEclSADpY5+sRz2AgggAACCCCQEQKfaS/3UeJ1puyq6e582UgthUApBFgUAQRKKTBGy5+q1Fb8h7b/qk1UO2vGQGWh8pRyhEIhgAACCCBQFgF3sPSdlcvyWB6DAAIIIIBACAGEJAUaxyw3O2acUQQQQAABBBBAAAEEEEAAAQTSWIBdK0HgMc1/WcmvERrYThmsrFQoBBBAAAEEEEAAAQQQQCAiQAfLCANf0laAHUMAAQQQQAABC1ygL2cpsbWXJkxTjlUoBBBAAIHUCizV6v2HNp97m2v4VmWBkqh8bn5RM+cr/ZQmCoUAAokEmI4AAggggAACCCCAQNUIxN7B8uOq2Q22igACCOSIAIeJAAIIIIAAAggggEDlC5yuTb6n+ALnp6j9QaEQQAABBFIpwLoRQAABBBDIQAE6WGbgk8YuI4AAAggggEDVClTR1h/UdndXPlSia12N+C5pN6ilEEAAAQQqR+B9beYyZVPlGOV5JVHV14wrlI+UscoZSg2FQgABBBDIHYETdKi+aIoaCgEEMkmAfUUAgZwQ4A6WOfE0c5DlEcjLrX9P63BDMVmseaOV3so+Sg2FQiBjBMpzLuCxCCCAQDYLcGwIIJD1At/rCHdR3lYoBBBAAAEEEEAAAQQQyFGBkg6bDpYlCTEfAQQQQAABBBBIHwHfrbKFdmeEEltXasJIpa5CIYAAAghUnsCz2tTRyuZKT+UDJVHtpxnuML9I7QPKvkpFFetBAAEEEEg/gZbaJf+M/pjaC5WNFQoBBBBAAAEE0ksgtoMld7BMr+eHvSkqwJTkBNbRYkcojZTS1MSYhb/VuC9weL7anZT1lUOVfoo/nP1/aikEEEAAAQQQQAABBBBAAAEEKlqA9SGAAAIIIIAAAghUsgAdLCsZnM0hgAACCFiAIIBAOQT+0GNPUXoosdVOE9wJ8wC1FAIIIIBA5Qp8o83drDRT9lHuV5Yp8aqmJp6pvKX4zsSXq/WdLtVQCCCAAAJZIOCOlHfoOCYr/hldTdhGXy5Vcqw4XAQQQAABBNJaYA3t3dZKdM2OHmEYAQQyRmAt7enBSn9lqrJEeVE5VilNjdXC9yonKVspmykdlXuUmQqFAAIIIBBXgIkIIIAAAggggAACCCCAAAIIIJD9AhwhAtktQAfL7H5+OToEEEAAAQQQyF6BW3RobZWvlOhqoJE3lO4KhQACpRFgWQQqTsB3MDhHq9tAOV15U0lU/9GMG5X5ygtKaT/4p4dQCCCAAAJpJNBN+zJF8R0r1RQqd7BsWmgKIwgggAACCCBQ+QL/bnGHfwcjQ1/r61KFQgCB9BdwB2lf4Oo67eoE5RflVcUXJmyhNr/2yh9IsvWFsM7Tso8pXygUAggggAACCCCAAAIIpJ+Afw+/c4m7xQIIIIAAAggggAACCCCAQCkE6GBZCiwWRSCdBNgXBBBAAAEEJPCa4g+LvKw2tm7VhGHK6gqFAAIIIFA1An9qsw8rvrNwY7V9lXlKojpSM55SvlMGKDspFAII5LhAMYefp3m1lYZKM2VvpZ1ystJV8QcMLlPbS7lG6aP4bi4D1d6l3Kc8pAxXnlCeVUYqo5UxynhlkjJd8Z1aZqn9TPGHjN35YKGGFym/Kn8ofykrlN8V3y3mJ7U+n/mCIJ9r+FPlI2WGMk2ZqIxTfHGQV9T67jLPqH1ceUQZogxWvK/eZ++7j8HH4mPysfkYfaw+Zh+7PzztDoy+6Mj6eqyN1FRK+Rxut9u0NT8nagrV0xrbT/lAoRBAAAEEEEAgPQR8URz/PJO/N/55J3+YFgEE0lPAvyvxz92LtXv+/8TVavdUEv0evJXmUQhkhAA7iQACCCCAAAIIIFCigDtVvq+l/Ht4/22juoYpBBBAAAEEMkqAnUUAAQQQSF8BOlim73PDniGAAAIIIIAAAskI+EPrh2tB3/1MTaHqpDF/IH5XtZVRbAMBBBBAILHAx5p1peJON+4E9KSGE9XGmnGJ8p7iDkjnql1XoRBAILsE/H1dX4fkO9n6A8GHafhExd/zl6v1z3eD1D6q+IIa/1Xru6n4jrf+MPHfGneHAHd4dAdId4h0B0l/qOBuzfMHDG5W687d16rtrfhuLherPV85WzlNcefEjmqPVnx+aqt2f8UdNv1hZP8s6Q6c7ii+rab7PLaZ2rqKO3jWUrum4t8zVlNbQ1lHcYcFn8821/CWynZKE6W5spvSWvEdZ9wJ/RANH6F0UI5XTlF8B2DfDdj76n32vvsYfCw+Jh+bj9HH6mP2sfsOwv5wxZd6/M+KjWxlM9v5zjYvabpNbWtjW9vc9n4O/FzsqGW2UNZTSiov686qvgux3WKX9z4dp4mOPwCuQQoBBBDIeAEOAIFsEXhLB1JH8fu+fw7yzxYapRBAII0FfEEX/9zt/3eUtJv+3bnvaumLr5S0LPMRQAABBBBAAAEEigowBYF0EfDfU+7RzvjzL77IogaD/2bhizF6mCCAAAIIIIAAAggggAAC5RbwB5/KvZLMXAF7jQACCCCAAAIIZJWAf3HsD6MvjTkqfxjedwjyB9RjZjGKAAIIIFBFAu7c43P2Rtq+7772jtpE5Q5I7gTkjkK+o9tBiRZkeiIBpiNQKQLuWOiOhO446DsZdtFWr1ceUNzxz50f3QnSnSH9/Vzajn+Haj17KO6M6U6Z/jCBRqkkBGxlM9u586Q7UbozpTtVunOlO1n6POtOlz4/uxOm7zI5T+v+RfFz5efMnTb9HPq59HN6v+Zdp3jYnVU1WKh8107fXdOdSH33ykIzGUEAAQQQQACBtBLwHbf9c8BrabVX7AwCCMQT+EQTfaEZNbEVPO9BTe2sbK3UU3yhE/9cr0EKAQQQQAABBBBAAAEEMlDAF2Scq/0+T4n9vLN/9tdkCgEEckuAo0UAAQQQQAABBFIjEPsfjtRshbUigAACCCCAQHICLIVA+QR8N7QWWoXvdqamoPI0NES5Q6EQQAABBNJH4Eftis/N7pDVUsO+C5s78WiwSPn/7/4Doj/w+5nmXq34w4JqKAQQSKGAv/fyO076DovuOOlOde446Q/hv6ttL1BWKP5gvi9s4TsZ3qvxq5QzFd8NyXeD9IUvfPdH3z3FP59pFpUBAn6u/Jw10L76OfRz6ef0LI37XOznVIOFyhc9cXxnTnfE9F03fTdOv4Z8R1DfAdSvrUIPYiTHBDhcBBBAAAEEEEAgtwX8s/UFInhCKW298c8Dpqi9VfFFbnw32h007J/TfYEqX/BEoxQCCCCAAAJVLMDmEUAAAQTKKuC/g/qCh/75fsOYlfjCiLdrmi+sqIZCAAEEEEAAAQQQQKCKBdh8VgjwQZ6seBo5CAQQQAABBBBAoEDgYw35zjz+UL8GC9WFGntL8S+i1VAIIIBAcgIsVSkCU7UVf7BwA7UnK6OVRLWtZriD1//UvqKcpFAIIFA6Af9OzJ3c3NnNnd7c+c3fV+4Ml99x8lut8i8lv+Pkixr2z1juVOeOk74T4s6atolSJbXeeuuFLbbYIjRt2jTstdde4fDDDw8nnXRSOO+888LFF18cevToEXr37h2uvfba0Ldv33DzzTeH2267Ldx9993hvvvuCw899FAYPnx4eOKJJ8Kzzz4bRo4cGUaPHh3GjBkTxo8fHyZNmhSmT58eZs6cGWbNmhU+++yz8MUXX4Svv/46LFy4MCxatCj8+uuv4Y8//gh//fVXWLFiRfj9998j0zzPy3hZP8aP9Tpmal1ep9ftbXhb3qa37X3wvnifvG/eR++r99n77mO4VsfiY/Kx+Rh9rD5mH7sNbGET24Sq+1dLm26qHK74A97XqB2s+DU0Xe3Xil9bfo29q+FRil9716r1a9EdOP3a3FTj7uCphkIAAQQQQAABBFIvwBYQSKHAXlr35Yp/j7FE7UzlTqWj0lopTXXXwjWVVsplykhlkUIhgAACCCCAAAIIIIBA5gusqUPw78pnqfUFD9UUKn8mZhdNuVj5XaHKIMBDEEAAAQQQQAABBBBAoKiAP0xWdCpTEEAAgcwVYM8RQAABBFYJnKfmXCW29tUE31npaLUUAggggEB6Cjyq3TpU2UZxpxzfsVKDcct3RxuhOb7z5V1qfSdMNRQCCEhgI8UfuO2k9nrlMcU/B7lTmzu3uZObO7u505s7v7njpDvDHabl3HGyntqU1TrrrBM233zz0KRJk9C6detwyCGHhOOPPz6cc845oWfPnqFfv37hnnvuCSNGjAijRo0Kb7/9dnj//ffDl19+GX755ZewcuXKSDtv3rzIdM/3cl7ejxs4cGDo379/6NOnT7jmmmtCr169wmWXXRa6desWunbtGs4+++xw2mmnhZNPPjl07NgxHH300aFdu3ahbdu2Yf/99w977713aNWqVdh1111Ds2bNQuPGjcO2224bGjZsGDbbbLNQt27dULt27VCrVq2w5pprhtVWWy1Uq1Yt1KhRIzLN87yMl/Vj/Fivw+vyOr1ub8Pb8ja9be+D98X75H3zPnpfvc/edx+Dj8XH1L9//+Bj9LH6mH3sNrCRTaKNbObpnu/lvLwfZ2Nbd+nSJWLv58DPhZ8TPzd+jlL2Ali1Yr/G/FqL7YjpD4hP1yLfKH8rfs1OU+vXsF/Lfk231rhf42ooBBBAAAEEEEAAAQTSSmBd7Y3/X3Wj2gnKH8rbisf9e4x1NBxd+0aPJDHsn5O9ziQWZREEEMgCAQ4BAQQQQAABBHJL4CMdrv8+uqba2LpaExorvmCLGgoBBBBAAAEEskiAQ0EAAQSqXIAOllX+FLADCCCAAAIIIIBAygQGa817KLOV6PLd0Z7VBF/1Tw2VegG2gAACCJRJYK4e5Y40jdQerDyi/KXEq/U18XxlsuJOOd3U0vFGCFTWC/h17k6Up+hIfQdKd1B2RzTfveR7TZukDFOuUk5QdlPcqU1NxdbGG28cmjdvHukoecYZZ4Qrr7wyDBo0KDz//PNh3LhxYcaMGeHzzz8PP/30U+ROj0uWLAlfffVV+Oijj8LEiRPDK6+8Eh5//PEwePDgcNNNN4UrrrgicifK2LszNmjQIFTx3RkrFi7Fa7OVzXxnS9/h0ne6tKnvfGljW997770Rez8Hfi78nPi58XPku3L6OfNz5+dwnJ5LP6d+bv0c+7l2x0w/934NpOhw/Jr1a9evYb+W/ZqeqG35Ne7Xul/zfu37e+AUTff3hL83NEghgAACCFSuAFtDAAEEEJCA70z5ktrLlT2VeB+M1uSC2qdgiAEEEEAAAQQQQAABBDJrTs1GAAAQAElEQVRCgJ1MocCTcdY9RdO2U25QKAQQQAABBBBAAAEEEEAgJQJ0sEwJa4avlN1HAAEEEEAAgWwScKeCFjqgJ5TY8lX/ntPEOgqFAAIIIJDeAq9r9zor7iTvuxS7Y41G49aumnqb4o43Pv+30zCFQFGBzJmyoXa1pXKy4g5k7kg2VcM/KX6d++cdd0D2lYtP1DR3RKuttkKqbt26oVmzZpGOk6effnqk46TvfuhOdlOmTAnz588Py5cvD999912kE6U76T344IPhhhtuCOeee2446qijwj777BOaN28ettxyy7DBBhuEatWqVci+sZLUC/i58nPm5665nkM/l35O/dz6OfZz7efcnS/9GvBrwa8Jvzb8GvFrxR0x/dpxR0y/lvyaqsA992vdr3m/9v094O8Ff0/4e8PfI/5e8feMv3fc+dLfS/6eqsBdYFUIIIAAAggggAACCBQSKO53FvkLfq6BBxX/HOufUzVIpUyAFSOAAAIIIIAAAgggkDkC7kT51T+7u1htF6W1MkehEEAAAQSKE2AeAggggAACCJRLgA6W5eLjwQgggAACCCBQWQJsp1wCy/Ro3+3mCrWx1V4TfMeb/dRSCCCAAALpL7BEu3iv4jtA7Kx2gLJQSVQdNWOk8qXSV9lBoRBIRwF3+HLHr5O1c9cqIxRfkdgdxH7QsO/OOlytO5D5A7i+gIQ7HGtS2cqd3NzZrW3btsGd33r37h3cGe65554L7hw3b968SMfJhQsXhpkzZ0buMDlkyJBIx0nf/dCd7HbfffdQv379UL169bLtBI/KOgG/Fvya8GvDrxG/VtwR068dd8T0a8mvKXfE9GvMrzW/5vza82vQr0W/Jv3a9Gu0nED+HvH3ir9n/L3jzpf+XvL3lL+33PnS32v+nvP3nr8H/b1Yzs3ycATKJ8CjEUAAAQQQQCDtBBqWco/idbBcoHX4wh++eFQDDW+tnKU8rvjiIGooBBBAAAEEEMglAY4VAQQQSCDwf5reVXlZ8d8171O7UqEQQAABBBBAAAEEEEAgAwUyaZfpYJlJzxb7igACCCCAAAIIlE/gJj38MMUfZlFTUFtpaKxykUIhgAACCCQvUNVLztAOXKpsohyrvKAkKn94sZdmzlbeVE5X1lAoBCpbwB2+9tFG/cfxwWr/q/youMOXO365E+U1Gj9J2V3x8mpKX2uvvXbkzpMdOnQIPXv2DA888EAYN25ccKe2P//8M7iTmzu7jR49OrjzW58+fYI7w7Vv3z64c9wWW2xBx8nSs/OIJAXcEdOvMb/W/Jrza8+vQb8W/Zr0a9OvUb9W/Zr1a9d3y/Rr2a9pd8D0azzJzcVbzN9b7nzp7zV/z/l7z9+D/l7096S/N/096u/VvbUCL6+GQgABBBBAAAEEclIglw56HR3sIYov0jRe7e+Kf1ZUk3T5dw+fa+mnlC5KI2VTxRf18EU/5muYQgABBBBAAAEEEEAAAQQSCYzSjMOV2M+2aBKFQEoFWDkCCCCAAAIIIIBADgvQwTKHn3wOHQEEck2A40UAAQQiAq/oqz9I/ara2LpdEx5S+BlRCBQCCCCQYQLPaH99V+L6ai9XPlISVRvNGKL8rNyvuOOMGgqBChXwzxNNtUZ33vJFHl7S8DzFd80bp/Zu5RxlD6WOUqZaa621QtOmTYM7nLnjmTtRvvXWW+Grr74KS5cuDTNnzgzPPPNMuOmmm8KZZ54Z9tlnn+BObauvvnqZtseDEKhsAb9W/Zr1a/eMM86IvJb9mvZr269xv9b9mvdr398D/l5o2rRp8PdGOfbV35P+3vT3qL9X/cF6f+/6e9jfy/6e9vd2M23D3+tqKAQQQAABBBBAAIEMFfBFm47Xvvvnvplqf1H8O2RfpMm/L6ih8ZZKdaU05TtUdtQD7lM+UygEEEAAgQoXYIUIIIAAAggggAACCCCAAAIIIJD9AhwhAghUlgAfgKksabaDAAIIIIAAAgikj8DX2hVfhfxmtbF1miZMU5orFAKpF2ALCCBQ0QI+x/fXSndU9lUeVHy3CTVFai1NOUtxx5kP1PZQNlMoBEorsKEecJDSUxmh+EO5y9W+r3jc0w/T8BZKqcsdxdyJ8uijjw49evQI999/f3CHMncsW7ZsWXj//fcLdaLcd999w+abb17q7fAABDJRwK91v+bdgdgdid350t8T/t7w94i/V9z50t87/h7y95K/p8p4rP4e9veyv6f9vR37ve4O/j4X+JxQxk3wMAQQQACBrBXgwBBAIN0E/PPcl9op3xHmcbVdlUQX0HDnyt00n0IAAQQQQAABBBBAAAEEihdgLgIIIIAAAggggAACCCCQoQJ0sMzQJ47drhoBtooAAggggECWCfiD0SfrmGI73uyiadOVzgqFAAIIIJC5Au446Q6UtXUIZypvKYnKHTLdMdMdNJ/XQh0UCoF4Ahto4oGKf454Uu3/lB+U15Qy39WuZs2aYccddwzt27cv6EQ5duzYMH/+/OCOYu4w9uyzz4b+/fuHs846K7hDmTuWaZspKVaKQDYI+HvE3yvufOnvHX8P+XvJ31PufOnvMXdYzu986e9Bfy+W8tj9++WmeozvaHmjWp8LfE7wucHnCJ8rDtB0nzvUUAgggAACCKSFgC8G0Cgt9oSdQKDqBPw74Aal2Hxpli3FalkUgaoVYOsIIIAAAggggAACKRfYVVvwRb65yKsgKAQQQACBqhFgqwgggAACCCQj4A/AJLMcyyCAAAIIIIAAAgikp0B59+pRraCFMlWJLl+VfKgmDFAoBBBAAIHMFvg/7f4QpY3SRHEHmPlqE9VRmvGM4rtY3KK2uULlpoA75+6vQ/fdTZ9Q+5nyk/K64s6Ux6ndWkm6VltttdCsWbNw8sknB99t7+WXXw7z5s0Lv/32W/jggw/Cc889V9CJcr/99gv169dPet0siAACyQu486W/x9xhOb/zpb8H/b3o70l/b/p79KSTTop8z/p7N/m1R5b0ucHnCJ8r3tAUnzt8DvHdkS7TuM8t66ulEEAgeQGWRACBihM4Vqv6RFmpfKv4ggBqKARySmByMUe7SPNGKf7e2EPtGor/T6iGQgABBBBAAAEEEEixAKtHIFsE1taB3KH4syi7qR2mUAgggAACCCCAAAIIIIBA2gpUcgfLtHVgxxBAAAEEEEAAgVwW+EgH31J5QImtSzTBH4huqJZCAAEEEMh8gdk6hF6K7zxxpNqnlES1iWZcqsxQJihdlHWUJIpFMlRgJ+33ecojyqeKP1Q7Rm1/paOyrZJ0NWjQIBx++OHh8ssvD48++mjwnfNWrFgRZs6cGYYPHx569uwZDj300LDFFlskvU4WRACB1Av4e9Lfm/4eHTFiROR71t+7/h72uL+n/b3t7/FS7o3PIcfrMTcrPrf8rNadW/zBmnM17HOQGgoBBBBAAIGUCzSO2kI9Df+tUAhkqkAd7XgHZXulNPXfqIV9ESZfiM8/k+2o6V7nEWr9c9sktcuVBMVkBBBAAAEEEEAAAQQQQKCIwEGa4t/9Xqg2/zPKvuheJ41TCCCQkQLsNAIIIIAAAgggkP0C+f95yf4j5QgRQAABBBBIJMB0BBDIFzhbA+crsXWAJkxT/KEaNRQCCCCAQJYIjNRxuNPcxmrdof5dtYlqT824V3GHO9/h+EANU5kt4DvHtdUhXKe8pixR3lPuUU5RtlOSrl122SX4Tnj33HNPGD9+fFi0aFH48ssvw6hRo8KNN94YTjzxxNC0adOQl5eX9DpZEAEE0kcgLy8v8j3sO1r6e9rf2/4e9/e6v+f9ve9zgM8FpdzrRlreH6oZpNbnoMVqX1OuVXyO8rlKgxVUrAYBBBBAAIFVAtEdLD3lY38hCGSIgC9acbr29X7FF1H6Ue0ziv9/rybp8s9cfsxmeoQvwnSy2sGKL8anhkIAAQQQQCCDBdh1BBBAAIGqEthQGx6u+P8bm6uNrfViJzCOAAIIIIAAAggggECZBXggAhUsQAfLCgZldQgggAACCCCAQIYLuFPF3joG37VKTUFtpKEXlSsVCgEEKkGATSBQiQLfa1u3KbsqrRW/F7iDiwaLVHVN6ay8rvjKs1ep3VKh0l/AnZhO1W76A7Mz1frOcaPVXq34SsLrqE2qdtppp3DGGWeEQYMGhSlTpoQ///wzvPPOO+H+++8P5513Xth7771D7dq1A/8QQCD7Bfy97u95f+/7HOBzgc8JPje406XPFT5nlEJiXS3rc9I1an2O8rnK5yyfu3wO87lMsygEEEAAAQTKJbBDzKOrtINlzL4wikC0QDWN7KJ0U9yJ8ju1nylDlLOU6NfyPhovTX2jhZ9SvlUoBBBAAAEEEEAAAQQQQKC8Ar5oi/9/7TZ2XVM0wRf2vEttzhYHjgACCCCAAAIIIIAAAuktQAfL9H5+2DsEMkWA/UQAAQQQyC6BCTqc3ZWnldi6QRM8nSsLCoJCAAEEslBgso7JdzN27zjfxfBVjScqd3K5XjM/V15WTlSo9BH4j3alq+IPzPpDuO4Q+7DGz1GaKUlV8+bNw+mnnx7uvvvuMGnSpPDHH3+E9957Lzz44IPh3HPPDbvvvntYffXVk1oXC2WFAAeBQIkCPif43OBOlz5X+Jzhc4fPIT6X+JzSrFnSpyFvzwv73PWwRnwuW6D2ScXnOJ/rNEghgAACCCCQtEAtLVlPya//08BchUIg3QT20w79qryj+KJIHdRurCSqlolmMB0BBBAogwAPQQABBBBAAAEEkhVooAXHKr5zpe9gqcGCWqKh8xRf4HWOWgoBBBBAAAEE0kuAvUEAAQQQiBKgg2UUBoMIIIAAAggggAACBQK+c9lxGvOdydQUqmM0Nk3xnS7VpGuxXwgggAAC5RBYqceOUA5RtlWuVf6nJKpDNeNR5SflTqWFQlWugO9c4g5Ij2mzvhPJh2rvVo5VivsQrmavqk022SQcddRRoX///mH8+PHh999/DzNmzAhDhgwJXbt2Da1atQprrrnmqoX5igACCJRCwOcOn0N8LvE5ZebMmZFzjM81Pue0b98++ByU5Co30XL+v4rPcT7X+Zznc5/PgT4XajaFAAK5JcDRIlAqgR1jlvbdAGMmMYpAWgj4zi81k9iTr7XM40pPJZnltRiFAAIIIIAAAggggEAmCrDPaSjg38f6oni+QEzs7o3ShO2VexX/3VENhQACCCCAAAIIIIAAAgikrwAdLNPluWE/EEAAAQQQQACB9BToo906Uvleia7tNDJe8V3O1FAIIIAAAlks4I6V1+n43NGyrVp3vEz0h9ANNP8CZarizvgXqq2jUPkCFdf6+ThTq/MVgeepna0MVk5QNlVKLN9B7pxzzglDhw4Nn3zySViwYEF4/vnnQ48ePcLee+8datSoUeI6WAABBBAoq4DPMT7X+Jzz3HPPRc5BPhf5nNSlS5fgc1SS6/Y5z+c+nwN9LvQ50edGnyN9rkxyNSyGAAIIIJAjAo1jHOfmigAAEABJREFUjtOd2GImMYpAWgh8p72Yq0SX/y/+kSb4556T1PpOMfXVnqjcpfyuUOkiwH4ggAACCCCAAAIIIJD9Av4/9Tsxh7lQ475A3hFqFygUAgggkN0CHB0CCCCAAAIIZI0AHSyz5qnkQBBAAAEEEKh4AdaIwD8CI9X6TmRj1MaWP7hzf+xExhFAAAEEslbgNR3ZKUptpasyWUlUu2nGHcqPiu+mcZhaquwC7qh6vB4+RPlc8Z12HlB7srKFUmytu+664aCDDgrXXHNNGD16dPj555+D7yA3ePDg0Llz59CoUaNiH89MBBBAoDIEfC7yOenee++NnKN8rvI5y+cun8N8LktiP3xO9LnR50ifK33O9LnT51CfS5NYRe4twhEjgAACOSTgu2tEH67vtBE9zjACFSXgv8PvpJX5wkNPqfWdJkt7FZs39LiJSn+lneL/i++o9lzlMWW+QiGAAAIIIIAAAkkLsCACCCCQAgH/Ljb/Yi8Paf3+g9PTaikEEEAAAQQQQAABBBCoIgE2WzYB/2GnbI/kUQgggAACCCCAAAK5JOC7wByoAx6gxNZZmuA7lfnDPRqkEEAAgZQKsPL0EFis3RiktFZ2UW5TvlcSlTu1vKSZXyg3KNsrVMkCrbTI1coEJb+j6uka3lIpttZZZ51w+OGHh5tvvjlMnTo1LF68OLz22mvh2muvDW3btg3rr79+sY9nJgIIIJAOAj5X+Zzlc5fPYT6X+Zzmc9thhx0WfK5LYj99zvS50539fS71OdXnVp9jk3g4iyCAAAIIZJkAd7DMnCc00/a0hnZ4X+VKxRcn+kXte4ovPHSs2s2UPZTSlDtS7qkHXK74/9T+v7gGKQQQQAABBBBAAAEEEEAgbQT8WZJztDdtlDMU/t8iBKpUAiyMAAIIIIAAAggggEBaCNDBMi2eBnYCAQSyV4AjQwABBLJO4FIdUWdluRJdvsPlNE04SaEQQAABBHJLwB8YvUSHvLHSUfGdj9XErYaa6g+bfqzWd+I4Ve3qCrVKYFM1fp8doXahMkm5TvEHatUkrrXWWivScfLGG28MEydODEuWLAmjRo0Kl112WWjRwm/TiR/LHAQQqAgB1lFZAj6n+dz20ksvRc51Puf53OeOmD4XJrEfPqf63OpzrM+1Puf63OtzcBIPZxEEEEAAgQwXiL2Dpf9vkuGHxO5XocBe2vatin+u8B1b3tKwLyp0kNp1lNgqbQfL2MczjgACCCBQ5QLsAAIIIIAAAgjEERiuaf7/kBoKAQQQQAABBBDIBgGOAQEEclGADpa5+KxzzAgggAACCCCAQPkEHtHD3VPjHbXR5au0+8PJN0dPZDgNBdglBBBAIHUCT2nVRypbKL2UWUqiOkAzHlZ+VgYr/mCqmpyrfXTEfRVfqOAbtUMVX7CgrtqEteaaa4YDDzww9OnTJ7z99tth2bJlYfTo0eHyyy8PrVv7xqIJH8oMBBBAIKsEfM7zuc/nQJ8LfU684YYbIufINdZYo6Rj9bnW51yfe7/Rwj4X+5zsc7NGKQQQQCDDBdj9WAG/MfiiL9HTP4keYRiBUgocp+W7K62UZIoOlskosQwCCCCAAAIIIIAAAgiUToClEUAAAQQQQAABBBBAAAEEyi1AB8tyE7KCVAuwfgQQQAABBBBIS4GZ2it3snxIbWxdpgmvKpsrFAIIIIBAbgp8pcO+UfmP0kYZovyhxKu1NfEc5W3F7y9+H8nmu4hV03G6E+r9ar9VxinujLqb2mJr5513Dj179gxjxowJv/32W3j99ddD7969w157ZUff1GIPnpkIIIBAkgI+J1555ZWRc+Tvv/8eOWf63OlzaBKr8LnY52Sfm32O9rn6CD2O36MLgUIAAQSyQGBdHYMvDvahWtfn+vJ/CoVAWQUmlvDAFZo/XRmoHK2cqFAI5LwAAAgggAACCCCAAAJpL1A77feQHUQAAQQQSHsBdhABBBBAAIFME+CDIZn2jLG/CCCAAAIIIJAOAuzDKoGVas5QuimxdbAm+O4vh6mlEEAAAQRyW+AtHf6ZygbKWYo7raiJW8009WbFdxF7Vq0/gKom48vH3klH4Tt8/qr2BcUW9dQmrDp16oTjjz8+DBkyJMyfPz+8++674aabbgr7779/WG01fqWTEI4ZCCCAwD8CPlf6nOlzp8+hPpf6nOpzq8+x/yyWqPE52ufqF7XAUsXncJ/LfU7XKJUjAhwmAghkl8CPOpxTlKZKnnKIQiEQLRB7h9PoefGGJ8RM/F3jbyjXKfsr7tTri9T5LpfPa/wnhUIAAQQQQAABBBBIPwH2CAEEVgm4Y+VwDb6vrKlQCCCAAAIIIIAAAggggEA2CRR7LHwar1geZiKAAAIIIIAAAggkIXCHltlPmatElz+Q/JImXKFQCCCAAAIpF0j7DfiDpg9qL/2esaPam5SvlUTlzpXuZOnOlu506Q9BJ1o2HadvqZ26QHlN8Ydoh6k9VqmpJKxWrVqFq6++OkyYMCH8+OOP4fHHHw+nn356qF+/fsLHMAMBBBBAIDkBn0t9TvW51edYn2t9zvW5t4Q1+Nztc7jP5T6n+9zuc7zP9SU8lNkIIIAAAmks8Fka7xu7lnoBd348VJvpp7yt+GJy/iCxBpMu/391qJZ2B0p3pFxLwwcp1ypjFf8/WE1FF+tDAAEEEEAAAQQQQAABBCpc4CSt0f9PPlmt/yh1tVoKAQSqVICNI4AAAggggAACCFSmAB0sK1ObbSGAAAII/CvAEAIIZJuA70bmDxH5Suyxx+YPKT2uibUUCgEEEEAAAQt8pC/ugO8/0B6l4aeVRLWpZlym+Gq5/tDrORpeW0nH2lY7dbkyVflcuVPxh2vVxK/atWuHU045JYwYMSIsXLgwTJo0KVx33XVhzz33jP8ApiKAAAKZJpDG++tzrc+5Pvf6HOxzsc/JPjeXsNs+t/sc73O9z/k+9/s9oISHMRsBBBBAAAEEqlBgE237eOVuxf+//Fnty4r/b7qXWldLfamhlKZO08IDlekKhQACCCCAQO4KcOQIIIAAApkqsLl23BeUG6F2QyW//Le5RvkjtAgggAACCCCAAAIIRAT4gkAWC9DBMoufXA4NAQQQQAABBBCoZIFF2p7vNuYrtGuwUPnDS9M0pbVCIZC2AuwYAghUicCL2upxij/s6rt+zNBwovKHXgdrpj8I+7Da/ZWqLncS7aadmKD4yr43qvVFB9TEr4YNG4bzzz8/vPrqq2HRokXhkUceCSeddFKoW7du/AcwFQEEEEAg5QI+B/tc7HOyz80+R/tc3VDn7BI27nO+z/1+D/B7gd8T/KGkEh7GbAQQQACBqhRg2zkl4A8Jf6kjXqD4InBd1TZV4v2dvLqmt1IoBBBAAAEEEEAAAQQQQCAXBPy7zE91oL6gnJpC9aPGNlIyuth5BBBAAAEEEEAAAQQQQCBZgXh/OEr2sSyHAAJVK8DWEUAAAQQQSFeB67Rj7mj5k9ro2kEjE5UuCoUAAggggECswEJN8F0/dla7h3KvskSJV6tr4qnKGOVjpbfSUKms8hV8fSfN17XB+cptSrG3nGzWrFno3bt3mDx5cvjiiy/CXXfdFQ4++GA9jEKgRAEWQACBKhDwOdrnap+zfe6+8sorQ/PmzUvaE78X+D3hKy3o9wi/V/g9Q6MUAggggAACCFSRgP+P2SCJbf+mZd5S/lYoBBBAoCoE2CYCCCCAAAIIIFBZAv7sxnRtzL/LXEttdK3QyC3KNsp/FQoBBBBAAAEEKlaAtSGAAAIIpKkAHSzT9IlhtxBAAAEEEEAAgcwUKNjr5zW0u+IPJakpVO4w4xSayAgCCCCAAAJRApM0fJ5SW+msuJOKmri1vab2Ub5QXlKOV1JRtbRS78tItT8ovpPmgWoT1j777BNuueWW8PHHH4eZM2eGPn36hJYtWyZcnhkIIIAAAukp4HP3DTfcEGbMmBE5p/vc7nN8CXvr94jBWsbvGX7v8HvI2hqnEMgSAQ4DAQQQyBiBtxPsqd+j/TvM7prfQllXaaOMVygEEEAAAQQQQAABBBCICPAlywTW0PFcr7yv7KrE1jRNaKb0UHwRGjUUAggggAACCCCAAAIIIJAbArndwTI3nmOOEgEEEEAAAQQQqCqBudqwP5R0h9rY6qIJvptlY7UUAggggAACiQR855BHNNO3etxOrf/o6/cXDcatwzT1ceVH5XZlNyWE8n05XA9/TPlFGaq0UxLWvvvuG+6+++7w7bffhnHjxoVLL700bL+9+4AmfAgzEEAAAQQySMDndJ/bfY73ud7n/H117i/hEPzeMVTLLFEeVfx+pYZCAAEEEEAAgSQF6mq5Y5U7lb2V0tS4fxb+VO0wxXeYbqLW6zxa7UDFd275Sy2V6QLsPwIIIIAAAggggAACCBQncL5mXqWsrkTXYo2cpfgi2rPVUggggEB6C7B3CCCAAAIIIIBACgToYJkCVFaJAAIIIIBAeQR4LAJZKNBNx3SG4k4yagqqtYZ8BcRU3WlMq6cQQAABBLJIYI6O5RplG+VQxR1U1MStOpp6keL3mSlqL1A2UJItXwAg/66Yo/SgE5RqStzync18N7PPP/88vPXWW6Fr166hXr16cZdlIgIIIIBA9gj4XO9zvs/9fg/we4HfE4o5Qv8+/kTN9x2XP1fr95od1FIIIIAAAgggUFjA/yc7W5N8wZ3P1C5UnlL8f7tD1JamXtbC7kzpK9+cquH7FT4wLAQKAQQQQAABBCpHgK0ggAACaSRwt/blf0p+rdSALwy3tdoHFQoBBBBAAAEEEEAAAQTKKMDDMl/AH+jI/KPgCBBAAAEEEEAAAQTSXeAh7WALZaYSXWtrxHca66eWQgCB9BVgzxBIN4HR2qGTFXea9Ads3YlSo3HLV9v1XU5+0lx3ynTnTA0WqTU15XTlTWWW0ltpqMStZs2ahRtuuCHMnj07TJ48OXKnyi233DLuskxEAAEEEMh+Ab8H+M6Wfk/we4PfI/xeUcyR+03D7zXu4DFGy/k9yO9FGqQQQAABBBCoMoGq2HB1bdT/b7tU7QvKD4r/T3af2lOUbZXo2jN6JInhX7WM16mGQgABBBBAAAEEEEAAAQRyWuBPHf1JijtWfqrW/786Ta3/hqaGyiEBDhUBBBBAAAEEEEAAAQRiBOhgGQPCKAIIZIMAx4AAAgggkKYC72q/3MlymNrYukITXla43ZcQKAQQQACBpAV+1pK+2m4rtbsptyvFfXDWdw3z+81cLXe9sp2yr/KAskgZorRR4lajRo1Cr169wnvvvRdmzpwZrrzyyrDDDtx4LC4WExGoFAE2gkB6Cvi9we8Rfq/we4bfO/weUsze7q95fg9apNZ31fJ7kwYpBBBAAAEEckLAF8HxRXNu0dEeqWyoFFctNdOdMtVQCCCAAAK5IcBRIoAAAggggEAFCkzTug5StlcmKRQCCCCAAAIIIJAmAuwGAgggULUCdLCsWn+2jpBPGeUAABAASURBVAACCCCAAAII5JrAch3wqUp3Jbb8YSr/Mv/g2BlZMc5BIIAAAgikWuAdbeBipa5yvDJKSVRbacZViq/O+5baM5W1lCJVo0aNcMYZZ4SxY8eGTz75JPTt2zfstNNORZZjAgIIIIAAAvEE/J7h9w6/h/i9xO8pfm+Jt6ym+b3oLLV+b/pQrf/ftL5aCgEEMkmAfUUAgdIK/DfJB3yl5R5Xuil0sBQChQACCCCAAAIIIIAAAlUokNmbHpPZu8/eI4AAAggggAACCCCAAAIVL0AHy4o3zYo1chAIIIAAAggggECKBQZq/QcqXyrRtblGXlV6KBQCCCCAAAJlFXhSDzxCaaj0Vj5WSlX77bdfePDBB8PPP/8caT1eqhVkyMLsJgIIIIBA5Qn4vaQU7y3/0Z7dqvygDFZaKBQCCCCAQNkE6uhhFyiHKz6/ukO7BqkUCWxdyvX6Ds6fxHnMB5rm98COajdTtlBOVO5R/lAoBBAohQCLIoAAAggggAACCCCAAAIIIIBA9gtwhAgggAACCCBQdgE6WJbdjkcigAACCCCAQOUKsLXsE/BVEf0h4ZFxDq2/po1QaigUAggggAACZRWYpwf2+ycz1RZbDRo0CL169QqzZs2K3LGyhLuMFbsuZiKAAAIIIJBIwHew9HuM72jp9xy/9/g9KMHyvkPXOZo3VRmrnKRke3F8CCCAQEUL7KQV3qmMUj5UXlOoihPwBdM6a3XDFN9l8n9q3alVTdI1TktOVG5S3BF2fbXNlHOVp5RvFQoBBBBAAAEEEEAguwQ4GgQQqDgB/x+q4tbGmhBAAAEEEEAAAQQQQACBihPImDXRwTJjnip2FAEEEEAAAQQQyEoB343lSB1ZHyW2/MHhaZq4u0IhgAACaSrAbqWxgO9ucp3272tluNJciVvHH398GDVqVPjyyy9D3759Q+PGjeMux0QEEEAAAQQqWsDvOX7v+VLvQX4v8ntSMdvYT/N8IRq/t/k9zu91mkQhgAACCJQgEPsD/uwSlmd28QIbafbxyv2KO1O6U+VQDXdS3NlSTdjLX0oRd6TcU8tfobysLFbSrNgdBBBAAAEEEEAAAQQQQCDtBHxB61naK///TA2FAALlF2ANCCCAAAIIIIAAArkqQAfLXH3mOW4EEMhNAY4aAQQQSF+Bq7RrxyqxH57aUdOmKGcpFAIIIIAAAskIuPPJ41rQd6+8Wu1mSpHaZpttQp8+fcLChQvD448/Hg4/3DdJKbIYExBAAIHMFGCvM1LA70V+T/J7U79+/YLfqxIciN/b/B7n9zq/5+2bYDkmI4AAAgisEthhVVPw9eOCIQaSFfB7zd1a+CPle8XvP/593dYajlet401kGgIIIIAAAghUsACrQwABBBDIVQHfsfI+Hbw/S+GLCvmzFodpnEIAAQQQQAABBBDIRgGOCQEEKkWADpaVwsxGEEAAAQQQQAABBJIQeEbL+AqLE9TGlq+4eFfsRMazQ4CjQAABBCpI4Git501lrOK7qagpWoccckh45plnwpw5c0Lv3r1D3bp1iy7EFAQQQAABBKpQwO9NV1xxReS9yu9Zfu8qZnf8nveW5vs90O+FGqQQQACB9BSowr3yh02jNz87eoThpATaa6muShMlmdokmYVYBgEEEEAAAQQQQAABBBBAoNQCnfSIz5SzlTwlvx7SwHpKlRc7gAACCCCAAAIIIIAAAghkogAdLDPxWWOfq1KAbSOAAAIIIIBAagX8h4C9tQlfEV9NoTpfY28r2ykUAggggAAC+QJnaOA95VmljVKkatWqFS666KLwwQcfhFdeeSV06NChyDJMQCBGgFEEEEAgLQT8nuX3Lr+H+b3M72kJdszvgX4v9Hui3xsTLMZkBBBAICcFuINl+Z92/04u0Vr+1IzJys3KEcoGij/wq4ZCAAEE0l6AHUQAAQQQQAABBDJFoJF2dKIyTNlIia7lGnlQ+UOhEEAAAQQQQKCoAFMQQAABBBAoUYAOliUSsQACCCCAAAIIIJDuAlm5fxfoqHzFRTWFai+NTVOOUSgEEEAAgdwVqKFDv1T5QvEfjHdSW6R23nnncM8994Qffvgh3H777WHHHXcssgwTEEAAAQQQyAQBv4f5vczvaX5v83tcgv32e6LfGz/XfL9X+j1Tg1R2CHAUCCBQBoE6ekz0B0+XavwrJZdrXx38IUppanzUwks0/JrSW/G61lTbWumpjFJ+VigEEEAAAQQQQAABBBAoswAPRKCQgP/P1UdTPlD8fy81hWqmxnZR/H+0/1NLIYAAAggggAACCCCAAAIIlEGg8jtYlmEneQgCCCCAAAIIIIBATgo8oKNuqXyoRNd6GnlauUGhEEAAAQTSVSA1+7WJVus/In+n9haloVKkjjjiiPDaa6+Fd999N5x33nmhRg36lhRBYgICCCCAQEYK+D3N721+j/N7nd/zEhzIlpru98oFav3eWU8thQACCOSiQOOYg/44ZjzbR2vrAH1Xyf5qJykrlbeUG5XS1I9a+HTFH9r17+baarifEt3xUqNUTgpw0AgggAACCCCAAAIIIJAqgTZa8SeKO0+uoTa6lmnkEsX/T4v9TIUmUwgggEAFC7A6BBBAAAEEEEAgywXoYJnlTzCHhwACCCCQnABLIYBA2gpM1Z61UB5VYutKTXhRqatQCCCAAALZLeCOlQN0iO4k4j8i+wO9Gi1cnTt3DtOmTQsvvvhiOOiggwrPZAwBBBBAAIEQQjYh+L3O73l+7/N7YIJjW1/T/d75rdpbFb+nqqEQQACBnBGI7WA5O8uP3BehOVnHeJ8yS/lJ8e/PeqhtpeRXMw1soJSmHtbC7ykUAggggAACCCCQ9gLsIAIIIJAlAufoOPz/PDWFyhfOaaIptyl/KxQCCCCAAAIIIIAAAjkpwEEjUJECdLCsSE3WhQACCCCAAAIIIJAKgT+0Un8wrKfa2PIV+Kdp4gEKhUC2CXA8CCAQQh0h+M4qX6v1VXjVFK7q1auHbt26hTlz5oShQ4eG3XbbrfACjCGAAAIIIJDlAn7v83ug3wv9nuj3xgSH3F3Tv1L83ur3WA1SCCCAQNYL7BBzhOnYwTJmF8s86s70X+jRw5WzFXcuzVObqPZMNIPpCCCAAAIIIIAAAggggAACaSFwkfbidyW/fBGdThrxnS3nqaUyS4C9RQABBBBAAAEEEEAAgTQWoINlGj857BoCmSXA3iKAAAIIIJBygZu1hbaKO9moKagGGnpDidvxRtMpBBBAAIHME1hHu3yd4k4gl6utphSqjTbaKFx33XXhu+++C7fddlvYZpttCs1nBAEEUiXAehFAIF0F/F7o90S/N1577bXB75Vx9rW6pvm9db5av9f6PVeDFAIIIJC1Au5kGH1wH0ePZNnwgiSPZ5KW66Nks4UOj0IAAQQQKJ8Aj0YAAQQQQACBNBD4TvtwpeJ6XF+2V3xRHTUUAggggAACCCBQEQKsAwEEEEAgX4AOlvkStAgggAACCCCAAAKZIPCadrKF8rISWwM0YZiyurKq+IoAAgggkGkCNbTDvRV3rLxabU2lUG299dbhjjvuiHSsvPrqq0OdOtyAqxAQIwgggAACOS/g98Zrrrkm8l7p98ytttoqnslamuj3Wne09HvvmhqnEMhcAfYcgcQCO8TMmh0znk2j7jgZezx/a8I7ys2KL1y2tto9lKuUOQqFAAIIIIAAAggggAACCGSOQG7u6UAd9gHKicqPCoUAAggggAACCCCAAAIIIJACATpYpgC1rKvkcQgggAACCCCAAAJJCfhq/IdryRuV2OqkCdOUXRQKAQQQQCCzBHpod93Jw3dSWU/Dhap+/fqRjpX/+9//woUXXhhWWy1zf6VR6MAYQQABBBBAIEUCfq/0e+bcuXMj76F+L42zqfU1ze+9vriB34s1SiGAAAJZJXChjqa7cpcyUpmrpGttoR3zB2bvVfuh4mE1SddELblS8WPvUHuksoGym9JT8YXLflNLIYBAJQmwGQQQQAABBBBAAAEEKkjgzQpaD6tBAAEEEEiBAKtEAAEEEEAAgewQ4NOI2fE8chQIIIAAAgikSoD1IpDOAr20cycoS5Xoaq4Rd7I8XS2FAAIIIJD+AqdoF33nlP5qN1IK1cYbbxxuvfXWMH/+/EjHykIzGUEAAQQQQACBpATc0dLvpbfcckvwe2ucB/k92O/Ffk/2e3OcRZiEAAIIZKTA89pr3+3DHS3d4VCjaVNNtSfnKU8p3yrzlEeVLsp/lNZKaeplLezzudfbTcPuULpYLYUAAggggAACCCCAQL4ALQIIIIAAAggggAACCCCAAAIIZL8AR1gGATpYlgGNhyCAAAIIIIAAAgikjcAT2pMWyiQluvxz7hBNuF2hEEAg6wQ4oCwR2EfH4SvuPqJ2G6VQbbDBBqFfv37hq6++Ct27+4YzhWYzggACCCCAAAJlELj00ksj7619+/YNtWvXjrcGvyf7vdnv0X6vjrcM0xBAAAEEyiZQXw+7QnlJWaK8r9yjHKvUU2Jrj9gJJYz/qvk/KVlUHAoCCCCAAAIIIIAAAgggkHUC/p1bzaw7Kg4IgXIJ8GAEEEAAAQQQQAABBKpewB88r/q9YA8QQACBbBbg2BBAAAEEUi3wsTbgD5wNVhtbF2nCWGVrhUIAAQQQSA+BLbUbDynjlDZKoapVq1a49tprI3esvOKKK8Lqq69eaD4jCCCAQNoKsGMIZIiA31t79eoV6Wjp99y111473p77PXqcZvg92+/dGqQQQAABBMopsK0e3085TFlHKal8J8pklitpPcxHAAEEEEAAgYoUYF0IIIAAAgiUTWA9PewB5S2lj0IhgAACCCCAAAIIpLMA+4YAAjknQAfLnHvKOWAEEEAAAQQQQCBrBc7VkTlqCtV+GpumtFeofwRoEEAAgSoQ8O8grtV25yqnKUXKd9WaP39+uOaaa0KCzh5FHsMEBBBAAAEEECibgN9r/Z7ru0X7PTjBWvyePVfz/B5eTS2FAAIZJsDuppXAJO3NCqW4+lwzH1HOUpoovyoUAggggAACCCCAAAIIIIBAZgscrd33haPPVJunXKy0UCqsWBECCCCAAAIIIIAAAggggED5BPzhxvKtgUcjkHoBtoAAAggggAACCCQr4LtY+m6W/uNE9GM20MhzyjUKhQACCCBQ+QKna5P+oLDPw/7DsUb/reOOOy589NFH4ZZbbgm1a9f+dwZDuSbA8SKAAAIIVIGA33v9Huz3Yr8nx9kFv3f7PdwdLf2eHmcRJiGAAAI5KdColEf9h5Z/T4kuj9+tCccoGytbK52VB5VPFAoBBBDIRgGOCQEEEEAAAQQQyBWBTXSgLyjPKvWU/PLv2+7LH6FFAAEEEEAgSwU4LAQQQAABBDJKgA6WGfV0sbMIIIAAAgggkD4C7EkaC/huAL7a4xNx9tF3XXFHS3e4jDObSQgggAACFSzQWOsbqQxRGiiFqmXLluHll18uGSFdAAAQAElEQVQOTz75ZGjSxDdnKTSbEQQQQAABBBCoRAG/F/s92e/Nfo+Os2m/l/s93e/tO8SZn6WTOCwEEECgQKCVhi5TfB5cpNYdIDdSW5oapoVvUA5W1lF2US5Q/GHb79VSCCCAAAIIIIAAAgggUCUCbBSBChVwB8qztUb/v/FItbH1liYcpVAIIIAAAggggAACCCCAAAKVKpB4Y3SwTGzDHAQQQAABBBBAAIHMFViqXT9B6aXEVntNmKbsp1AIIIBAdgmk19Fcod2ZpbRTClW9evXCvffeGyZPnhwOPfTQQvMYQQABBBBAAIGqFfB7s9+j/V7t9+w4e+P39tma7vd6NRQCCCCQlQJr6agOVK5TxirLFF/U62a1Pg/WVuva119KkUFa9mrldWWpQiFQNgEehQACCCCAAAIIIIAAAukqsJV2zP9/9B0q19NwdPliPadpQhtlnkIhgAACxQswFwEEEEAAAQQQQKDSBOhgWWnUbAgBBBBAIFaAcQQQQKASBG7UNg5XFijRtbVG/OG4i9RSCCCAAAIVK+APGE/VKvspReqKK64In3/+eejSpUuReUxAAAEEEMhOAY4qMwX8Xu33bL93JzgCv9f7Pd/v/QkWYTICCCCQcQLnao/fVdyh0p0g3RnSF+lyh0tNLlL7FJnCBAQQQAABBBBAIEcFOGwEEEAgxwWq6fh9AWhffLSlhmPrSU1opAxVKAQQQAABBBBAAAEEMlaAHUcgWwXoYJmtzyzHhQACCCCAAAIIIJAv8LIGWiivKbF1uyYMUfi5WAhURIAvCCBQdoEaeqjPq2+p9XlXzb/Vrl27MGvWrNCvX79Qo4YX/XceQwgggAACCCCQngJ+z/Z7t9/D/V4eZy/9nu/3fv8MwBt8HCAmIYBA2gok2rHNNGNnJZn6QAt9qVAIIIAAAggggAACCCCAAAIIrCGCs5XY35F9rWkHK8crPypU5QqwNQQQQAABBBBAAAEEEEAgKQE+SJ4UEwshkK4C7BcCCCCAAAIIJCngP1q01bI3K7F1uiZMU5orFAIIIIBA2QQ66mGfKEXuDLzhhhuGBx98MIwcOTI0btxYi1AIIFB6AR6BAAIIVK2A38P9Xu73dL+3x9kb/wzwsab7ZwI1FAIIIJCxAuMT7Pkfmv624rv3Hqp2XaWZcqtCIYAAAgggUEECrAYBBBBAAAEEMljgd+37yUp+rdTAPcr2yusKhQACCCCAAAII/CNAgwACCCCQjgJ0sEzHZ4V9QgABBBBAAAEEMlkgvfe9p3bPf9Twh+I0WFC7aMidLDuppRBAAAEEkhfw7xX8x+En9JAGSqE688wzwyeffBLOOOOMQtMZQQABBBBAAIHMFPB7ut/b/R4f5wgaapp/JvDPBnkaprJdgONDIH0FamrX2ijXKJcqpamJ/yy8RO0rSi9lL8Xr3Edtb2W08qtCIYAAAggggAACCCCAAALZL8ARlkbgv1r4fmWO0lo5X1mmUAgggAACCCCAAAIIIIAAAmku4A9Cpvkupnb3WDsCCCCAAAIIIIBAzgk8qiNuoUxVomt1jQxTBigUAggggEDJAv5w8Uwtdp5SqJo0aRJGjRoVHnjggVCnTp1C86pqhO0igAACCCCAQMUI+L3d7/F+r/d7fpy1+meD9zXdPyuooRBAAIGUC/g/HR20Ff9OxxfQ+k3DbyrXKu4geaLaZMuPbaSF11MOU25U/AFZNRQCCGSCAPuIAAIIIIAAAggggEAVC/hCP9tpH6YoFAIIIIBAigRYLQIIIIAAAgggUNECdLCsaFHWhwACCCCAQPkFWAMCCKRe4ENtoqXygBJbl2jCG0qRO7FpGoUAAgggsErgKjXjlB2VQtW7d+/w0UcfhcMPP7zQdEYQQAABBBBAoIhARk/we73f83v1ct+lIofinxH8s8KVReYwAQEEECi/wDZaxWnKEOVT5UflGcW/09lNbXTV1shtSmnqs9IszLIIIIAAAggggAACCJQgwGwEEMgtgV9z63A5WgQQQAABBBBAAAEEEPhHgCbDBehgmeFPILuPAAIIIIAAAgggUC6Bs/XoC5TYOkATfMeDI9RSCCAQEeALAhEBX3H3dQ1drxSq5s2bhwkTJoQ+ffoUms4IAggggAACCGS3QN++fSM/A/hngThHeoOm+WcH/wyhQQoBBBAot0B1rcEXznpI7elKMueX77UclbQACyKAAAIIIIAAAggggAACCCCAQPYLcIQIIIAAAggggAACCCAQLUAHy2gNhhFAIHsEOBIEEEAAAQSSF7hbi+6txN6doK6mvahwxxUhUAgggIAEzlTeVw5UCtUFF1wQZsyYEfbcc89C0xlBAAEEUi7ABhBAIC0E/DOAfxbwzwRxdsg/O7yv6WcoFAIIIFBegRVawVSlNOVzUGmWZ1kEEEAAAQQQSDcB9gcBBBBAAIGqEfBnBvpWzabZKgIIIIAAAgggkIMCHDICCCBQhQJ0sKxCfDaNAAIIIIAAAgggkDYCE7QnLZRnlNjyHVee0sT1lHIVD0YAAQQyWOAu7fsDSg2loDbeeOPw9NNPhzvvvLNgGgMIIIAAAgggkLsC/pngqaeeCv4ZIUbBP0M8qGn+mUINhUB2C3B0KReYGGcLCzTNv7+5UO0rSnRNjh5hGAEEEEAAAQQQQAABBBBAAIEkBM7SMp8qvZRTlSLFBAQQQAABBBBAAAEEEEAAgewRoINl9jyXFX0krA8BBBBAAAEEEMg1gcU64GOVq5TY8vRpmriXQiGAAAK5JLCFDnaMcr5SqI499tjw/vvvh2OOOabQdEYyToAdRgABBBBAoEIF/DPCzJkzE/2M4J8p3tAG6ysUAgjkrkBDHfrxyj3KB4qH1SRdvlDWbC19n+IPuTZSu6nSUXFHbt9hRIMF5WULRhhAAAEEclSAw0YAAQQQQAABBBBITmArLfa2cr+yvuK6RV/yhzVIIYAAAgggkLYC7BgCCCCAAAIIlFGADpZlhONhCCCAAAIIIFAVAmwTgUoR6KOtHKl8r0TXdhrxH1K6qqUQQACBXBA4SAfpO73sr7ZQFXN3qkLLMYIAAggggAACuSmwySabFHeX6wOkMkXxzxpq4hXTEEAgiwTydCw7KucpjynzlS+UxxVP87z9NFyaelULN1G6KMOUz5To8jqjxz+OHmEYAQQQQAABBBBAAAEE0kWA/UAg7QSu0B7NVfZSomtDjfRQKAQQQAABBBBAAAEEEEAAgVILZMYD6GCZGc8Te4kAAggggAACCCBQuQIjtbndFd+1TU2hultjvlqlGgoBBBAIIWQnwkU6rNcU3wVGzapq0qRJmDp1arjgggtWTeArAggggAACCCBQjIB/ZvDPDv4ZImYx/4zhnzX8M0fMLEYRQCALBBroGHopLyuLFd+l0nerPEHD8e5gu4+mV1R5/WtGrWyphr9TKATKL8AaEEAAAQQQQAABBBBAIFsFmuvA/H/Xfmpja7kmePr1aikEEMgFAY4RAQQQQAABBBBAICcF6GCZk087B40AArkswLEjgAACCCQt8KWWPFAZqMTWWZrgO67E3hFBkykEEEAg4wUG6whuVwrVMcccEyZPnhxatGhRaDojCCCAAALpKcBeIZAuAv7ZwT9D+GeJOPvknzn8s0ecWUxCAIEMFthS+95XOVRZRymp6miBWkpF1PYxK/EHZGMmMYoAAggggAACCGSPAEeCAAIIIFAugZp69K3KO0q8v/1P+md6b7V/KBQCCCCAAAIIIIAAAlUiwEYRQCD1AnSwTL0xW0AAAQQQQAABBBDIbIHu2v1TFV+ZUk1B7a6hacpJClU+AR6NAALpIbCBduNN5RylUF111VXh6aefDuusk8xnows9lBEEEEAAAQQQQCDyM4R/lvDPFHE4/LOHfwZxB6s4s5mEAAIZKDBZ+7xCia388c808JBymrKtspGyVKmI2iFmJbNjxhlFAAEEEEAAAQQQQAABBBBAwAK+a+UsDfjzANXURtePGumk7KF8qlClE2BpBBBAAAEEEEAAAQQQQCDjBOhgmXFPGTtc9QLsAQIIIIAAAgjkoMAwHbNv2fau2uiqoZERSn+FQgABBDJZwB9qdseGNtEHseaaa4bHHnssXH/99dGTGUYgRwQ4TAQQQACBihbwzxT+2cI/Y8Ss2z+DjNE0/0yihkIAgTQSaKp9OVspTf2fFp6o5Nd0DQxQOigbKo2UM5Shyv+UiqzYDpYfV+TKWRcCCCCAQDYKcEwIIIAAAgggkKMC3+q4ffFRNQW1UkMPKP4d1XC1FAIIIIAAAghkjQAHggACCCCAQPECdLAs3oe5CCCAAAIIIIBAZgiwl5UhMFMbcSdL32FBg4Wqh8ZeVTZXKAQQQCDTBHbXDrtzpa/Uq8FV1bx58zBlypRwwgknrJrAVwQQQAABBBBAoAIE/LOFf8bwzxoxq2uucf9M4p9NNEjFFWAiAqkX8N05emozLyuLlfeV+5QtldKUr9Kyvx6wluLfp1yq9jnlJyWVtX3MyrmDZQwIowgggAACCCCAAAIIIJABAuxiZQh8r41crOSX///YUiO+yNAvaikEEEAAAQQQQAABBBBAAIEcEqiSDpY55MuhIoAAAggggAACCGSXwN86HN9hoZva2DpYE6YphyoUAv/P3n3ASVGkfRyv0ZPXgAFFMRFEPcFwYkLBAGZRwZyzqMeZ9YyAAQPmHO5QQYIJxYxZFMOhoJ5gQs8IqAgmVEyA+P7/o7t0984uO7uzsxN+furZ7qpOVd+Z6W7ZfaYRQKBYBLqpo05kaKlpZdlll13SyZUdOnSobGMGAQQQQAABBBDIlYDvMZxk6XuOxD59T+J7E/6/KgFDFYEGElhC+/X/E1yo6fOKnxUvKi5W+HPo5ZpNl67pn7X/8YxWdXifms1b2UlHWkexs+J4xWuKhizsGwEEEEAAAQQQQAABBBBAoHgFblXXH1Kcqvibwr/v14SCQBUBGhBAAAEEEEAAAQQQQKDEBUiwLPEXmOEhUDsB1kIAAQQQQACBLAWu0fpbKT5URMsKqvgJD2dqSkEAAQQKXeBAdfBRxWKKynLYYYeFBx54IPzf//1fZRszCCBQKgKMAwEEECgcAd9r+J7D9x6JXvnexP9f5XuVxCKqCCCQQ4FrtS8/odL/T9Bb85srFlZUV7pUt6DA2n9Sf95S+DxynaZfKigIIIAAAgiUmQDDRQABBBBAAIEsBHbRupcrflNQEEAAAQQQQACBIhKgqwgggAACuRQgwTKXmuwLAQQQQAABBBBAIHcChb+nZ9XFjor7FcnSXw13KvyHwZpQEEAAgYIT8JNchiV7dcopp4RBgwYlm6kjgAACCCCAAAINJuB7D9+DZDiA71V8z5JhEU0lJcBgGktgei0P/D+t9y+F/51DEwoCCCCAAAIIIIAAAggggAACdRBgEwQQQAABBBBAAAEEEEAAAQQKWIAEyxy9OOwGAQQQQAABBBBAoCwFvtGod1f0UyTLvmoYrcTO5QAAEABJREFUp+isoCCAAAKFJHC0OuMn8Woyr/Tv3z9cdtll8xqYyyhAIwIIIIAAAgjkXsD3IL4XybBn37P43iXDIpoQQKCeAmOq2X6S2m9VHKRYSbGGwp/DJzSlIIAAAmUjwEARQAABBBBAAAEEEEAAAQQQQKD0BRghAggggAACCCBQIUCCZYUEUwQQQAABBEpPgBEhgED+BM7VoZxo6YRLzVaWNTX3H0UvBQUBBBAoBIEj1IkbFLEyYMCAcOaZZ8baqCCAAAIIIIBA0QiUREd9L+J7kgyD8b2L72EyLKIJgbIWWFCj31hxhuJJxVBFNsUJlnO1wVTFHQp/ztpq2kZxuOI2xecKCgIIIIAAAggggAACCBSGAL1AAIH5C2ymVfjdvBAoCCCAAAIIIIAAAgggULQCdLyRBEiwbCR4DosAAggggAACCCBQcgL3a0QdFaMVyfIvNdyooCCAQICgEQX8BJqbk8e/5557wlFHHZVspo4AAggggAACCORdwPckvjfJcGDfw/heJsMimhAoK4EOGu3JiocVMxQvKy5SbPtnaFLr8ovW/KtiRcUBioGKjxUUBHIkwG4QQAABBBBAAAEEEEAAgbwJLKMjDVI8r7hO4S9C1oSCAAINL8AREEAAAQQQQAABBBAoDQESLEvjdWQUCCDQUALsFwEEEEAAgewEPtTqWyquUSTLP9Tgp1m215SCAAII5FtgHx2wyhNt7rrrrrDnnntqEQUBBBAocwGGjwACBSPgexPfo2TokO9lfE+TYRFNCJSsQDuN7GjFCMVXitcVVyh2VjRVRMvyqqyiyKb43zGyWZ91EUAAAQQQQACB4hag9wgggAACpSaQ0oAOV7ynOEzh+l80vV2xoIKCAAIIIIAAAgggUI4CjBkBBBCogwAJlnVAYxMEEEAAAQQQQAABBOYjcKKW91TMVURLZ1XGKer1R8HanoIAAghkI7CrVr5LEStDhw4N++zD6SiGQgUBBBBAAAEECkLA9yi+V8nQGd/T+N4mwyKaECg5gb9oRE6ovEHTPRR+GocmNZZNa1zKQgQQQAABBBBAAAEEEEAAAQRKR2ANDeUFxUBF8v+ZO6htQ0VRFDqJAAIIIIAAAggggAACCCDQ+AIkWDb+a1DqPWB8CCCAAAIIIIBAuQoM0sA3VoxXRIufMOE/Cu4fbWQeAQQQaCCBLtrv/YpYufnmm8NBBx0Ua6OCQD0F2BwBBBBAAIGcCvhexfcsGXbqexvf42RYRBMCJSUwR6N5SVFT+VYLH1GcodhMcbeCggACCCCAQEMKsG8EEEAAAQQQQKCxBRZWBy5RvKnI9EVDL6v9r4qxCgoCCCCAAAII1E2ArRBAAAEEECg7ARIsy+4lZ8AIIIAAAgggEAIGCORN4FUdqaNiqCJZzlTDSMUKCgoCCCDQEAIttdNhili54YYbwhFHHBFro4IAAggggAACCBSigO9ZfO+SoW++x/G9ToZF0SbmESgogaXVmyUV2ZTRiZWnqH6n4hjFugrvc2dN/Yel/9F0loKCAAIIIIAAAggggAACCJSZAMMtI4HtNdb/KU5TLKSIlu9V6aXorHhfQUEAAQQQQAABBBBAAAEEECgpgYYdDAmWDevL3hFAAAEEEEAAAQQQmC2CQxSnKJJlJzWMU/gXQZpQEECgrAVyP3gnd8cSD6688spw9NFH5/5I7BEBBBBAAAEEEGggAd+7+B4msXvf4/heJ9FMFYGCEvDTMg5Vj/6teFvxtWIvRTblCa18o2I/xUqKVor9FW57Q1MKAggUowB9RgABBBBAAAEEEEAAgboI9NNGjyv870KaxMpDqrVTDFD8rqAggAACjS9ADxBAAAEEEEAAAQSKSoAEy6J6uegsAgggUDgC9AQBBBBAIGuBK7TFtopJimhZWRX/IuhUTSkIIIBArgQGakddFZXljDPOCCeddFJlnRkEEEAAAQRqI8A6CBSCgO9hfC+T6EtX1X3PowkFgUYX8O/b1lcvjlfcrfhc8Z7iVsXfFWsqXLbyjyxirNb10yrv0tT71IRSjcDq1bTTjAACCCCAAAIIIFALAVZBAAEEikBghPqYTJ78Qm3+MqNdNJ2qoCCAAAIIIIAAAggggEANAixCAIHqBfwL3+qXsgQBBBBAAAEEEEAAAQRyKfC0dtZR4W/Q1CRWLlXtNsXCCkrdBNgKAQT+EOijyeGKyrL33nuHiy66qLLODAIIIIAAAgggUGwCvpfxPU2i377n8b1PopkqAnkT2FhHelLxneI1xTUK/2HnCppmKk4MztROW3YCmdZ+RI3+Q9u3NB2mWE5BQQABBBBAAAEEEEAAAQQQKB2BNzWUGxUVxV+85adWOvGyoo1paQkwGgQQQAABBBBAAAEEEEAgbwIkWOaNmgMhkBSgjgACCCCAAAJlKjBd4/Y3aF6gabIcoIZxCidhakJBAAEEshbYT1vEzi8bbrhhGDbMf1+sJRQEEGgEAQ6JAAIIIJArAd/T+N4msT/f+/geKNFMFYG8CWyrIzVVzK98rRX+o1hUQcmtwILaXVuFy1r6caDiJwUFAQQQQACBPApwKAQQQAABBBDIg8CZOsZLCn+B0RGa+guPNKEggAACCCCAAAL5EuA4CCCAAAKlKkCCZam+sowLAQQQQAABBBCoiwDb5FPgLB1sb0Xylz7rqG2s4kgFBQEEEMhGYFWtfIuisiy99NJh6NChoUmTJpVtzCCAAAIIIIAAAsUq4Hsa39v4HicxhptV972QJpRaCbBSrgRe045+UWQq/v/9h7XgJMW6imUVeylI/BNCjoufWOIky4rdfqqZmQoKAggggAACCCCAAAIIIFDeAqU3+h80pM6K5xQUBBBAAAEEEEAAAQQQQAABBHImUNQJljlTYEcIIIAAAggggAACCDSOwD06rJ9W+YKmyXKTGq5TUBBAAIHaClyjFWNPw3ECQvv27dVc3IXeI4AAAggggAACFQK+t/E9TkX9z+limvpeSBMKAnUSWE9bHau4Q5FNmaOVxylcftaPpxRnKDZRLKXoobha8YbidwWlYQSS/9MzsWEOw14RQKChBdg/AggggAACCCCAAAIIIIAAAgiUvgAjRAABBBBAAAEEClGABMtCfFXoEwIIIIBAMQvQdwQQQCBbgf9pgy0UNyiSxX/cmWyjjgACCGQS+Kcad1JUlquuuirstFOsqXIZMwgggAACCCBQbwF20IgCvsfxvU6iC77x8T1RopkqAhkFuqq1t+IJhZ9+8V9N/SVH+2m6liKbcp5W9v/X+8tOttP8JYqxCkr+BJIJlu/k79AcCQEEEEAAAQQQQKDEBRgeAggggAACCCCAAAIIIIAAAgiUvgAjRCCQYMmbAAEEEEAAAQQQQACBwhBwMuVRhdEVelF6AoyoxAXW1/guV1SWXXbZJZx44omVdWYQQAABBBBAAIFSE/C9ju95EuPyPZHvjRLNVMtcoJnG311xqWKM4lfFs4oLFU6IbKpptGwardRifpTWeUFBaTyBdolDl/ETLBMSVBFAAAEEEEAAAQQQQACBwhVorq7dpuipoCCAQFYCrIwAAggggAACCCCAAAK5FiDBMtei7A8BBOovwB4QQAABBBAoX4GbNfRNFG8pKAgggEBtBa6NrrjEEkuEa665JtrEPAIIIFCYAvQKAQQQqKeA73l875PYTezeKLGMankK3KRhP6Q4VdFJ0URRU8k2wbKmfbEsPwI8wTI/zhwFAQQQQACBugmwFQIIIIAAAlUFDlSTvxznAE2vUCynoCCAAAIIIIAAAggUswB9RwABBIpcgATLIn8B6T4CCCCAAAIIIIBAfgTyeJSxOlZHxe2KTOVBNS6roCCAAAIWOF8/Yn8A7kSD1q1bq5mCAAIIIIAAAgiUtoDveXzvkxil7418j5RoplrGArV9uuRrMrpKMVRBKS6BNRPdfSdRp4oAAggggAACCCCAAAIIIFAYAv4F1jPqyjCFn2CpSVhSPwYp8lo4GAIIIIAAAggggAACCCCAAAJRARIsoxqlM89IEEAAAQQQQAABBIpb4Gd139/aebqmydJDDeMUWysoCCBQ3gJ+SkvfKMEhhxwSDj300GgT86UtwOgQQAABBBAoewHf+/geKAHheyTfKyWaqZapwEsZxv2j2kYp+im2VSym2FBxssLtmlCKRMB/nPt/kb5+qfmvFRQEEECglAQYCwIIIIAAAgggUAoCJ2kQ7yq2VCTL72pYREFBAAEEEECgnAUYOwIIIIAAAgg0ogAJlo2Iz6ERQAABBBAoLwFGiwACdRC4tJpt2qj9aYX/8FMTCgIIlKnAWdFxt2rVKmR4glN0FeYRQAABBBBAAIE8COT/EL4H8r1Q4sixe6XEMqrFJbC4uruD4gLFaIWfcqFJrcvrWnOy4n6F/z+6o6Z+OsY2mp6r8P9f/6QppTgFksnUE4tzGPQaAQQQQAABBBBAAIFiE6C/CNRawP/f9orWvlKxsCJapqmyj6K7wl9CrAkFAQQQQAABBBBAAAEEEECgcATKpyckWJbPa81IEUAAAQQQQAABBEpP4AoNabBiIQUFAQTqIlC82/iPwfeLdv+8884LSy7pvxOPtjKPAAIIIIAAAgiUvoDvgXwvlBip75V8z5RoploEAsurj3srrlM4OXKGpo8p+ii6KHZUZFPmaGU/5XB3Ta9S+I86f9OUUhoC/kPd6EjeiVaYR6BSgBkEEEAAAQQQQAABBBDIt0ATHdBfljRB0w0VyXKrGtZQ3K2gIIAAArkRYC8IIIAAAggggAACCNRRgATLOsKxGQIIINAYAhwTAQQQQACBDAKHqG2cYgMFBQEEykcg9kSmLl26hEMO8emgfAAYKQIIIFDKAowNAQSyF/C9kO+JElvG7pkSy6gWlsBR6o6fTPmxplMVwxXHKjookr/LWlpt7RQUBCywoH74PaNJupBgmWbgBwIIIIAAAggUgwB9RAABBEpc4FWNz1+WlPyy4Mlq31pxuOI7BQUBBBBAAAEEEEAAgZIWYHAIIFAcAslfShdHr+klAggggAACCCCAAALlK+CnsPyYGL7/4NRJlocl2vNR5RgIIJB/gUN1yC0UlaVv376V88wggAACCCCAAALlKpDhnsj3THwLRXG8IS5SNw9UtFHUpvy1NiuxTk4FCnVnl6tjKypSCife3qUpBQEEEEAAAQQQQAABBBBAoPEFbk504TfVL1P4/92e0ZRSmAL0CgEEEEAAAQQQQAABBBAoSwESLMvyZS/nQTN2BBBAAAEEEECg6AX8h4IdNYoximjxvf0gNVytoCCAQGkLxLIp999//7DNNtuU9ogZHQJZC7ABAggggEA5CvieyPdGibHzFMsESIFWX6ihX19p2YOKUxSbKPzki4c0pSCQFHhPDV8qKAgggAACZSPAQBFAAAEEEECggAWuV9/8JcGahDf1Y0PFaYqfFRQEEEAAAQQQQCALAVZFAAEEEECg4QX8R9gNfxSOgAACCCCAAAIIINtWrmQAABAASURBVFC9AEsQyF7gHW2yqeLfimQ5QQ3+xs+2mlIQQKD0BHpqSKsqKstZZ5EzUInBDAIIIIAAAgiUvUCGp1j63unwgoApj04sp2Hurcj2/0mf0zYV5WPNDFMcpVhTsaxiV8UVirGKOQoKAggggAACCCCAAAIIIIAAAoUpQK8qBH7XzP6KMxV/U4xXUBBAAAEEEEAAAQQQQAABBBAoSIGsEywLchR0CgEEEEAAAQQQQACB8hT4h4Z9tCJZtlSDvw10N00pCCBQWgJHRodzyimnhHbt2kWbcjbPjhBAAAEEEEAAgWIUaN++ffA9UqLvTtRLNFHNkYBvRo/QvoYo/qeYphiu6K7IpjyglfdUtFA4OfNgTW9WTFRQEEAAAQQaUIBdI4AAAggggAACCCDQgAIfat8XKygIIIAAAo0swOERQAABBBBAAAEEahYgwbJmH5YigAACCBSHAL1EAAEEylngXxq8n2aZ/KPTZdR+n+IcBQUBBEpDYBsNY2NFZTnyyFi+ZWU7MwgggAACCJSoAMNCoFYCGe6RfA/le6labc9K1QosqCUdFScr/P+b0zX1/4s6EdIJkaurXlE2r5ip5dRPrbxX63qfmlAQQAABBBBAAAEEEECgjAUYOgIIIIAAAggggAACCCCAAAIIlL4AI0SgoARIsCyol4POIIAAAggggAACCCBQJ4Ex2sp/5OqnhGg2Vs5VzX+kurSmlLwKcDAEci4Qy6bca6+9wl//+tecH4Qd1k3gt99+C6+99lro06dP6NChQ1h66aVDKpWqjKZNm6bbTz755PDyyy+H2bNn1+1Atdjq3HPPrTxuKvVHH/bbb78wZ86cWmxd/SozZ84MXbt2je27WbNmYdy4cdVvVMsltltsscUq9+15t9Vy82pXmzJlShgwYEDYZpttwoorrli5/1QqFRZccMGwyiqrhAMOOCDcc8894bvvvgt1+c/9dH9TqT+sU6ncTw855JBqu3bJJZfExtW6deswderUatev6wLv0/tOpeaNz8eu6/7qu53fz35fp1Lz+pNKpYLf//Xddzbb2yCVmtcHG9kqm31ks67fC6nUvOP5M+nPZnX7SPYvlZq3bSpV83yTJk3CqquuGg499NDw+OOPh19++aW6w1TbnqvPhz+vK6+8cvqzfM4554SJEycGn3erPXAdF/jc7HO0z9U+l/vcnUrNc3K9Xbt24YQTTghPP/10nUzq2DU2y1LA90i+V0psFruXSiyjOn+BnbTKTMVYxRWK3RTLKqor/iKg6pbRjkCJCTAcBBBAAAEEEEAAAQQQQKBsBJqVzUgZKAJVBGhAAAEEEEAAAQQQQACBUhYgwbKUX13GhkA2AqyLAAIIIIAAAsUu4D903VeD6K1Ilt3V4OyXrppSEECgOAX8NKC9o10/6qijolXmG0ng66+/DqeffnpYfPHFw4Ybbhj69+8fJkyYEL799ttYj3788cd0+1VXXRU6deoUmjdvHq677rrw888/x9arb2XatGlh+PDhVXbj5Kh33323Snt9G2bMmBH69u0bakrwqu8xst3eCVJ33XVXWG211UKrVq1Cr169wqhRo6okHc6dOzd88skn4Y477gh77713WGqppcJhhx0WPv3002wPWVzrl0hv/X72+zo5HL///TlItlPPXsCfpY8++igMGTIkdOvWLSyxxBLh0ksvzfl5qzY98+f1s88+S3+WzzvvvLDmmmuGNdZYIzzzzDPh999/r80ualzHSbH//Oc/w5JLLpk+R/tc7XO5z93RDV1/7733wrXXXhu23Xbb4OTqnj17ho8/9oP3omsyXwgCGe6VfC/le6pC6F4x9uETdXphRW3KZ1pptGIRBQUBBBBAAAEEEECgMQQ4JgIIIIAAArkVSGl3xysmKzorKAgggAACCCCAAAKFIEAfEEAAAQRyJkCCZc4o2RECCCCAAAIIIIBArgXYX50ELtJWOyu+UETLqqo8q/AvvjShIIBAkQnEnrjUsWPH9FO8imwMJdVdJ0Y60WiFFVaoU8LR999/H44//viwzjrrhFdeeSVnNq+//npw8k9yh06EHDFiRLI5J/Wnnnoq/ZTInOysHjtxkpWTrdq3bx/8ZMMPP/ww670NHjw4tG3bNp081RBPx8u6Q2xQrcDo0aOD39fJFZx4+eyzvuVJLqFeXwEnXDqhfPvttw9ffJG81azv3rPf3p/xrbfeOlx55ZV1TrKsOJf7yaPej+vZ9MSJn4MGDUqfN3xOdwJmNtuzbsMK+OnFvmdKHIVvqEiAZFF9W+v+oEgWZzl72QAtOFDRRrGyYj/Fz4paFVZCAAEEEEAAAQQQQAABBBBAAIGCFWivnvnLfK/RtKlikGJBRdaFDRBAAAEEEEAAAQQQQAABBBAoVAESLHP3yrAnBBBAAAEEEEAAAQQKReARdaSj4glFsvgXXwPV6G8Z1YSCAAJFIrBHtJ8ZnsgUXcx8wwqkE4u6d+8enGjkhKNMh1tggQXCSiutFFq2bJmeup5pPScIbbrppuGee+6pc4JQxX7nzJmTftKcEw3dlkrFT/UN+WS/Cy64IDi508dtjPDrcOGFFwYnW9m0uj4su+yy6dfEr4ufPJdpPe/rhBNOCMccc0yjPKkvU59oiwt899134bbbbqtsTKXi73UnymabKFe5M2bmK/DCCy+EAw88MPh1mO/KGVZo1qxZ5efQn8X5hRPZM+ymsum0004L9913X2W9tjNOEp3fudz78vHdR5/TqzuXe73rrrsubLjhhmHixImuEgUikOGeafcC6VpjdWMVHbin4nbFR4q/KLIpL2jlWYoxiksVPRTNFGsreim830maUhBAAAEEECgFAcaAAAIIIIAAAgiUu0ATAZynmKDYUFFR1tDMCQoKAggggAACpSDAGBBAAAEEEEAAgbQACZZpBn4ggAACCCBQqgKMCwEEylhgisa+g+IyRbIcrgZ/y+i6mlIQQKDwBfxL67YV3WzSpEk4+OCDK6pM8ywwadKksMUWW4RRo0ZVOfJGG20U7r777vRT9fz0w08//TRMnjw5eOrkx88++yycf/75YZFFFolt64S+fffdt04JQtEd+Vh+ql9FW5cuXULXrl0rqqEhn+znJwmeffbZjZKQaD8nQ5511lmVY62YcUKlEy8//vjj4CfNTZ8+Pf2a2GrmzJnhhx9+CPfee29o165dxSaV0wEDBgQnWnr/lY21nHnooYfSCbNOds1FDBkypJZHLo/V3nzzzfDaa69VDnbPPfcMa665ZmXdT7AcP358ZZ2ZeQKtWrUKn3/++Xzfn7NmzQpOQPQTag866KB5O/hzzufAf//733/Wspv4/ezPYG3D/fXn15/jk046KSy00EKxA3qZP6teHltQQ8Xncj/d0ONIrubzxiWXXBJ8zva+fXz31edyn9u/+uqrcOutt4ZVV/UD4uNb+zzra8Srr74aX5CXGgfJJOB7Jt87RZb5nsr3VpGmkp5dXqPzh/gWTT9ROKnS8/tr3smWG2iaTfmHVv4/xaaK0xUPK75TUBBAAAEEEEAAAQQQQAABBPIiwEEQyJuA/9//DR3N//Ae/wc5Narwd6dCoCCAAAIIIIAAAggggAACDSPAXhtDgP/RbQx1jokAAggggAACCCCAQP4ETtOh/Ae1v2gaLf6j4lfUQJaWECh5FuBw2QrsFN1g5513rpJcEl3OfMMJ+GltPXv2DO+//37sIH6ymZN0xo4dG/baa6+w5JJLxpa7kkqlwoorrhj69u2bTrjcfffd3VwZTuLp1atXePvttyvbsp159NFH0wlRFdt17tw57LCDc+0rWkJ48MEHg5M957Xkbm7kyJHpJ2jmbo/z35OTF6+66qpw8803x1b2U+Yuuuii4CSq3r17hzZt2oRUKv6UQ2/QtGnT4NfirbfeCldffXXwdm6vCO934MCBFVWmBSDg1/yuu+6KvY979OgROnbsWNk7Jwc+8cQTlXVmshdwEmOLFi2CkxCHDh0a/vOf/4SllloqtiM/sTGbpMbYxllWUqlU8Of4yiuvDBMmTAht2zpHbt5OnAzpxM15LdXPVZzLk+fbRRddNAwbNiydWOmnYvqcnUpVPW8ss8wy4dBDDw3vvfdeeOyxx0Lz5s1jB3MC5v77758+/8QWUGkUAb+Xd9opdivlflRpcGOJxDIax16KfyneVUxVDFX4qZWtNU2WzZIN86lPns9yFiOAAAJxAWoIIIAAAggggAACCCBQbAKLq8M3KF5Q+EmVmsTK86qtprhcQUEAAQT+EOAnAggggAACCCCAAAIlILBACYyBISCAAAINKsDOEUAAAQQQKAGB2zQGZx34qZWarSz+tlE/EotfgFWSMINAQQrEkgAyJAkUZKdLrVNOSjzjjDOqPLly8803D+PGjQtbbbVVxgS+TA5LL710cILYkUceGVvspJx+/fqFujwx8eeffw5OcIzucOONN04nRzlpqKL98ccfD37CWkU911M/RTKZtJTrY0T39/DDD4czzzwz2pROAnNynV+v5NNCYytGKgsuuGD6aZV+AmkyyfK8884LH3zwQWRtZhtTwE8hdUJzRR/8/m7fvn3YbbfdKprS0+HDh4dp06al52v7g/WqF3DCtpOWo2s4qXHMmDHRprzM+/UePHhwSDyVMPj85uTJmjrh8+upp55a5Vy+4YYbphPcDzzwwFp/iYHPGzvssEN48803g68F0eM6Ed8J+fPrT3Qb5htOwF9Okdh77N4qsazYq//WAO5W9FJk+iNINceKn0YRa6CCQBEJ7KC+HqzYQtFSQUEAAQQQQAABBGolwEoIIIAAAtUK+N9M3tPSoxUpRbT4H1sPUEMXxYcKCgIIIIAAAggggAACBS1A5xBAAIFsBUiwzFaM9RFAAAEEEEAAAQQQaHyBuvTgTW20seIWRbL8Uw1PKTI90UTNFAQQaEQBP6Jro+jxSbCMauRv/tlnnw033XRT7IDrrrtuuOOOO8Lyyy8fa69NxU/UcrLSRhvFXt5w7733htGjR9dmF7F1xo8fH9zHikb3ae211w5rrLFGiB5jxowZYcSIERWr1XvarFmz2D6cJOrERid8xhY0QMWJdn46pZ/+WbF7J1zddttt6cTSirZspn6apfcZ3Wbq1Knh+uuvD35yYrSd+cYR8Ps8miS85pprpp9muMEGG4TWrefdyngdr9s4vSzNo3bv3j1m7FE2lnGnTp2C++M+VISTGj///POKasapnziZfCqtkyOdrN2mTZuM28yv0edbb7/11lvHVnUi8C23ZLr1jq1GJQ8CGe6dfPH1PVYejp73Qzw3nyPO1vKXFf6SnV009ZMtNaEUsABdq17gOC3yl0b5fT9Z87srKAgggAACCCCAAAIIIIAAAnUTWEWbjVSsoEiWG9XgL3K6Q1NKwwiwVwQQQAABBBBAAAEEEEAAgUYWIMGykV+A8jg8o0QAAQQQQAABBBAoIAE/Ls1/hJjs0jZq8BMuu2tKQQA2vR2aAAAQAElEQVSBwhHwtwVX9qZr166hRYsWlXVm8iPgZMErrrgiRBP5/NS8AQMGhJVXXrnOnVhmmWWCkxFTqXlfBO1jDBo0KPiJmdns2E+vnDVrVuUm66+/flhxxRVD06ZNQ7du3SrbPZPLJ/sdddRRYV5SkfcegvviRNE/ag338+67704/cS56hHPPPTfsuOOO0aas5lOpVPCYVltttdh2Tkr95JNPYm1U8i/gz4Vfi+iRnWjnRF+/37fccsvoojB48ODgz2+skUqdBXzOWmuttWLb+3Px448/xtryUfnLX/4SSx73MX/55Zfw008/eTZj+GmS/fv3j53Ll1pqqXDNNdfUKVE+epAll1wyvZ/mzZtHm8NVV10VPv7441gblfwL+N6pS5cuyQPvlGwo0HqrLPs1OrG+P6BPqO1sxVaKJRSdFKcqHlJ8q6AgUKwCayY6PjFRp4oAAggg0GAC7BgBBBBAAAEESlDA/4jlL2SKDu0NVTZQHKP4TkFBAAEEEEAAgbISYLAIIIAAAgiUlwAJluX1ejNaBBBAAAEEEKgQYIpAeQtcr+H7L4z/p2m0LKeK/8i2r6YUBBAoDIGO0W5keAJTdDHzDSSQfDqkD3PYYYeFjh1jL4+bsw4nJyb388ILL4QpU6bUel/Tpk0L9913X2z9Hj16hIUXXjjd5veNk4jSFf3I5ZP9nNjmhKXo/nWIcNppp4UPPvjAsw0STpTykyqjO2/Xrl04/PDDQyo1L2E1ury28y1btgwHHHBAbPXPPvssjB07NtZGJf8Cfu/6qYAVR06lUsHvdddTqVTYZ599Yq+/n67oz6+XE/UX8DklmUDopNdiebrrSy+9FMaN8/eJzLNwkvt66603r6Eec04+PeWUU2J78LnjkUceibVRaQQBHdLXQk2ipf4X8ejecjO/pHbjxM+LNH1R8bviJkU25S2tfLviRMWGiqaKHRTnK55V/KKgIFAKAk00iDaKivKbZpL/xqEmCgIIIIAAAggggAACCJSNAAPNhYC/oGmSdvSDwv+24H84+6/mKQgggAACCCCAAAIIIIAAAggUhkAD9oIEywbEZdcIIIAAAggggAACCBSwwPPqm/+oeISmyeI/vr1bjX66iSYUBBDIl0CG4/wt2rbRRhtFq8znSeDOO+8Ms2bNqjyan5y27777xhK5KhdmOeOnnh188MGhdevW4fjjjw9PPfVUcBLZKqusUus9OfHP21RssNRSS4VNN920ohpWXXXVsPHGG1fWPTNs2LDgp715vr7h96UTKqP7mTp1aujdu3eYPXt2tDln86+88kqVRKndd989+ClluTjInnvuGdq2bRv22GOPYCsnSTl5Lxf7Zh91F3Ci2owZMyp3sMYaa4R11lmnsu5EObdVNPhz689vRZ1p/QScTJl8WqXPXU2bOn+rfvuuy9bff/99rTdz34cMGRKiyaArrbRS2HvvvWu9j9qsuP/++4fkE3CdDO6k8NpszzoNJ5D8MgMdKXaPpXpjFD+d0hn9/9LB31T4aZIjNT1DUXEh9xfjLKB6NuVArXyN4jUFBYFSFVg7MTB/s4eTLBPNVBEoXAF6hgACCCCAAAIIIIBAAQr8rD7tqlhD4X9bmKspBQEEEECgHgJsigACCCCAAAIIIFA8Atn+Yr54RkZPEUAAAQQaWoD9I4AAAggUv8B3GsJeCn8bqSax4nY/4mfzWCsVBBDIp8BCOljsj///9rdYVYspDS3w7bffBj/1LHqcDh06BD+pLNpWn/mjjz46fPLJJ+Gaa64J22yzTcgmWclJQ8kEss6dO8cSfBZZZJGw2267xbo4ZsyYnD1hMpVKBY9h883jl4wRI0ZUebJmrBP1qPjJhNFEKSe9duvWrR57jG+69tprhw8//DB4DAceeGBYccUVc5JQGz8KtWwEnKB2//33xzbZdtttY0m1TrB1W3QlJy37Ka/RNuazFkhv8PXXX4e33347PV/xw+ebivl8Tt0Xv7bRYy6//PJh5ZVXjjZVzk+ZMiW88MILlXXP+JzVsmVLz+YsvL/kuej1118P77zzTs6OwY7qJpDhHso3VX+p297qtdUi2vpOxRSFnwhxm6a9FE4WS2maLAurYUMFBQEE4gLt49UwMVGnigACCCCAAAIIIJC9AFsggAACFhivH1MVFAQQQAABBBBAAAEEEChNAUaFAALVCJBgWQ0MzQgggAACCCCAAAIIlJGAn1i5i8b7pSJa/O2kftLlMdHGwp6ndwiUlID/8L9yQH6aXrNmzSrrzORHYPLkyeG9996LHWzdddcNhfJavP/+++HJJ5+M9c9PUFt4YedjzGt20pmTjypa/BRAJw9W1Os79ZM4L7vssrDoootW7soJkH6KpZNHKxtzMOMn6PmpndFdtWrVKqy++urRJuZLTCD51FIn1WZ6+qDbvKxi+H66qxNyK+pM6y7ghEZ7VuzBT4DcbrvtKqp5m/rcMnDgwOD3RPSgW2yxRVhuueWiTZXzTpj+/PPPK+ue6dq1a4i+V9yWi+jRo0csIdtPUn3jjTdysWv2UQ8BX7d9L5XYRexeK7Gsoap+EkRX7TxzNrAWJIr/f6wxEkET3aCKQMEJrBlCrE/vxmpUEEAAAQQQQAABBBBAAAEEEECgRAQYBgIIIIAAAggggAACCCCQHwESLPPjzFEQyCxAKwIIIIAAAgggUDgCD6krHRWjFMlyvRoGKCgIIJBfgdgf/Wd48lJ+e1OmR3OC5Q8//BAb/UYbbRSrN2Zl1KhR4ZtvvqnsghOeMj1RzgmITiaqXFEzw4cPD7l8sl/Hjh1D3759ted55aOPPgr9+vULs2fPntdYz7nvv/8+OLE0upt27doFJ3lG2wpqns7US8AJdQ888EDwtGJHG2ywQVhnnXUqqpVTt3lZZYNmBg8eHH7+2TlNqlDqJPD000+H4447LrbtMcccE9q0aRNra+jKb7/9Fq699tpw5plnxg7VpEmTcNRRR8USG6MrOMEx+v5xYuVaa60VXSVn807ia9GiRWx/Y8aMidWpNI5AhnupdRunJ+HFao47R+0vK/ortlH4aZddNOUNJAQKAgkBnmCZAKGKAAIIIFAgAnQDAQQQQACBwhNYuvC6RI8QQAABBBBAAIEiF6D7CCCAAAIlKUCCZUm+rAwKAQQQQAABBBCouwBblrXAJxq9/5D3Sk2T5Sg1+I9919aUggAC+REgwTI/zjUe5Z133oktT6VSYdVVV421NVZl5syZIfkUSj+pMlPCk5OJdtlll1hX/SS6XD7ZL5VKpROckgmoQ4YMCffdd1/s2PWp+Cl0X331VWwXfk2ST+2MrUClqAX8mo8cOTI2ht122y1jUq0TbXfYYYfYun6fjx8/PtZGpWYBJzJOnz49PP7446Fbt27B5xY/+bZiq6233jocffTR1SY0VqyXi6mP+9Zbb4X+/fuHNdZYI5x44olh7ty5sV2ff/75YZNNNom1RSvJc3nz5s3DiiuuGF0lZ/PLLrtsWG211WL7mzRpUvA5O9ZIJe8CGRIsY/daWXZoSa2/q+Iahb+oRpNalxcia/rk5P//2kltflR5J037KPzFN79o2qCFnSNQxAJrJvo+MVGnigACCCCAAAIIIIAAAgiUu8CyAhiqeF9BkqUQKAgggAACCCCAAAIIIIAAAgjUJFDsCZY1jY1lCCCAAAIIIIAAAgggUDeBf2qzQxV+goomlWVjzY1T7K+gIIBAwwusFD3Emmsm/4Y4urTk5wtmgIssskho1sz5D43fpTfffDO89NJLlR1JpVJhn332qTbhafPNNw+tW7euXN8zuX6y3zLLLBOuuOKK4KfJef8OPzXurLPOCk4wcr0hYqWVYh+XhjhEVvvs0aNH+nVIpVL1nj788MNZHbsUV37hhRdi75+llloq7LSTc5Eyj7Z79+5h0UUXrVw4a9ascPvtt8eegFm5sMxmJk+enE4sTKVqfm86KdtPYXRypZMso0yHHnpoePDBBzMmuEbXq24+28+Hz7l+MmmfPn3Chx9+WGW3vXr1CieddFL6s1ZloRrmzJkTnKSp2cric5TP55UNOZxZaKGFwhJLLBHb45dffhl++YVcuRhKI1Qy3Etlc/FYTF3uprhU4f8nmqHp/YrjFdspsikPa+XdFb6hWE9T///Xo5rOVFAQQGD+AgtqlXgmewgkWAqFgkCJCDAMBBBAAAEEEEAAgfoJpLT53xXvKQ5SOLnyek0pCCCAAAIIFJIAfUEAAQQQQAABBApOYIGC6xEdQgABBBBAoOgFGAACCCBQEgJDNAo/ieU1TaNlEVVuV1yioCCAQMMKLBXdvROKonXm8yOQfOrZggsuGJx4lJ+j13yUO++8MzhxrGItP9ltvfWcp1HREp/6aW0777xzrHHs2LEZE5ZiK2VZ2WyzzcJpp50W2+r9998PF154YZg9e3asvS4VP83wp59+im3qhKZYA5WSEXBS2rBhw2Lj2XjjjWt8kqyTqJxQHN1o1KhRwU9kjLYxn52Az3/XX399uOWWW8JiiznXLLvtc722EySvu+664D7VdA7weyj51NtVVlklLL744jnoUtVdLLzwwqF58+axBTNnzszJ+S+2UypZC2S4l4rdayV2+H+qb6k4X/EfxbcKJ0GequlGimjZLFqpxfzHWsfJmU7S1CwFAQSyFGin9Z1kqUm6fKafJCgLgYIAAggggAACCCDQUALsF4GiEVhTPX1Z8W+Fv9hJk3TZTz+r/8Y6LaQggAACCCCAAAIIIIAAAgggUO4CC5Q7AONHAAEEEEAAAQQQQACBagVe1xInWd6qabI4c+YxNa6soBSDAH0sRoElo51ecslYNbqI+TwK+Elqyy23XB6PmPlQ06ZNC0899VRs4bbbbhv8xLlYY6SSSqXCrrvuGnvKm5/qNmLEiMha9Z9NpVLhuOOOC2uttVZsZwMHDgyPPeZLR6w5J5XVV189J/thJ4Un8MEHH4QxY8bEOrbbbrsFJ9fFGiMVL/M6kabw7rvvhmeffTbaxHyWAr/99ls49thjw4Ybbhief/75RnsiqJPJL7/88vDFF1+k++PEzyyHwuplKpDhXqq6myt/G8EvYnpG0VfRWbGQorri5dUtox0BBHIv0D6xS55emQAJ1BFAAAEEEEAAAQQQQKDcBBbVgK9QvKHw73Y1iRX/w+hbsRYqCCBQ/AKMAAEEEEAAAQQQQAABBHIqQIJlTjnZGQII5EqA/SCAAAIIIIBAwQjMVU8OV5ykSJYd1DBOsaOCggACuReIPVUpw1OXcn9E9lhFIJmM4aeg+QmKVVbMc4MTxZwwVnFYP1Vz7733rqhWO91ggw2CI7rC8OHDgxM2o231nXcS6lVXXRUWWGDePz3NnTs3nH766eHTTz+t1+6dPJdKpWL7SD5pNLaQSkELzK9zTgB2InDFessvv3xwMnFFvbqp1/G60eWDBw8OP//8c7SJ+ToIjB8/PnTp0iWceuqpdXoqoxPVW7ZsGTKFJtX3UwAAEABJREFUl2XqUps2bcKjjz4afvjhh3Sy7D//+c+wxBJLZFqVNgSqFchwLxW714ps+H5kvqbZSVp4m+IMBQUBBPIn8IoOdaJiiGK84k0FBQEEEEAAAQQKXIDuIYAAAgg0mMDu2vN7ipMVCyqi5WtVDlFspfC/Y2hCQQABBBBAAAEEEECg4QTYMwIIIFDMAvP+yq2YR0HfEUAAAQQQQAABBBBoeIFyP8LVAvAv3z7SNFpWUOURBX9ULAQKAjkWiD1VKZnol+NjsbtqBFZaaaVqljRe85w5c8KDDz4Y64CTJtdZZ51YW6aKk5d22mmn2CInajphM9aYg8o222yTfpJldFc+1oUXXhg8hmh7NvMeg5Mss9km3+s+9NBD6af7/f777/Wedu/ePd/dL5jjfffdd+Hxxx+P9adr166hVatWsbZMFa/jdaPL/D4fP358tKns5u3iJPHavDedzPjJJ5+EYcOGhY022qiK1RVXXBEuuOCC9Hu8ysIaGoYMGRImT56cMb755pvgRPZ+/fqFhRZaqHIv7seee+4ZRo4cmfXxUqlUcBJ65c4046dx2kCzOS8+v/3444+x/fr40YTz2EIqeRPIkGAZu9eKdMR/lPhNpO5Zf/HMBM3coNhX4f8PaqPpQYobFZTSEmA0hS3gPwq+Rl08VLGe4mQFBQEEEEAAAQQQQAABBBAoN4GWGvDjinsVKyuS5U41tFMMVVAyC9CKAAIIIIAAAggggAACCCCAQKUACZaVFKU2w3gQQAABBBBAAAEEEMi5wLPaY0fFA4pkuUgN/kXdYppSEEAgNwKxpyplSArIzVHYS40CK68c/7uEn376KUyfPr3GbRp64fvvvx+efPLJPw/zx2SHHXYItU3C3X777UOTJk3+2PDPnw3xZL9UKhVOOeWU0K6d/4bjzwNpctNNN6WfRKfZOhUnWCafXGeTOu2MjQpa4JVXXgnjxo2L9XGXXXapkiwXW+HPihPavO6f1fRk1qxZ4fbbb886QS+9cRn+aNq0aWjdunU48MADw9ixY9OJ3YsuumhMwgmWTz/9dKytvpVlllkmnH322enX3k+5rNifz7/77bdfcPLl7NmzK5rnO11sscVCMlneCZ4zZ86c77Z1WcFPSZ02bVpsU4/D/Yg1Usm7QIbrZOxeK9GhR1V/XtFf0U3hdTtoeqxiuOILBQUBBBBAAAEEEMijAIdCAAEEEEAAAQRiAp1U216RLJ+qwe37a/qVgoIAAggggAACRSVAZxFAAAEEEECgsQRIsGwseY6LAAIIIIBAOQowZgQQKAWBrzWI3RT9FMniJ7k4C8K/0Esuo44AAggUpYCTi5yoFe28E3Oi9XzPjxo1Kvgpb9HjOuEolUqFVGr+0blz5+BEs+j2DfVkPyeoXnLJJSH65La5c+eG3r171zlR1QmW3m+0/1OnTg2//PJLtIn5Ihfw0wUfeOCBKsmQTrBLpeb/Pk+lUsHrJhm8Tz8NMdlOvWaBVCoVevToEYYOHVrl8+wnWTqpsOY9ZL+0Q4cOYcSIESH5BQM+31111VVV3hs1HWHNNdeMLf7222/rfA6K7ShDxU9e/fjjj2NLnOBZdgmWMYGirBykXndR9FH4aRA/aEpBAAEEEEAAAQQQQAABBBBAAIGoAPONKXC3Du4vx9UkXebq5/WKdor4NzSqgYIAAggggAACCCCAAAIIIIBAnQXKZEMSLMvkhWaYCCCAAAIIIIAAAgjkWOBc7W8PxTeKaPFfr49RQy8FBYGiECjgTs6I9s0JG9E68/kRWHHFFUPz5s1jB/NT9WINeaz4fXDbbbfl/IhOuHziiSdyvl/vcMcddwxHHXWUZyvj7bffDv37988qQapi48UXXzz9VL2KuqfvvvtusI3nidIQcBKkkyFzPZrPPvss/TTGXO+3XPbnJMs99vAt4LwRjxkzJvzvf/+b15DDuY4dO4brrruuyh7PPPPMcN9991Vpr65hgw02SCegVyz/4YcfwltvvVVRzenU56PPP/88ts/k8WMLqeRNYMaMGcljVWlIrkAdAQQQQKC0BBgNAggggAACCCCAAAIlJnCExvOrYqJiY8Vxih8VFAQQQKCsBRg8AggggAACCCCAAAJ1EVigLhuxDQIIIIBAowlwYAQQQAABBApJwH/V3lEdGq1Iln+p4UYFBQEE6i7wXXTTDEkB0cXMN5CAEyzXX3/92N4nTJgQ/PSzWGM9Kt5Xly5dwp577hmcPOnEHD+9L9Mu33nnnfD6669nWlTvtuHDh4dp06bVez/JHfgJoH369Ant2vmLs+ctddLU008/Pa+hlnPe37bbbhtb208Vff/992Nt9a2cc845YaONNgqXXnppcELo7Nmz67tLts9CYOzYscHJkFlsUutVBw8eHBriiYu17kDtVizItRZaaKGwyy67xPrmZEV/BmONOazss88+4dBDD43tce7cucFJlpMmTYq1V1dp3759aNWqVWzxyJEjw5w5c2Jtuag8++yzIXoO9znLiaK52Df7qJ9AhkT82L1W/fbO1ggggAACCCCAAAIIIIBAnQTYCAEEEKiPwEfaeAeFvwD3VU0pCCCAAAIIIIAAAgggUJgC9AoBBIpAgATLIniR6CICCCCAAAIIIIAAAgUs8GEIYUv171pFsvxDDS8q2isoCCCQvcCM6CYkWEY18je/8MILhy222CJ2wPHjx6cT7mKN9aj4aWcvv/xyuPfee8NBBx0UVlpppXDkkUdW2aMTdm6//fbgp01GF66wwgqhZcuWWcdiiy0W3U1wP5wYFGvMUWXllVcOF1xwQVhggXn/FOUEKSdefv3111kfZcMNNwyLLrpo5XZOknrssccq6/WdcRKOn+j56quvhtNPPz2svfba6QTRhkhArW9fS3F7Jz8OHjw4NjS/d/zZqMt73UmB0Z35fe7PcbSN+doLLLHEElVWdvJ3lcYcNfj1c8Jz27ZtY3t0UvW5554bapP83KJFi9CpU6fY9s8991zwk1JjjfWs+ByRfLKmn165zjrr1HPPbJ4LgQz3UjNysV/2gUB5CTBaBBBAAAEEEEAAAQQQQACBAhMYXWD9oTslIcAgEEAAAQQQQAABBBBAAIHyE5j3V23lN3ZGXK4CjBsBBBBAAAEEEECgIQRO0E57Kn5XRMumqoxT7KOgIIBAdgKxpyo54Su7zVk7VwI77bRTWGqppSp352S+wYMH5+TJZ9UlTW6zzTaVx6uYmT59ehg1alRFNT3dfvvtw4cffhj89LhsY8SIESGVSqX3U/HD43JyW0U9l9MePXqEnj19qZi311deeSVcffXVsae9zVta/dyaa64ZNt9889gKd999d5gyZcq8tnrMvfTSS2HcOF++5u3ET6BbZpll5jUw12ACfk+PHTs2tv9//OMf6dc32/e517/yyitj+3KSspOV/fmLLaBSsAJt2rQJ/fr1q9K/oUOHhtokV/spkoccckjsnDd16tQwZMiQrM8/VToRabj//vvTyeqRprDbbruFJZdcMtrEfCMJZLiXit1rNVK3OCwCCCCAAAIIIIBAfQXYHgEEEEAAAQQQQAABBBBAAAEESl+AESKAAAIIINDAAiRYNjAwu0cAAQQQQAABBGojwDoIlIjAII2jo2KCIlqaqnKX4kIFBQEEai8wI7pqhqcuRRcz34AC7dq1CzvssEPsCMOGDQtOwos11qHip74NHz48tqWPt+WWfjhwrDn4qXt+ymS01U+8XGSRRaJNtZ73UyDbt28fW9/HaKgn+/kpdL179w7Jp9BdeumlYfTo0bF+zK/iMR966KGx1T744INw00031TtZygmmN9xwQ2w/qVQqODnLSVqxg1JpEAEn/0bPeXbfd999Y8lx2Rx46623DksvvXRskwceeCDnTy+MHaCEK99//32V0TnpuUpjjhv22GOPsPPOO8f26ifh+rziBPTYggyVLl26hO222y62xMm3yWTq2ApZVHwOOu+882Jb+Kmre++9d6yNSuMJRM8rf/Yidq/1Z1uDTzgAAggggAACCCCAAAIIIIAAAgiUvkAdR7iCtltXQUEAAQQQQAABBBBAAAEEEEAAgTwL1CXBMs9d5HAIIIAAAggggAACCCBQRAKvqq9OshyqabL0VsNIxfIKCgIIzF/gs+gqTsSL1vMwzyH+FHBy19FHHx2aNGnyZ0sIfgLeP//5z/D1119XtmU74ydpnXDCCeGrr76KberEwRYtWsTa5syZE5x0Fm104k7nzp2jTVnNN2/ePOy1116xbTyukSN9qo4156zip9D1798/lijnY5522mnhp59+yuo42267bdhoo41i2zhZ88UXX4y1ZVPxEw2vu+66kDTYYostwmabbZbNrli3jgLffvtteOSRR2Jbb7DBBmGdddaJtWVTWX311ask1n322WdhzJgx2eyGdSXgc1Hy87HooouGFVdcUUsbtjix2gmMSy21VOxAb7/9dhg4cGAsKTq2wp8Vb+/z9gILzPsncZ93nKg+adKkP9eq28Tn8169egU/FTO6h+OOOy6sssoq0SbmG1Egw71U7F6rEbvGoRFAAAEEEGhsAY6PAAIIIIAAAggg0LgCKR3+KMVExQhFEwUFAQQQQACBXAuwPwQQQAABBBBAAIEaBOb9NUkNK7EIAQQQQACBwheghwgggAACBSQwS305RHGKIll2UsM4RfzxQWqgIIBAFYE3oi1vvBGrRhcxnweBTp06hcMPPzx2pFdeeSWdoPjNN9/E2mtTmT17djj11FPDqFGjYquvtdZa4bDDDou1ueInVybXdYKhExa9vK6x5557hmSy0n333RemTZtW113Od7vdd989/TTI6IpObIzWazO/zDLLhL59+4ZospSTNXv06FHnxDmP/cwzz4wd3vvv06dPaNq0aaydSsMIjB07Nrz22muxne+2225hySWXjLVlU3GStJ9Amkr575Tmbekn0fqJpfNamJufgJ9ye/fdd8dWc/LraqutFmtrqEqHDh3CscceW2X3Tq4eP358lfZkw5ZbbhmOOsp/qzZvyfvvvx+22mqrMHGi/35tXntt57744ovQvXv3KufzrbfeOjjpsrb7Yb2GF8hwL8XNVcOzcwQEEEAAAQQQQAABBBBAoI4CbIZA2Qi01Uj9TXADNPU/gvof2s7TPAUBBBBAAAEEEEAAAQQQKAMBhohA4QiQYFk4rwU9QQABBBBAAAEEEECg1ASu0ICcSDlJ02hpqcoTilMVpV0YHQL1E5gQ3TxDUkB0MfMNLOAErTPOOCP4SXjRQznZqGPHjuGZZ56Z79PTKrb79NNPQ7du3cLNN99c0ZSeOpHPT3dcbrnl0vXoj9GjR4cZM2ZUNqVSqbDPPvvEngRZuTCLmXbt2gUnAUU3cTKnxxVty+X8QgstFM4555zQtq3/bqR+e7Zjz549YzuxU9euXYMTrmqbPOf1/GQ8J5zOnTs3tj8nYzkpK9ZIpUEEnGjrpyN6WnEAJwDvtJO/n8+lDx0AABAASURBVKGipW7TjTfeOPhJmNGt/T4fP358tIn5GgReeumlsP/++4fkZ8RP3a1PAmwNh6yyKJVKBT8V0sno0YX+3F900UXByevR9uS8z+UXX3xxlfPeRx99FDbccMNwxx13hN9++y25Wca636c+9/sa8MILL8TW8fvW5/N8ucQOTqVagQkTYrdWXq9KgxsJBBBAoE4CbIQAAggggAACCCCAAAIIZC/QW5t8qNhEES2nq7KKgoIAAoUmQH8QQAABBBBAAAEEEECgZAVIsCzZl5aBIZC9AFsggAACCCCAAAINIPCU9tlR8bAiWS5VwzDFwgoKAghUFYg9VcnJH99++23VtWjJm0Dr1q3DbbfdFpw4Ez3ohx9+mE7WcQLXPffcE7777rvo4vS8k36c2OGn6Hk/yadReiUnB/kpaJ6Phvfn40bb2rdvn04GirbVZd7JRk4qTG47ePDg4KTDZHuu6m3atAn9+vWr9+6crHnZZZel/aM7s/fpp58ebO0kp08++SQ4GSq6juuff/55OhHT6znpM7rc804+dTKWnVwvlSjUcfh1euCBB2Ld69y5c1htNX9pe6w560qzZs1CMlFz1qxZ4fbbb6/y3sh65yW6gT8jX3/9dXj88cfTSeF+Lb766qvYaDfaaKOw1157xdoauuIk9LPOOqtKgvmIESPCfffdN9/DO+nR5zgnVEZX/umnn8IBBxyQTv4eMGBA8PnBBtF1PG8Tn+vXX3/99LlnypQpbq4MXyMeeeSR4MTLykZmGl3A91Aff/xxsh+xe63kQuoIIFBwAruoR7crLlAcoWivoCCAAAIIIIBADQIsQgABBBAoWIEO6pn/XeJCTZPlUzVsr6jyDxlqoyCAAAIIIIAAAgggUEWABgQQQACB3AiQYJkbR/aCAAIIIIAAAggg0DAC7LU0BKZrGD0UmX5JeKDaxyqchKkJBQEEIgJzNO9fsGvyR+Epln84NOZPJ8w8+uijoXnz5lW68corr4S99947nYDZtGnT0KpVq3Q4GahJkyahQ4cOYejQoVWe/uYdXXLJJeGf//xnlYQhL3vzzTfDa6+95tnKcEJTpj5UrpDFjJ/O6CdZRjfJx5P9/AROjyN63LrMO1nq7rvvDtttt12Vzb/88svQp0+fsMoqqwQnSa688srp18RT11daaaXgREyvl9zY+/N+vf/ksvnVe/TokX4tU6lUzqZ+j8zvuF4+efLksOKKK9bruE44nTp1qndXY/iprqlU/cYYHdeYMWPCZ599FjvmQQcdFBZeeOFYW10rTiZeaqmlYps7odOJnbHGelTy6V+XbmbTPz9V1+cZPynWSZbJ49ny+uuvD8sss0xyUYPX/RlLJsw6GfL8888P06f71rPmLvgc8MQTT4Tdd9+9yoo26tWrV/D5wQb+PFWcz30ut4nP9Zmefupzqd/HTkatsmMaGlUgwz2U77F8r9Wo/eLgMQEqCMxPoKtW2F/RR3GzwgmXmlAQQAABBBBAAAEEEEAAgaIRWEQ9vVLxqmIdRbT8rsoNinaKJxWlWhgXAggggAACCCCAAAIIIIAAAgUpQIJlTl8WdoYAAggggAACCCCAAAI1CPTVsr0V3yui5W+qOMnST6DQLAUBBCIC/uP/yqoT+CorzDSaQKdOncLrr7+efnJZdZ348ccfg59q5siUvFexnRN1nnzyyXDqqaeGBRdcsKK5cuqEobvuuivMmTMvB8QJPttv7y+wrlytXjMtWrSokmSUjyf7LbTQQqF///5hhRVWqFf/vfHSSy8dnCjXr18/VzPG3Llz08l7fk2cxOd6xhXV6P14f96vqpQ8CPz8889h2LBhsSM5wW3jjTeOtdWn4uS3rbfeOrYLvxf8tMFYI5X5Cvjcde+99zbaUxoXWWSRcN555wUneUY7+/bbb4frrruuVk8l9efbSdR33HFHWGKJJaK7ic072djnDcfs2bNjy6KVY489NowdOza0b88D1aIuhTI/bty4ZFdi91jJhdQRQKAgBdZM9Gpiok4VAQQQaAABdokAAggggAACCORMYEvtyf8fc5KmyV8GvK+2zopjFT8qKAgggAACCCCQVwEOhgACCCCAAAIIhECCJe8CBBBAAAEESl2A8SGAAAKFJXCPuuOnVb6gabL4CRTXJhupI1DmArFsAJKACufdUPH0s1GjRoWNNtoo6445OchPWvvwww/Dtttum37aYKadfP7552HkyJGxRX7iZIcOHWJt9a3svPPOwYmb0f14bLV5Elx0m2znV1tttXD22Wdnu1nG9W3qfX300Ufh8MMPD37yXMYVa2jcbbfdwrvvvpvuk/dXw6osyrHAO++8E154IX57sOuuu4Y2bdrk7Eh+aqmfYpncoT9jTvBMtlOvKuDE6FNOOSX43LXVVltVXSGPLT4POqkxeUg/VTPT0yWT67nuxPb99tsvnRDvc3K2n3ufZ44++ujgc7UTO2tK1PTxGjw4QLUCGe6hYvdY1W7IAgQQKCSBZAb7u4XUOfqCAAIIIIAAAggggEDeBDhQsQrso463VkTLLFX8rYFra/qygoIAAggggAACCCCAAAIIIIDAHwL8zLsACZZ5J+eACCCAAAIIIIAAAgiUvcB7EthCcYMiWY5Tw3OK1RWUEhZgaLUWeCS65ujRo8O0adOiTcw3ooATc5xg5KdiffHFF+GWW24Ju+yyS2jZsmVwElK0a4sttlhYd911w0knnRReeuml8N1334W+ffvW+NQ0b++Es0mTJnm2MpwMmW0SUOXG1cx06NAhOHEzutiJhs8++2y0qUHmDznkkOAx5Wrnq6yyShg4cGDwU0Qfe+yxcNRRR4U11lgjNGvWLHYIJ0a1adMm7L///sFPsZsxY0a477770uvGVqSSF4GHH344/PTTT5XHSqVS6fdFKpWqbMvFjN/nfpJldF9+n9c2IS+6XTnML7vsspXnLidd+3N12WWXzffclQ+bVCoVjjvuuLDWWmvFDufPspOts0madWKkz8k//PBDePXVV0Pv3r3T406eN5Ln8l9++SXccMMNOXkSb2wQVHIq4Hun557z/2LEdhu7x4otoYIAAoUo0FSdaqmoKL9p5gMFpQgE6CICCCCAAAIIIIAAAgikBU7Rz88UFeVVzXRQnKtwoqUmFAQQQKB4Beg5AggggAACCCCAAALFLrBAsQ+A/iOAAAJ5EOAQCCCAAAIIINAwAsdqt39XJIuTL/1EmT2TC6gjUIYCH2nMrygqS4YnMFUuY6bxBFq0aBF69uwZHnjggTB58uQwa9as8Pvvv1fGzJkzgxO4rrzyyrDJJptUScCsruf77rtv5T4q9pfpiW3VbV/bdidsPv7441WO5eNX7KNp06bBSb4V/fD09NNPr1hc56mP7eQ6768inMS1wQYb1Hmf3nDhhRcOO+ywQxgwYEBwsug333wTG99vv/0WPv7443D77beHvfbaKyy55JLeLOtwP93fir431LQ6a7fn+phO6l1hhRViFq67PdfHcv99oHPPPTf2+sydOzf9+nlZLsOf1YkTJ8aO9euvv4ZOnTr5MFmH+59rEzvbO1NnhgwZEuu7P5P+bGZa12317d/06dMrz11OKE8mj/sYNUWmz0f37t1r2iSrZcstt1x46623YiZ+PXxO8bklq51pZSfOu88XXnhhetzJ80Zdz+XaNaURBTLcO/ne6qNG7BKHRgCB7AXWTGziL25ykmWimSoCCCCAAAIIIFArAVZCAAEEGkNgpg56iMLT4zXtqJiooCCAAAIIIIAAAggggEDDCLBXBBBAICsBEiyz4mJlBBBAAAEEEEAAAQQKRaBk+nGTRrKJ4i1FtCylyj2K8xQUBMpdIPaEpZEjR5a7B+NHAAEEEEAAAQRqLZAhwTJ2b1XrHbEiAo0mwIEl0F4RLe9GK8wjgAACCCCAAAIIIIAAAkUiMEr9bK24TvG7goJARIBZBBBAAAEEEEAAAQQQQACBxhQgwbIx9cvp2IwVAQQQQAABBBBAAIHqBcZqkb+l9Q5Nk+UsNTygWFZBQaBcBWJJAE4SmD17drlaMO5CF6B/CCCAAAIIFJCA75kyfDlF7N6qgLpLVxBAoHqB5BMsecpL9VYsQQABBPIjwFEQQAABBBBAoK4C39R1Q7ZDAAEEEEAAAQTyLsABEUAAAQQQKCMBEizL6MVmqAgggAACCCAQF6CGAAIFJfCzenOA4nRFsuyihnGKrRUUBMpR4FUN+iNFusyaNSsMHTo0Pc8PBBBAAAEEEEAAgeoFfM/ke6fIGr6n8r1VpIlZBBAoAoHkEyxJsCyCF40uIoAAAggggAACCCCQbwGOhwACCCCAAAIIIIAAAggggAACpS/QUCMkwbKhZNkvAggggAACCCCAAAII1EXgUm3UTfGZIlraqPK04iQFBYFSFqhubPdFF9x0003RKvMIIIAAAggggAACGQQy3DPdm2E1mhBAoPAFkk+wfLfwu0wPEZivACsggAACCCCAAAIIFL9AHw2hlYKCAAIIIIBAdQK0I4AAAggggAACCBSJAAmWRfJC0U0EEECgMAXoFQIIIIAAAg0i8Lj22lHxqCJZrlTDYMVfFBQEykkgllE5bty48PTTzjkuJwLGigACCCDQeAIcGYHiE3jqqaeC75kSPY/dUyWWUUUAgcIUaKJuraqIlreiFeYRQAABBBBAAAEEciXAfhBAoJYCHbTeG4oLFNcrKAgggAACCCCAAAIIIIBAEQnQVQQQyCRAgmUmFdoQQAABBBBAAAEEEECgsQU+Vwd2UlysSJZD1DBOsb6iaqEFgdIUeF/DukdRWTI8kalyGTMIIIAAAggggEC5C9x8881JgrvV8IGCggACxSXQPtHdyar/qgiBHwgggAACCCCAAAIIIIBAfgUW0eEuU7yqWEfh0l0/uikoCCDQUALsFwEEEEAAAQQQQAABBBDIgwAJlnlA5hAI1CTAMgQQQAABBBBAAIEaBc7U0v0VPyqiZT1VnGR5mKYUBMpFIPbEpXvuuSf873//K5exM04Eil6AASCAAAII5E/A90i+V0ocsUrGZWI5VQQQKEyBCerWGoq9Ff4Spts0pSCAAAIIIFCwAnQMAQQQQKBkBbbUyN5WnKJYUBEt10YrzCOAAAIIIIAAAgiUvgAjRAABBBAoPQESLEvvNWVECCCAAAIIIIBAfQXYHoFCE7hTHeqoeEkRLf7l5SA1XKWgIFAOAk9rkE4s1uSPkuHJTH8s4CcCCCCAAAIIIFDGAhnukcaKw/dSmlAiAswiUCwC/maZe9RZfwlTH00pCCCAAAIIIIAAAggggEC+BJrpQLcqnlGsokgWt2+bbCywOt1BAAEEEEAAAQQQQAABBBBAAIH5CJRAguV8RshiBBBAAAEEEEAAAQQQKAWBdzSIzooBimQ5UQ2jFG0VFARKXSD2FMvLL788TJw4sdTH/Of4mCCAAAIIIIAAAvMX8L2R75ESa8buoRLLqCKAAAIIIIBAQQnQGQT9A+ZUAAAQAElEQVQQQAABBBBAoGAE9lFP3lUcqkiWz9Xg5Vtr+omCggACCCCAAAJZCbAyAggggAACCCBQWAIkWBbW60FvEEAAAQRKRYBxIIAAAgg0lEAv7fhoRbJspQY/2W9XTSkIlLLAQA3uQ0VlueCCCyrnmUEAAQQQQACBPAtwuIITyHBv5HunQQXXUTqEAAIIIIAAAggggAACCCBQPAL0tNwEFtGAH1HcpVhOkSw3qKG94m4FBQEEEEAAAQQQQAABBBBAoFQEGEdZC5BgWdYvP4NHAAEEEEAAAQQQQKAoBf6lXm+mSD62bxm13a84W0HJIEBTyQicHx3JHXfcEZ5++uloE/MIIIAAAggggEBZCvieyPdGicHH7p0Sy6gigAACJSnAoBBAAAEEEEAAAQQQQKBeAj9r6/9TJMt/1bCu4ljF9woKAggg0KgCHBwBBBBAAAEEEEAAAQRyJ0CCZe4s2RMCCORWgL0hgAACCCCAAAI1CfxHCzsqhiuSpZ8a7lU0U1AQKEWBIRrU84rKkuFJTZXLmEEAAQQKXIDuIYAAAjkTyHBP5Hsm3zvl7BjsCAEEEEAAAQQQQAABBOokwEYIIIBAsQkcog7PVLh8px9OqtxQ0zcUFAQQQAABBBBAAAEEEMgsQCsCCCBQtAIkWBbtS0fHEUAAAQQQQAABBPIvwBELTMC/1NxXfeqjSJbd1TBO0VVBQaAUBWJPYnruuefCkCHkDpTiC82YEEAAAQQQQKB2Ar4Xek73RIm1Y/dMiWVUEahBgEUIIIAAAggggAACCCCAAAJlLvCZxn+i4g7FGoobFL8rKCUlwGAQQAABBBBAAAEEEEAAAQQQ+EOABMs/HErzJ6NCAAEEEEAAAQQQQKA8BPprmDsrvlBEy2qqPKs4XkFBoNQEntaA7lRUlrPPPjt8952/RLmyiZlyEWCcCCCAAAIIlLmA74F8L5Rg8L2S75kSzVQRQAABBBBAAIEiFaDbCCCAAAIIIJBvgYE64AGKaQoKAggggAACCCCQHwGOggACCCCAAAKNIkCCZaOwc1AEEEAAAQTKV4CRI4AAAg0k8Ij221HxpCJZrlHDLYqUgoJAKQnEnsg0efLkcMIJJ5TS+BgLAggggAACCBSxQD677nsg3wsljhm7V0oso4oAAggggAACCCCAAAIIIIAAAjkQYBcIIIAAAggggAACCCCAAAIIIFD6AuUwQhIsy+FVZowIIIAAAggggAACCJSHwBQNc3vFZYpk6amGcYp1FRQEkgLFWp+ojl+gqCxDhgwJgwcPrqwzgwACCCCAAAIIlLqA7318D5QYp++RfK+UaKaKAAIIIFDmAgwfAQQQQAABBBBAAAEEEEAAAQRKX4ARIoAAAggggAACCCCQtQAJllmTsQECCCDQ2AIcHwEEEEAAAQTmI3Calh+k+FURLRuq4iRLL9MsBYGSEDhLo3hRUVn8BKdJkyZV1plBAAEEEChWAfqNAALzE/A9j+99Euv53sj3SIlmqggggAACCCCAAAIIIIBAIQrQJwQQyJPAsjrOpQoKAggggAACCCCAAAIIINAIAhwSAQQKXYAEy0J/hegfAggggAACCCCAAALFIFB4fbxNXeqocEKlJpWlieaGKi5XUBAoFYETogP5/vvvQ4ZEg+gqzCOAAAIIIIAAAiUh4Hse3/skBhO7N0oso4oAAvUVyN/2i+tQbRQUBBBAAAEEEEAAAQQQQKA+AiltfIzifcWpit4KCgIIzE+A5QgggAACCCCAAAIIIIBAmQmQYFlmLzjD/UOAnwgggAACCCCAAAJlIfCGRrmx4hZFsvxTDU8qWikoCBS7wH81gFMUleXBBx8MV199dWWdGQTKVYBxI4AAAgiUroDvdXzPkxih74l8b5RopooAAkUosLn6/LHiG8UzCv9BtCYUBBBAAAEEqgrQggACCCCAQDUCf1P7q4rrFUsqXM7Rj9UUFAQQQAABBBBAAIEiE6C7CCCAAAIINKQACZYNqcu+EUAAAQQQQACB2guwJgIINJzAkdr18Ypk2VYNfsJld00pCBS7wBUawCOKynLSSSeFRx6JNVUuYwYBBBBAAAEEEChmAd/j+F4nMQbf+PieKNFccFU6hAACtRNo/+dqzTTdUrG+goIAAggggAACCCCAAAII1EagqVbyt1BO0DT5/xJN1HaooqEL+0cAAQQQQAABBBBAAAEEEEAAgSISqGOCZRGNkK4igAACCCCAAAIIIIAAAiFcJ4QuivcV0dJClYcUfRQUBIpdwInEP0YHcfDBB4eJEydGm7KcZ3UEEEAAAQQQQKCwBHxv43ucRK98D3RCoo0qAggUt0C7RPffSdSpIoBATgXYGQIIIIAAAgggUDICe2sk/1Nk+neCL9S+l6KvgoIAAggggEAZCjBkBBBAAAEEEEAAgeoESLCsToZ2BBBAAIHiE6DHCCCAAAII1CzwvBZ3VNyrSJYL1DBcsYSCgkCxCnykjvuJrZr8Ub755pvgBIRZs2b90cBPBBBAAAEESkGAMZStgO9pfG/je5wEwhGqf6igIIBA6QhUPMGyYkR8c0yFBFMEEEAAAQQQQKBcBBgnAtkJtNHqoxT+fd8KmibLIDX4i1xGaEpBAAEEEEAAAQQQQAABBBAoFAH6gUCBCJBgWSAvBN1AAAEEEEAAAQQQQACBvAjM0FH2VJytSBZ/o+04NW6myFlhRwjkWeBOHS/2zcuvvvpqOOigg9RMQQABBBBAAAEEilvA9zS+t0mMwvc+dyXaqCKAQPELrJsYQsE/wTLRX6oIIIAAAggggAACCCCQP4HOOtTHiq0UyeL2LdXYU/GdgoIAAgjUS4CNEUAAAQQQQAABBBBAoDQFSLAszdeVUSFQVwG2QwABBBBAAAEEykXgfA10V8WXimhZQ5UXFMcoKAgUq8CF6ri/iVmTP8rdd98dzjzzzD8q/EQAAQRCwAABBBAoOgHfy/ieJtFx3/P43ifRTBUBBIpcYFn1v6mioszSzCcKCgIIIIAAAghkJ8DaCCCAQLkIvKKBfqSIljmqXKporxitoCCAAAIIIIAAAgggUKoCjAsBBBBAIAcCJFjmAJFdIIAAAggggAACCDSkAPtGoMEEHtSeOypGKZLlejUMUFAQKFYBfxNz7A8GLr744nDVVVcV63joNwIIIIAAAgiUsYDvYXwvkyDwvY7veRLNVItXgJ4jUCngP4CurGjmLQUFAQQQQAABBBBAAAEEEKhOYLYWHKGoKOM1s77idMWvCkpBCdAZBBBAAAEEEEAAAQQQQAABBApPgATLXL8m7A8BBBBAAAEEEEAAAQSKScBPwNhGHc6UdXaU2l9SrK2gIFCMAger01MUleXkk08ON954Y2WdmXoIsCkCCCCAAAII5EXA9y6+h0kczPc4vtdJNFNFAIESEUgmWE4skXExDAQQKEYB+owAAggggAACxSLwrDp6q+I0xQaKNxUUBBBAAAEEEECgdgKshQACCCCAAAJlL0CCZdm/BQBAAAEEECgHAcaIAAIIIDBfgZO1xqGKOYpo2USVcYr9FRQEik0gY+LBMcccE2655ZZiGwv9RQABBBBAAIFaCJTaKr5n8b1LhnEdpDbf62hCQQCBEhRolxjTO4k6VQQQQAABBBBAAAEEylqAwVcrcLiWXKaYq6AggAACCCCAAAIIIIAAAgggUNQCdD6/AiRY5teboyGAAAIIIIAAAggggEDhCgxR1zoq/quIlkVUuV1xsYKSOwH2lB+B0TrMbopYOfLII8OwYcNibVQQQAABBBBAAIFCEvC9iu9ZMvTJ9zbPZWinCQEESkeAJ1iWzmvpkRAIIIAAAggggAACCCCAAAIIIFD6AowQAQQQQAABBBBAAIGiFiDBsqhfPjqPAAL5E+BICCCAAAIIIFAmAq9rnE6yvFXTZDldDY8pVlJQECgmgQfU2X0VsXLwwQeH4cOHx9qoIIAAAggggAAChSDgexTfq2Toi+9pfG+TYRFNCCBQQgLJBEueYFlCLy5DQQABBBBAoDAE6AUCCCCAAAIIIIAAAggggAACCJS+ACNEAAEEai9AgmXtrVgTAQQQQAABBBBAAIHCEqA3DSXwm3Z8uOIkRbLsoIZxim4KCgLFJOBMyoOTHd53333DiBEjks3UEUAAAQQQQACBRhPwvYnvUTJ0wPcyvqfJsIgmBEpcoPyGN0ND/lFRUd6rmGGKAAIIIIAAAggggAACZSGQ0ihPUDyooCBQPgKMFAEEEEAAAQQQQAABBBBAoNEESLBsNPryOzAjRgABBBBAAAEEEECgyASuVn+3VnykiJYVVXlUcYaCgkAxCQxTZ49UxMpee+0VbrrpplgbFQTqI8C2CCCAAAII1FXA9yS+N8mwve9hfC+TYRFNCCBQggLrakxNFcsqPK8JBQEEEECg0AToDwIIIIAAAg0k0F779Zed+vd0PTR/oIKCAAIIIIAAAggg0EgCHBYBBBBAAIFyESDBslxeacaJAAIIIIAAApkEaEMAAQTmJ/CMVuioeECRLBep4Q7FYgoKAsUicIs6eowiVv7+97+Hiy7yWzrWTAUBBBBAAAEEEMibgO9FfE+S4YC+d/E9TIZFtW5iRQQQKE6Br9TtNxQUBBBAAAEEEEAAAQQQKH2BJhri+YoJig0VFeUazSytqE1hHQQQQAABBBBAAAEEEEAAAQQQKH2BBhkhCZYNwspOEUAAAQQQQAABBBBAoIQEvtZYdlOcp0iW/dQwVtFJQUEgRwINvpsbdYQTFLHSu3fvcOqpp8baqCCAAAIIIIAAAvkQ8D2I70UyHMv3LL53ybCIJgQQQAABBIpdgP4jgAACCCCAAAII/CmwmaZvKvoqFlJEy0xVWikoCCCAAAIIFKkA3UYAAQQQQAABBBAoBgESLIvhVaKPCCCAQCEL0DcEEEAAAQTKR+AcDXUPxbeKaFlLlTGKvysoCBSLwLXq6EGKWLn88stDz549Y21UEEAAAQQQSAvwA4EGEjj88MOD70Ey7N73Kr5nybCIJgQQQAABBBBAAAEEEEAAgQYRYKcI5FdgcR3uX4rnFX9VRMtvqlymaKcYr6AggAACCCCAAAIIIIAAAgjkSoD9IIBAFQESLKuQ0IAAAggggAACCCCAAALFLtCA/b9P++6oeE6RLP9Www0KCgLFInCbOrqT4kdFZRk0aFDYddddw6+//lrZxgwCCCCAAAIIIJBrAd9r+J7j1ltvTe7a9yY7qtH3KppQEEAAgeoFWIIAAggggAACCCCAAAJFK+DfT7yn3vdSpBTR4qdZbqiG0xQ/KygIIFDmAgwfAQQQQAABBBBAAAEEEGhoARIsG1qY/SMwfwHWQAABBBBAAAEEECgugQ/U3a6KTE/TOVrtLyraKSgIFIPAo+rk1oopisry4IMPhk022SSMHz++so0ZBBCotwA7QAABBBD4U8D3GL7X8D3Hn00VE9+T+N7ksYoGpggggAACCCCAAAIIFJkA3UUAAQQQmL/Atynm/gAAEABJREFUmVplpGIFRbL0VsPfFPyCQggUBBBAAAEEEEAAgYIVoGMIIIAAAiUmQIJlib2gDAcBBBBAAAEEEMiNAHtBAIFaCJygdY5Q/K6Ilk1VGafYR0FBoBgExqqTTmSI/bFCReLDnXfeqcUUBBBAAAEEEEAgNwK+t3Bype81Env0vYjvSXxvklhEteEE2DMCCCCAAAIIIIAAAggggAACeRe4Q0dMPpnyBbWtqrhIQcm5ADtEAAEEEEAAAQQQQAABBBBAAIGaBEojwbKmEbIMAQQQQAABBBBAAAEEEGg4gYHadUfFBEW0LK7KXYoLFRQEikHgfXXSCQ3PaFpZfv3117D//vuHs88+u7KtUWc4OAIIIIAAAggUtYDvKXxv4XuMxEB8D+J7Ed+TJBZRRQABBBBAAIGyE2DACCCAAAIIIFDqApM0wIpfPMzQvL/QdAtNP1JQEEAAAQQQQKBcBBgnAggggAACCCBQQAIkWBbQi0FXEEAAAQRKS4DRIIAAAgiUjcCrGqmTLIdpmiy91fCwYnkFBYFCF/hGHXRiwwBNY+X8888Pe+21V/jhhx9i7VQQQAABBBBAIAQM5i/gewjfS/ieIsPavvfwPYjvRTIspgkBBBBAAAEEEEAAAQQQQACBxhegBzkXuFx7vETRTuEvNNWEggACCCCAAAIIIIAAAggggEDjCnD08hUgwbJ8X3tGjgACCCCAAAIIIIAAArkTmKVdHaw4RZEsO6thnGI7RWMXjo9AbQR6aaUTFbEyYsSI0KlTpzBunN/OsUVUEEAAAQQQQACBagV87+B7CN9LZFjJ9xy+98iwiCYEEEAAgXoIsCkCCCCAAAIIIIAAAsUgcIY6OU1BQQABBBComwBbIYAAAggggAACCCCAQI4ESLDMESS7QQCBhhBgnwgggAACCCCAQNEJXKEeO5FysqbR0lKVJxSZEjDVTEGg4ASuUY+2V3yuqCxvv/122HjjjcN1111X2cYMAgggUH8B9oAAAqUq4HsG3zv4HiIxRt9j+F7D9xyJRVQRQAABBBBAAAEEEECgNAUYFQIIIIAAAggggAACCCCAAAIIlL4AI0QAAQSKU4AEy+J83eg1AggggAACCCCAQGMJcFwE5i/wlFbpqHhYkSyXqWGY4v8UFAQKXeBJdXATxdOKWDn++OPDXnvtFb744otYOxUEEEAAAQQQQMACvkfYe++9g+8ZXE+E7y18j+F7jcQiqggUkABdaQyBf+igPj8soikFAQQQQAABBBBAAAEEik+gafF1mR6XvQAACCCAAAIIIIAAAggggAACCEiABEshlHJhbAgggAACCCCAAAIIINAoAtN01B6KCxXJcqAaxik2UlAQKHSBKergtorrFbEyYsSI0KFDh3DPPffE2qk0jgBHRQABBBBAoFAEfG9Qwz3Cdeqn7y18j6FZCgIIIFApsKrmblS8pPhJ8byCggACCCCQEKCKAAIIIIBAgQr4i1L+p76dp6AggAACCCCAAAII1FOAzRFAAAEEEEAg/wIkWObfnCMigAACCCBQ7gKMHwEEECgngb4a7D6K7xXR8jdVnGR5hKYUBIpB4Dh18kjFL4rKMm3atFDD06kq12MGAQQQQAABBMpDwE+s9L2B7xFCCNFB+x7C977HRxuZRwABBCICa0bmPZvyDwIBBBBAAAEEEEAAAQQKWmDxEMIN6uEYxeoK/3//OppSEEAAAQQQQAABBBBAAAEEEECgtARKfjQkWJb8S8wAEUAAAQQQQAABBBBAoJEF7tbxOypeVCTLzWq4VkFpdAE6UAuBW7TOuoonFbFy3XXXhfXWWy+8+GKmt3lsVSoIIIAAAgggUIICvgfwvYDvCTIMz/cOvocYmGEZTQgggECFQPuKmT+n7/w5ZYJAjgXYHQIIIIAAAggggECOBHbSft5THK2o+IKUBTU/SEFBAAEEEECgkQU4PAIIIIAAAggggAAC2QmQYJmdF2sjgAAChSFALxBAAAEEEECg2AT8C+bN1ekbFcniJwOOVqO/2VcTCgIFLfA/9W57xVmKWBk/fnzYfPPNQ58+fQL/IYAAAgjkSIDdIFAEAr72+x7A9wIZuut7Bt87+B4iw2KaEEAAgUqBdpVzf8xM/GPCTwQQQAABBBBAoAwEGCICxSWwnLo7XDFSsYIiWaarYXEFBQEEEEAAAQQQQAABBBBAICrAPAIIFLQACZYF/fLQOQQQQAABBBBAAAEEikeAntZK4Bit9XdFsnRRwzjFHgoKAsUgcIE62VXxpiJW+vfvH9Zee+0wcqT/tiK2iAoCCCCAAAIIlJCAr/W+5vvan2FYvkfwvYLvGTIspgkBBIpZoIH63j6x33cSdaoIIIAAAggggAACCCDQ+AKHqQvvKvZWJMunavDvufxkyx80T0EAgSIXoPsIIIAAAggggAACCCCAQDkJkGBZTq82Y40KMI8AAggggAACCCCAQGMJ3KQDd1K8rYiWpVQZoeinoCBQDALPqZMdFFWezPr222+H7t27hyOPPDJ8/fXXWoWCQKMJcGAEEEAAgRwL+Nrua7yv9b7mZ9j9DWpbV+F7BU0oCCCAQK0E1k6sRYJlAoQqAggggECNAixEAAEEEGhYgdba/TOKQYpmimj5TZUrFWso7lNQEEAAAQQQQAABBBBoKAH2iwACCCCAQIMJkGDZYLTsGAEEEEAAAQQQyFaA9RFAoIwEXtZYN1LcoUiWs9XwgKK5goJAoQvMVQf9ZNZ9Nf1EESu33HJLaNeuXRg4cGCsnQoCCCCAAAIIFKeAr+m+tvsan2EEvhfwPcGxWva7glKtAAsQQCAhsLzqTRUVZaZm/PQbTSgIIIAAAggggAACCCBQAAIPqQ9bKpLFv+/yFzH+Uwt+UlBiAlQQQAABBBBAAAEEEEAAAQQQQKBYBOqeYFksI6SfCCCAAAIIIIAAAggggEBhCvysbh2gOEORLLuoYZxiawUFgcYVqN3Rh2u19oprFLHy1VdfhSOOOCL06NEjvPMOD6GJ4VBBAAEEEECgSAR8Dfe13Nd0X9szdPtqtbVT+J5AEwoCCCCQlYD/XyK6Af/jENVgHoF8CXAcBBBAAAEEEECgeoEjtSj6ZUrfqt5L0VnxloKCAAIIIIAAAsUiQD8RQAABBBBAAAEEMgqQYJmRhUYEEEAAgWIVoN8IIIAAAggUocAl6nM3xWeKaFlFlacVJykoCBSDwC/q5IkKf4u1E4Q1O688/PDDYa211gq9e/cOv/ziVectYw4BBBBAAIFsBVg/PwK+Zvva7Wu4r+UZjjpWbb72+571V81TEEAAgboIJBMsJ9ZlJ2yDAAIIIIAAAgggUHoCjKhgBPxv/hVfsDhMvVpDMUARTbpUlYIAAggggAACCCCAAAIIIIBA9gJsgUAhCJBgWQivAn1AAAEEEEAAAQQQQACBUhaozdge10odFY8pkuVKNdyq+IuCgkAxCIxWJzdW9FZUKRdddFFo27Zt+Pe//11lGQ0IIIAAAgggUDgCvlb7mu1rdzW98rV+Ey3ztV8TCgIIIFBnAT8BN7pxsT7BMjoG5hFAAAEEEEAAAQQQKDUB/zuAv2TpYA3sSwUFAQQQKFcBxo0AAggggAACCCCAAAIlKECCZQm+qAwJgfoJsDUCCCCAAAIIIIBAIwl8ruPuqLhYkSyHqsHfDry+phQEikXgInV0TcXDiliZOnVq+Mc//hE22WST8Oijj8aWUUEAgXwJcBwEEEAgs4Cvzb5G+1rta3aGtXxt9zXe1/oMi2lCAAEEshbgCZZZk7EBAggggAACtRVgPQQQQCBnAj9rT3zJkhAoCCCAAAIIIIAAAggUngA9QgABBBCorwAJlvUVZHsEEEAAAQQQQACBhhfgCAiUl8CZGu7+ip8U0bKeKk6ydLKlZikIFIXARPWyh6KnYpIiVsaOHRt22mmnsM8++4S33347towKAggggAACCORXwNfivffeO31t9jU6w9F9Lfc13dd2X+MzrEITAvUUYPNyFRilgd+v+K9ihoJzjBAoCCCAAAIIIIAAAggggEDJCjAwBBBAAAEEEEAAAQQQQAABBApMgATLBnhB2CUCCCCAAAIIIIAAAgggUE+BO7V9R8VLimhZUJVbFVcpKAgUk8AgdXZVRT/F74pYufvuu8Paa68dTj311PDtt9/GlhVyhb4hgAACCCBQCgK+9p5yyinpa/E999yTaUi+dvsa3lYLfU3XhIIAAgjkVOBi7W13xQaKZooPFBQEEECgYAToCAIIIIAAAiUqsHSJjothIYAAAggggAACdRJgIwQQQAABBBAob4EFynv4jB4BBBBAAIGyEWCgCCCAAALFJ+DH+XVWtwcokuVENfgJH6toSkGgWAR+U0fPVTjR0onCmo2Xyy+/PLRs2TL069cv/Pjjj/GF1BBAAAEEEECgNgK1XsfX2nPPPTd97b3iiiuq287XbCdWnqsV5iooCCCAAAIIIIAAAggggAACCCDQ+AL16YH/XtC/Z/pEO9lJQUEAAQQQQAABBBBAAAEEEEAAgcIUoFd5FPA/mOTxcBwKAQQQQAABBBBAAAEEEEAgS4FeWv8YRbJspYZxil0VRVrodpkKfKxxH67oqnhGESvRZI/+/fuHWbNmxZZTQQABBBBAAIH6Cfja6mvsyiuvXNOXGvjLPHyt9jXbf3BZv4OyNQIIIIBAmQswfAQQQAABBBBAAIECEVhf/XhdcZViccUgxZIKCgIIIIAAAjkQYBcIIIAAAggggAACCBSvAAmWxfva0XMEEMi3AMdDAAEEEEAAAQQaT+BGHXozxbuKaGmuyv2KsxUUBIpN4Dl1eGvFwYoPFLHy7bffhj59+oRWrVoFP9kytpAKAggg0JAC7BuBEha47LLL0k+s9DV2xowZmUbqa7Kvzdtooa/VmlAQQAABBBBAAAEEEEAAgRIUYEgIlJfAEhquf9f0iqZ/U1SU5TRzjYKCAAIIIIAAAggggAACCJSmAKNCAAEEailAgmUtoVgNAQQQQAABBBBAAIFCFKBPZSXwH422o+JuRbL0U8MIRTMFBYFiEximDq+uOF3xpSJWpk2bFk499dR0ouW1114bW0YFAQQQQAABBGoncM0116QTK0877bQwffr0TBv5GnyaFvia7GuzZikIIFBIAvQFAQQQQAABBBBAAAEEEKijwAHa7n+KfyiSfyv4qdruUFAQQKBABOgGAggggAACCCCAAAIIIIBA4wgk/9GkcXrBUctFgHEigAACCCCAAAIIIIBA/QR+0Ob7KPookmUPNYxTdFFQEChGgUvV6ZaKvooqj9SaMmVKOOGEE8Jqq60WnGj522+/aTVKgQrQLQQQQACBAhDwtdLXzFVXXTWceOKJ4dNP/TeTVTr2nVp87fU1+DLNUxBAAAEEEEAAAQQQqK0A6yGAAAIIFLbAqurec4rbFC0U0TJXlesV7RRPKigIIIAAAggggAACCFQnQDsCCCCAAAJlIbBAWYySQSKAAHRyU34AABAASURBVAIIIIAAAtUKsAABBBAoSoH+6nV3xReKaFlNldGK4xQUBIpR4Fd1+kJFK8V5ip8UsfLhhx+mEy1XWGGF0K9fv/DVV1/FllNBAAEEEECg3AV8bfQ10tdKfznBRx99lInE11hfa51Y6Wuvr8GZ1iuhNoaCAAIIIIAAAggggAACCCCAQFkI/J9G2U/xtmILRbJMVMPGCv8u6UdNS6wwHAQQQAABBBBAAAEEEEAAAQQQKH2B3I+QBMvcm7JHBBBAAAEEEEAAAQQQQCAfAiN1kI6KTN8sfK3ab1FQilWAfv8ggnMUTvq4WNM5ilj58ssvw7nnnhucPOKncn3wwQex5VQQQAABBBAoNwFfC0866aT0tdHXSF8rMxj4muprq6+xvtb6mpthNZoQQAABBBBAIC8CHAQBBBBAAAEEEMi9wOLa5fEKJ1pqUllmae5cxbqKVxUUBBBAAAEEEMiXAMdBAAEEEEAAAQQQKHgBEiwL/iWigwgggEDhC9BDBBBAAAEEEGg0gSk68vaKyxXJ0lMN4xT+RbkmFASKUuAb9fpMhZNArtC0SpkzZ0645pprwuqrrx4OOeSQ8Morr1RZhwYEEEAAgdwIsJfCFPC179BDD01fC6+++urga2M1PfW11NdUX1u/qWYdmhFAAAEEEEAAAQQQQAABBMpcgOEXvcBXGoH/31+TyuKEyrVV66eYraAggAACCCCAAAIIIIAAAgiUuQDDRwCBuAAJlnEPaggggAACCCCAAAIIIFAaAuU2ilM14IMUvyqiZSNVnGTpZZqlIFC0Al+o56coVlRcqJihqFKGDh0aOnbsGHbZZZfw5JNPVllOAwIIIIAAAqUk4Gudr3m+9g0ZMqS6ofma6WvnClrB11JfUzVLQQABBEpGgIEggAACCCCAAAIIIIBAVYEBanJS5Q+aHqvoqHhfQUEAAQSKVYB+I4AAAggggAACCCCAAAINKkCCZYPysnMEaivAeggggAACCCCAAAII1FvgNu3BvyBPPr6vidqHKi5TUBAodoGpGkBfRUWSyMear1IeeuihsP3224cNNtgg3HjjjeGXX36psg4NCDSOAEdFAAEE6ifga5qvbb7G+Vrna141e/Q10gmVvmb62kliZTVQNCOAAAIIIIAAAgggkHsB9ogAAgg0usDv6sFhivaKGxSua0JBAAEEEEAAAQQQQACB3AmwJwQQQACBUhIgwbKUXk3GggACCCCAAAII5FKAfSGAQDEKvKFOO8nyFk2TxX9g70f6tUouoI5AEQo4Y/IK9butoqfiv4oq5b///W845phjwrLLLhtOPPHE8Oabb1ZZhwYEEEAAAQSKQcDXMF/LfE3ztc3XuGr6/braj1D4Gulrpa+ZqlIQqEGARQg0nsC/dOh+it0UbRQUBBBAAAEEEEAAAQQQyJ3AW9rVZwoKAn8I8BMBBBBAAAEEEEAAAQQQQAABBKoVKJkEy2pHyAIEEEAAAQQQQAABBBBAoPwEjtSQj1cky7ZqGKfYWUFBoCgFMnR6kNo2UOyueEZRpcycOTNcc8014W9/+1vYcccdw7333ltlHRoQQAABBBAoRAFfs3zt8jXM1zJf06rpp6+Be2jZ+oqBCgoCCCBQ6AILqoP+f9ezNb1P4SfvNtWUggACCKQF+IEAAggggAACCCCAAAIIIIAAAqUvwAgRQAABBBBAAIFCESDBslBeCfqBAAIIIFCKAowJAQQQQACBxhS4TgfvqnhfES0tVHlY0UdBQaCUBO7XYLZWbKm4S5GxPPbYY2HPPfcMq6++erjooovC9OnTM65HIwIIIIAAAlkI5HRVX5t8jfK1ytcsX7tqOMCdWraVwtdAJyhploIAAggUhcBf1UsnWWqSLtP0c6aCggACCCCAAAIIIIBAoQo0dr/8JZqN3QeOjwACCCCAAAIIIIAAAggggECpCzC+MhUgwbJMX3iGjQACCCCAAAIIIIAAAmUh8JxG2VEReVyfan+UCzQZrlhcQUGglARGazD7KVorzlN8pqhSPvjgg9C7d+/QokWLsN9++4WRI0dWWYcGBBBAAAEE8inga5GvSb42+Rrla1U1x/9U7b7G+Vq3v+afVVAQQACBYhNon+jwxESdar0F2AECCCCAAAIIIIBAiQh00DjeUDym8LwmFAQQQAABBCoEmCKAAAIIIIAAAggggEAuBEiwzIUi+0AAgYYTYM8IIIAAAggggAAC9RWYoR3sqThHkSx7q2GcYjMFBYFSE5isAfl9v7KmByqqTT656667Qvfu3UObNm1Cnz59wjvvvKPVKQggkFcBDoZAmQr4muNrj69Bvhb5mlQDha9lvqa11Dq+xvlap1kKAgggUJQCayZ6zU14AoQqAggggAACJSnAoBBAIBuBRbTyFYpXFesoFlTcrviLgoIAAggggAACCCCAAAIIFK4APUMAAQSKUIAEyyJ80egyAggggAACCCCAQOMKcHQEilTATznaVX3/ShEt7VR5QXG0goJAqQr4j0620uA2VgxQzFFUKZMmTQr9+/cPa621Vthqq63CwIEDwy+//FJlPRoQQAABBBCoj4CvLb7G+Frja46vPb4GVbNPX7N87fI1zNcyX9OqWZVmBBDItQD7a1CBZILlxAY9GjtHAAEEEEAAAQQQQKC4BPxvAL5HPlnddmKlJuni++jj0nP8QACBnAmwIwQQQAABBBBAAAEEEEAAAQRIsCz99wAjRAABBBBAAAEEEEAAAQQqBB7UTEfFM4pkuUEN/1ZQEChlAT+xtZcGuKziFMXbiozl2WefDUcccURo1qxZeup6xhULp5GeIIAAAggUuICvJVlcW97ScHyt8jXL1y5fw9REQQABBEpGoH1iJDzBMgFCFQEEEKhGgGYEEEAAgdIWaKbhDVGMUrRWRMtsVfxlmv59jmYpCCCAAAIIIIAAAiUswNAQQAABBBBAIM8CJFjmGZzDIYAAAggggIAFCAQQQACBRhT4WMfeWnGVIln+roaXFGspKAiUssAMDe4KxdqKLRW3KH5SVCnRp4y1a9cu9OnTJ7z++utV1qMBAQQQQACBTAK+Zvja4WuIn1jpJ1f62pJpXbX5WnSzpl0V6yh8rfI1S7PFWug3AgggUK2An7wTXein80TrzCOAAAIIIIAAAgggUG4C+2rA7yoOViTLq2pYV3GOYpaiwArdQQABBBBAAAEEEEAAAQQQQACB0hco7RGSYFnary+jQwABBBBAAAEEEEAAAQSqEzhZCw5TzFFEyyaq+AlJ+2taXoXRlqvAaA38SMXSip6KZxQZy3vvvRf69+8f1l9//dChQ4dwwQUXhIkT+TvwjFg0IoAAAmUs4GuDrxG+Vvia4WuHryE1kPipFIdrua9FR2n6nIKCAAIIlLJAWw2uiaKizNTMVAUFgfwIcBQEEEAAAQQQQKCwBFZWd55Q3KlYThEtvlc+Xg0dFfxjtBAoCCCAAAII1FqAFRFAAAEEEEAAAQQQyEKABMsssFgVAQQQKCQB+oIAAggggAACCORAYLD24V/K/1fTaFlUldsVFysoCJSLwK8a6CCFn/C6pqYXKvzEV02qlgkTJoSzzjorrLnmmqFTp07h8ssvDx9/XO3qVXdACwIIIFBLAVYrDgFfA3wt8DXB1wZfI3ytqKH3vmhcoOW+5myj6a0KX4s0oSCAAAIlL+BzX3SQb0QrzCOAAAIIIIAAAuUowJjLWmANjX47RbI8qYb2iusUvysoCCCAAAIIIIAAAggggAACRS5A9xFAoHAFSLAs3NeGniGAAAIIIIAAAgggUGwC9Lc4BV5XtzsqnGypSaycrtqjipUUFATKScDfBN5XA/aTdXbW1N8cPlfTjOXll18Op556amjbtm3Ycsstww033BCmTuUBPBmxaEQAAQRKSMDnep/zfe73NcDXAl8Tahjib1rma4qvLb7GnKW6rzmaUBBAAIGiEqhvZ/1H4tF9cC6MajCPAAIIIIAAAgggUG4CozRgf/mfJunypX4eoNhe8amCggACCDSWAMdFAAEEEEAAAQQQQAABBMpGYIGyGSkDRaCKAA0IIIAAAggggAACCCDwp4D/2P8wzZ+sSJZuahin8FQTCgJlJ/CIRry/YknFoYqHFdWW0aNHh2OPPTasuOKKoWvXruknW7777rvVrs+CfAhwDAQQQCB3Aj6n+0mVPsf7XO9zvs/98zmCrx2HaB1fS3xN8bVFVQoCCCBQtgLJJ1i+U7YSDBwBBBBAIIcC7AoBBBAoagH/fma6RjBM4Sda3qEpBQEEEEAAAQQQQAABBKoI0IAAAggggEDDCJBg2TCu7BUBBBBAAAEEEKibAFshgAACjStwlQ6/teJjRbSsqIqfZOknWmqWgkBZCszUqIcoeiiWVfRSPK2otjz33HPpJ1u2b98+dOjQIfTt2zfM58lm1e6LBQgggAACjSfgc7fP4T6X+5zuJ1X6HD+fHj2l5b5W+Jrha8dQ1X9UUBD4Q4CfCJS3wLEa/maK4xV+Us/LmlIQQAABBBBAAAEEEChnge80+HaKgxXfKiilIsA4EEAAAQQQQAABBBBAAAEEEECgKATqlWBZFCOkkwgggAACCCCAAAIIIIAAAtkIPKOVOyoeUCTLxWrwtyYvqimljAQYahWBr9QyQLGtopXiJMWLimrLhAkTwoUXXhg6deoUVllllXDccceFJ554otr1WYAAAggg0LgCPkf7XO1zts/dPof7XD6fXvla4GtCS623nWKAwtcMTSgIIIAAAhEBJ5z/R/XrFD0VYxQUBBAoAAG6gAACCCCAAAKNKkBiZaPyc3AEEEAAAQTKR4CRIoAAAggggAACCFQVIMGyqgktCCCAAALFLUDvEUAAAQQQQKD+Ak4E2E27OU+RLPupYZxiEwUFAQRCmCKEqxWbK/6qOFPhz4gmmcsnn3wSrr/++rDDDjuEZs2ahYMOOijcfvvtYfr06Zk3oBUBBBBAIJNATtt8Dva52Odkn5t9jva52ufs+RxorJb73O9rgK8FV6v+qYKCAAIIIIAAAggggAACCCCAAAL1F2APCCCAAAIIIIAAAggggAACCCBQ+gKMEIFGFyDBstFfAjqAAAIIIIAAAggggAACpS9QtCM8Rz3fU5H81uS11PaS4u8KCgIIzBN4X7MXKzZWtFUcr3hSUW2ZMWNGuO2228KBBx4YWrRoETp37hzOOeec8OKLfghatZuxAAEEEEAgBwI+15599tnppwv7HOxzsc/JPjfPZ/c+t/sc73O9v3TiYq3va4AmFAQQQACB8hZg9AgggAACCCCAAAIIpAW21k9/YaUmFAQQQACB0hNgRAgggAACCCCAAAIIIFBqAiRYltoryngQyIUA+0AAAQQQQAABBBBAYJ7AvZrtqHhOkSz/VsMNCgoCCFQV+FhN1ym2VyyjOERxj+JnRbXlpZdeCuedd17YfPPNQ/PmzcN+++0XBg0aFKZM8YMyq92MBQjUTYCtECgzAZ9LBw4cGPYzwnsyAAAQAElEQVTdd9+wzDLLpM+1559/fnj55ZfnJ+Fz991a6WDF0gqf232O97leVQoCCCCAAAIIIIAAAgggUMACdA0BBPIp0EwHu1XxtOJGRXMFBQEEEEAAAQQQQAABBBBoeAGOgAACCCBQLwESLOvFx8YIIIAAAggggAAC+RLgOAgg0KgCH+joXRVOJNAkVo5W7QVFOwUFAQQyC3yj5qGKvRVNFbsoblZMVVRbvv7663DXXXeFnj17hlatWoUNNtggnHHGGWHUqFFh7ty51W7HAgQQQACBPwR8rvQ50+dOn0N9Lj3iiCPC8OHDwzff+NT8x3rV/PQ52udqn7N97t5H6w1TfKugIIBAAwqwawQQQAABBBBAAAEEEECgSAX8bwfvqu+HKlyW0o8rFRQEEMggQBMCCCCAAAIIIIAAAggggAAChSRAgmXDvBrsFQEEEEAAAQQQQAABBBAoRYHjNagjFMmymRrGKZw8pgkFgbIRqMtAnRn5kDY8SrGiwsnL/TV9RVFj+e9//xsuueSSsM0224RFF100bLfdduGCCy4IL7zgHOcaN2UhAgggUDYCPif63Ohz5CKLLJI+Z/rc6XNoLRB8LvY5uYvW9Tna52qfs33uVhMFAQQQQAABBBBAoEwFGDYCCCCAAAI1CaykhY8o7lIsp4iWg1Rpr6AggAACCCCAAAIIFL4APUQAAQQQQACBMhYgwbKMX3yGjgACCCBQbgKMFwEEEEAAgZwIDNReOireUETL4qoMV1ygoCCAQO0FntOqfRT+XPkPcfzt5rerPl1Rbfn111/DU089Fc4666ywxRZbhMUWWyx069YtXHzxxWHMmDHVbscCBBBAoNQEfM7zuc/nQJ8LfU70udHnyFmzZs1vuD7X+pzrc68TKn0u9jn5+fltWNjL6R0CCCCAAAIIIIAAAggggAACCORBIKVjHKOYqNhRkSxT1LCDwss1yXVhfwgggAACCCCAAAIIIIAAAgggUPoCjDBfAiRY5kua4yCAAAIIIIAAAggggAACpSPgpzs5AWFYhiE5KeFhtbdQzL+wBgIIRAU+V2WI4kCFP0OdNT1H8aKixvLTTz+Fxx9/PJx55plh0003DUsssUTYeeedw2WXXRbGjRtX47YsRAABBIpJwOc0n9u6d++ePtf5nOdzn8+BPhfWYiw+p/rc6nOsz7U+5/rcO7UW27IKAggggAACCNRVgO0QQAABBBBAAIHSElhdw/E33V2v6eKKaJmtyqWKvyqeUFAQQAABBBAoHwFGigACCCCAAAIIIIBAkQqQYFmkLxzdRgCBxhHgqAgggAACCCCAAAKVAr9q7mDFqYpk2VkNzujaTlMKAgjUXeAlbXqeYnNFc8V+ikGKjxU1lh9++CE88sgj4bTTTgsbb7xxWHLJJcP2228fzj333HQi5owZM2rcnoUIlLsA4y8MAZ+rnDjpc5fPYT6X+Zzmc9vIkSODz3W16KnPmT53+hzqc6nPqT63+hxbi81ZBQEEEEAAAQQQQAABBBBAoFQFGBcCdRQ4Wdv9T7GJIlmcdLmuGk9X/KKgIIAAAggggAACCCCAAAIINLIAh0cAAQRqI0CCZW2UWAcBBBBAAAEEEEAAgcIVoGcINLbA5erA9orJimhppYq/mfkUTSkIIFB/ga+1i7sUPRVtFf728yM1vU2R/PypKV6+//778OSTT4Z+/fqFbt26hWbNmoUOHTqEXr16hSFDhoT33nsvvgE1BBBAoBEEfC7yOcnnJp+jfK7yOcvnLp/DfC6rRbd8TvS50edInyt9zvS50+dQn0trsQtWQQCBhhD4nf/qK8D2CORNoCHOAewTAQQQQAABBBAoIYHvMozF/+bgf3/YTMsmKigIIIBAXQXYDgEEEEAAAQQQQAABBBBAoBEESLBsBPTyPiSjRwABBBBAAAEEEEAAgRIUeFJj6qgYqUiWy9QwVPF/CgoCCORO4H3t6hbFQYrWijUVvRR3Kj5XzLdMmDAhDBgwIBx66KGhXbt2Yfnllw+77bZbuOSSS8Lzzz8ffvmlPl+wPt/DswICCJS5gM8xPtf4nONzzworrBB8LvI5yecmn6NqSeRzns99Pgf6XOhzos+NPkf6XFnL3bAaAggggAACCCCAAAIIZC/AFggggEBZCgzUqF9UuPyuH7cq1lAMUriuCQUBBBBAAAEEEEAAgVISYCwIIIAAAgiUvgAJlqX/GjNCBBBAAAEEEJifAMsRQAABBHIhME076a7or0gWJzmMU+NGCgoCCDSMgL8VfYB2vb9iJcU6imMVdyu+UMy3TJs2LTzwwAPhjDPOCF26dAmLLLJI+imXhx9+eLjhhhvCSy+9FH799df57ocVEEAAgaSAzx0+h/hc4nNKhw4d0ucYn2t8zvG554svvkhuVl3d9xz3aKHPcT7X+Zznc5/PgT4XahEFgWoEaEYAAQQQQAABBBBAAAEEEEAgNwIHajfjFX5i5eGa+gmWmlAKQoBOIIAAAggggAACCCCAAAIIIIBA6QvkeIQkWOYYlN0hgAACCCCAAAIIIIAAAmUu0Efj30fxgyJa/qaKkyx7akqphQCrIFBPgbe0/Q0Kfx5X0LSd4jCFE5AmaFqr4ifI3XrrreHYY48NnTt3DgsvvHBYf/31wxFHHBFuvPHGMHbs2DB79uzAfwgggECFgM8JPjf4HOFzhc8ZPnf4HOJzic8pPrdUrF+Lqc9ZPnf5HOZz2fLaZm+Fz3E+12mWggACCCCAAAIIFK8APUcAAQQQQACBohSYpF6vpxijoCCAAAIIIIAAAvMVYAUEEEAAAQQQQACBwhYgwbKwXx96hwACCBSLAP1EAAEEEEAAAQSiAn5iXkc1vKhIllvUcK2CggAC+RV4T4cbrOil6KBopuimOE/xpOJ7Ra3K66+/HgYOHBiOOeaYsMkmm4QmTZqEDTfcMBx11FHppMvnn38+fPvtt7XaFyshgEDRCcQ67M+6P/NOpvQ5wOcCnxN8bvA5wucKnzNiG9Vc8bnI5ySfm3yO8rnK5yyfu3wO87ms5j2wFAEEEEAAAQQQQAABBBBAAAEE6ivA9ggggAACCCCAAAIIIIAAAgggUPoCjBABBCICJFhGMJhFAAEEEEAAAQQQQACBUhJgLI0s8K6Ov7niRkWyHKeG0YrVFBQEEGgcgRk67OOKcxTbK5ZUrK84WjFUkVUS02uvvRZuvvnmdNJlly5dwtJLLx3atGkTunfvHs4888xw++23hzfeeCPMnTtXu6YggECxCfiz68+wP8v+TPuz7c+4P+v+zDuZ0ucAnwuyHJvPNT7n+Nzjc5DPRT4n+dzkc5TPVVnuktURQAABBMpPgBEjgAACCCCAAAIIIIAAAggggEDpCzBCBBBAAAEEEEAAAQQQQKDhBBZouF2zZwQQyEqAlRFAAAEEEEAAAQQQKE2BYzQsP3VKk1jpoto4xR4KCgIIFIbA6+rGvxSHKNop/OS4bTQ9TTFc8b6i1mXSpElh5MiR4eKLLw4HHnhgWHfddcNCCy0UOnTokK5fcskl4ZFHHgmTJ0+u9T5LYkUGgUCBC/gz6c+mP6P+7Poz68+uP8Ou+zPtz7Y/41kOxeeQu7SNzyk+t/gc0051n3N87vE5SFUKAggggAACCCCAAAIIIFACAgwBAQSKTeB0dXhNBQUBBBBAAAEEEEAAAQQQqL0AayKAAAIIlIwACZYl81IyEAQQQAABBBBAIPcC7BEBBBDIkcAA7aeT4m1FtDixYoQa+ikoCCBQeAIz1KVRissU+yr+qlhGsa3iDMXdig8VtS5+Ct6ECRPST7Q844wzws477xxat24dFl100fC3v/0t7L777uG0004LN910U3j22WfDlClTar1vVkQAgdoL+LPlz5ifOunPnD97/gz6s+jPpD+b/oz6iZX+zPqzW/u9p9f8QD99jvC5wucMnzt8DtlP7T6n+Nzic4yqFAQQKAQB+oAAAggggAACCCCAAAIIlKlAR43bv7u4WNPbFSkFBYGSFWBgCCCAAAIIIIAAAggggAACCCCQWaCUEiwzj5BWBBBAAAEEEEAAAQQQQACBQhB4WZ3wHyrcqWmynK2G+xXNFRQE5ifA8sYV+EaHf1pxiWIfxWqKZRXbK85U+I+Q3tB0rqLW5eeffw5vvvlmuP/++8Nll10W/v73v4etttoqtGrVKiy22GLBT87bY489wumnnx6cEObEMCeI1foArIhAGQr4M+LPij8z/uz4M+TPkj9T/mz5M3bUUUelP3P+7Pkz6M9illT+rE/QNv7sO5nS5wKfE1ZXm88RPlf4nOFzh5ooCCCAAAIIFKfA1KlT018MkkqlQiqVCl27dg0zZ84szsHQawSKR4CeIoAAAggg0JACS2nnNyn8u4uKJ1d2UP1kBQUBBBBAAAEEEEAgfwIcCQEEEEAAAQQQKAgBEiwL4mWgEwgggAACpSvAyBBAAAEEEEAgIvCT5vdXOAFDk1jZVbVxiq0UFAQQKC6Br9TdJxX+lvcDNV1XsZDCf5DkuhOsHlF9siLr8tNPP4U33ngj3HfffeHSSy8NTghzYpgTxJwo5oQxJ475aXu33HJLGD16dPj000+zPg4bIFCMAn6v+z3v974/A3vuuWc6IdmfDX9G/FnxZ8afHX+G/FnyZ6qOY/Vn2J9lf6b92c70Wfe5wOeEOh6imDej7wgggEBxC/iacuKJJ4Zp06YV90DoPQIIIIAAAggggAAC8xfoqVU+VBypSCmi5fBopeo8LQgggAACCCCAAAIIIIAAAgggUPoCjLAcBUiwLMdXnTEjgAACCCCAAAIIIIBAeQs0/uidmLGjuvG5IlpWUWWU4kQFBQEEilsg+VS7nTWc1oplFF0UxyoGKP6j+FpRp+JEMSeMOXHskksuCUceeWTYcsstQ8uWLUPTpk1Dhw4dghPOnHjmBLTnnnsuTJ48OcyePbtOx2MjBPIt4Peq37N+7/o97Pey39N+b/s97ve63/N+7/szcO+996YTkv3ZqEdf/Zn0Z9OfUX9Wu2pf/uz6M+zPsr8owU+szPpptdoPBQEEEECgwAT89GIn4rdt2zb9NPG5c30bV2CdpDt1F2BLBBBAAAEEEEAAgajAGqr43zxu0XRpRbTMUeVSxfoKCgIIIIAAAsUlQG8RQAABBBBAAAEEEECg3gIkWNabkB0ggEBDC7B/BBBAAAEEEEAAgZIUeEyj6qjwVJNYuUq1WxULKigIIFBaAt9oOM8rblD0UmymaK5YVtFJcZCin8LJW36qrddXNfvy448/hgkTJgQnnDnxzAloXbt2Da1btw5NmjQJLVq0SCdgduvWLfTs2TP07ds33HjjjenEgrFjx6YTMefM8d9VZX9stqibQDlt5feWEyf9Xrv//vvT7z2/B/1e9HvSCZR+j/q96ves37t+D/u97Pe039t+j9fDzJ+tsdrenzV/5g7SvD+D/iz6M+nPpj+j/qw+p2VeXxMKAggggEApCfhasvvuu4fT0i795wAAEABJREFUTz+dL6AopReWsSCAAAIIIFDgAnQPgUYQWFjHvFDxpqKzIlnGq8GJladr+quCggACCCCAAAIIIIAAAgggUE8BNkcAAQSKTYAEy2J7xegvAggggAACCCCAQCEI0AcEEMiNwGfajZ9k6SdaajZWDlXNyVX+owbNUhBAoMQFvtL4XlbcpjhXcaBiY4WfmueELyd+Haz6eYo7FD4/1Cvha/r06ekEzMcffzwMGjQoXHjhheGYY44JTjLYZJNN0omYCy20UGUi5o477phOxDzrrLPSyXAPPPBAcHLclClTgpPl1CcKAun3gt8Tfm/4PeKkXb9nnDjp91BF4qTfW06c9HvN7zm/9/we9HvR70knUPo9Wk9Sf0b8WfFn5jztK5pE6c/WJmrzZ82fOX/2/Bn0Z1HNFAQQQACBPwVKevL777+Hn3/+uaTHyOAQQAABBBBAAAEEEJDAu4reioUUyXKqGtZTOPlSEwoCCJSpAMNGAAEEEEAAAQQQQAABBBAocwESLMviDcAgEUAAAQQQQAABBBBAAIGCFjhDvTtA8ZMiWpxc6cQQJ1tG25lHAIGMAiXb6IQvJ34N0wjPUfh8sbGmThBbTlN/63xF8uWdqr+i+FaRk+IkNye7PfbYY+lEzAsuuCCdiLnbbrsFJ8e1atUqOFlu+eWXD+utt15wEt0RRxwRnFT3r3/9KzjJ7rnnngvjx48PH3/8cfjmm2/Cb7/9FvivOAT8Wvk182vn19CvpV9Tv7Z+jf1a+zX3a+/3gN8Lfk/4veH3iBMn/Z5x4qTfQ34v+T2Vw9H7ve73fEUSpT8L/kz4s+HPiD8r/sz4s0MSZQ7h2RUCCCCAAAIIIIAAAo0nwJERQAABBLIUGJFh/RfUtqricgUFAQQQQAABBBBAAIECFKBLCCCAAAIIIJBPARIs86nNsRBAAAEEEEBgngBzCCCAAAIIxAWcGNJRTU6i0qSyLKi5WxVXKigIIIBAUuBLNbykqEi+3F/zPpcsrWkLxaaKQxTnKyqSL6dqPudl2rRp6SRKJ9ENHDgwOKnu6KOPDk6y69q1azr5sm3btmGZZZYJf/nLX8ISSywRWrZsGdZee+2w6aabphMz99tvv/CPf/wjnHHGGeGiiy5KPynz9ttvDyNHjgwvvPBCeOONN8LkyZPDd999F/ivdgK2mjRpUtrOhra0qZ8saWNb9+rVK9jeiZJ+Lfya+LXxa+TXyq+ZXzsnUfq19Gvq19avsV9rv+ZOvvR7oHa9ynotv2edROn3sN/Lfk9XJFH6ve73fEUS5TDt3Z8JfzY0S0GgAAToAgINKPDjjz8Gn4v32WefMHPmzAY70tdff52+th977LENdgx2XBoCfo/4HsHvmYYakd/rfs/7ve/PQEMdh/0igAACCCCAAAIlJHCWxvKFwsVfVtVTM1soPlJQciXAfhBAAAEEEEAAAQQQQAABBBBAoPQFSniEJFiW8IvL0BBAAAEEEEAAAQQQQACBIhN4W/3tpLhJkSwnqWGUYhVFgxV2jAACJSUwXaMZoxiqOFtRkXy5oub9b2IrabqRooeil6Kf4mbFSMV/FU5q06Rhyg8//BA+/fTT8Pbbb4cxY8YEJ+nddddd4d///ne45JJLQu/evdNPyjzwwAND9+7dwxZbbBHWXXfd0Lp167DUUkuFVCqVnrrudi/3el7fT008+eSTw+mnnx769u0b+vXrF/r37x8uu+yycPXVV4cbbrgh3HTTTeHWW28Nt912Wxg+fHi47777wsMPPxwef/zxMGrUqPD888+Hl156Kbz66qvBT1185513wvvvvx8++eST8NlnnwU/hfHbb79NJ7P8+uuvYe7cuenwvP/o38u8jtf9RNt4W+/D+/I+vW8fw8fyMX1s98F9cZ/cN/fRfb366qvTffcYPBaPyWPzGD1Wj9ljt4EtbBI1atOmTdrOy72e1/d2Nrb1gAEDgu39Gvi18Gvi18avUcO8+pV79XvM77WRavF77zxN/V7cRVO/N1fWdEGF37NOovR72O9lv6dJohQMBQEEyldgypQpwdeBZs2aBT9NuCGS3H///ffga9fBBx8cmjdvnn46dR6uDeX7opbIyP0e8VOu/Z7Zfffd0+8hv5dyPTy/5/3e9xdC+L7Gn4lcH6PU98f4EEAAAQQQQKCsBH7WaI9R3K1opxikoCCAAAIIIIBAGQgwRAQQQAABBBBAAAEEaivgPyar7bqshwACCCBQWAL0BgEEEEAAAQQQKFWBv2tg/mMHTWJlK9XGKZx4ogkFAQQQqLPA79ryc8WriocVAxTnKo5SdFdsoHBSm5PbnOTmZDefe5z81k/LnAznpDgnxzlJTk35L346o59o6SdbJp/OeNVVV4VLL700XHjhheHcc88Nffr0Caeddlo46aSTgp+s9Pe//z0cfvjh4aCDDgr77rtv2GOPPUKPHj1Ct27dwjbbbBO6dOkSOnfuHDbaaKPQoUOHsNZaa4W//vWvYZVVVgkrr7xyaNGiRVh66aXD4osvHhZeeOGw4IILpsPzbvMyr+N1vY239T68L+/T+/YxfCwf08d2H9wX98l9cx/dV/fZffcYPBaPyWPzGP0kSj+R0k+mtIEtbGKb/L8ilUf0ExH83nhELX6v1JQ46fea33N+752j9f1efEhTvzc/03RuCEETCgIIIIDAb7/9lv5Sgu222y60atUq+Dowe/bsnMN4n078X3/99dPXv2HDhuX8GOywPATuv//+9HvI7yW/p/zeyvXI/SUXvh/yZ8KfDX9ZhD8ruT4O+0MAAQQQQACBvAhwkIYVuE+730fhL2XThIIAAggggAACCCCAAAIIIIBAowhwUAQQKFCBBQq0X3QLAQQQQAABBBBAAAEEilKATiOQM4EbtafNFe8qoqW5Kg8o/AQvTSgIIIBAgwo4uc1Jbk52c9Kbk9/O1RGdDOekOCfHRRMxO2qZEzH/oamT6pxc5wTO51WfoJikmKFwgqcmlCIQ8Gvl1+wT9dWvoV9Lv6a3qO7X2K+1X3O/9k7GdVLuClrm98bOmvq9QuKkICgIIIBAXQV+/PHHMHjw4NC2bduw6aabhqeeeqquu6pxu6+//jr95QR+8qAT/8ePH1/j+jUtdJ/9RGZ/kYC/dCCVSqWfPu0vJFh99dXDCSecUKsnG/4/e3cCb9tUPwB8nQwlyiwzmT0R4uFpzizzWMk8FUWEQjMKmcuYWWWuPxlCJBFPomQeMmWe54z/3+9wr3P3u++9e9+7wxm+fX6/u/dee++11/qefaLX/b113XXXlSmnnLJ+b632Th8777xzefvt/MfTuEZQSj6/VnvnnlqtVu8n+8u7Nttss3qf+ZciXHnlldlUz/xLCmadddb6uVqtVj772c+WF198sX5ubD/S7bDDDivLLrtsmWqqqbrvnXzyyet/ScMPfvCD8uCDD47t9h7tN9xwQ32ctdo7486ixK4LHnnkkfrns9hii9X/Uoda7Z1rZptttrL99tv3ybOrr8Ztjv+ggw4q1X7nm2++svfee/d57I19VvfzXcp3Kt+t/Esi8pnVawbiOL8b+R3J70p+Z/I9HIh+9UGAAAECBAgQIECAAAECgyugdwIECBAgQIAAAQIECBAYfgEFlsP/GbT7CMyPAAECBAgQIECAAAECEyrw17gxC1bOjG01cgW5s6NxmkhBgMDwC3T6CLoKMa8PiCzEPDq2WVS3bWzXjPxM5OKRc0dOG5l/Jpf//TVX7C8WmQXlWYz3ldj/euR3I38WeVTkbyJzJcT878R/x35WKDwfW9E3gbRKs7S7Om65MDJN0zaN0zrN0371OPfJyEUj54ycOjI/q/zMPhr7+RnmZ5mf6TZxnJ9xftb5mednn8W4+S7EKUGAAAECEyuQRXm77rprmXHGGcsWW2xRsviv2ucUU0xRdt9993LOOefUi/uq58d3nIWKt956a8mCw5lmmqnsscce5fnn8x8dPe/MMRx66KElVwrseabnUa5QeOCBB5Zpp522fPWrXy1/+tOfyjPPPNN9Ua42ePfdd5fDDz+8vrLhMsssU+68887u89WdkSNHlixQbGw/4ogjymWXXdbYNMb+LbfcUr71rW/1aM9+sr8ejRNxkMV73/zmN0sWDWbRZxZvZltXl2nxz3/+s/z4xz+urzi67rrrlkcfzUWeu67o2zb72WeffUoWfubnc/PNN5d07Lr74YcfLsccc0zdc7311uvzM1555ZV6weYss8xSvv3tb5dqv/fcc0/Zd99962PP57/22mtdjxznNt+RfFfynalemO9WziHftXzn8t3Ld7B63fiOs5A13/l89/M7UL0+vyv5nckx5Hcov0vVaxwTIEBgIgTcSoAAAQIECBAgQIAAAQIECLS/gBkSIECAAIGOE8hfEOq4SZswAQIECBAg0OkC5k+AAAECLSTwQox1o8i9I6uxXjSMjvxMpCBAgECrCTwXA34g8ubILJ7MIsqxFf5l8WUWYS4a11YL/+aOto9HfjoyC/++GtsdI7OqYvfY7hWZq27uG9sDIg+J/EVkrsZ5QmxPjTw98pzI8yIvisyqjVzO6prYz8LBXMLrltjPCpD/xPahyMcin47M/55+NbZvRmZx4f9im0tdZTXJ47GfRYe5+uNdsX9rZK4C+ffY/i0yV4P8U2wvjsxVIc+N7RmRp0WeGHlsZI41x5xjzznkXHJOObecY84155xzz38eZBFkFkNmUWT+2WcWSaZZ2mXxZBZRZjFlFlV+N/rPIssstkz7LL7MIswsxsyizDErbOIGQYBAKwkYa6sJZLFZFuqtuuqq9cK2gw8+uGQhXHUeCy20UPnd735XnnvuubL//vuX6aefvnrJOI/ffPPNcsEFF5QscFxkkUXKKaec0qNor+vmXJXx6quvLrl64k477VRfXbHrXHX79NNPly9+8Yv1gs8sCqye7+34+uuvLx/72MfKueee29vp+mqQX//618uKK67YfT6LC/faa68ytlUQ0yTH+uSTT3bfk+P6xje+Ue+vu3EidrJINO2y2LOv3eTnteiii5a//z3/NaBvd2VR4w477FC+973v9emGfMZqq61WHn88/xVk7LekURZ8ZrFjXz6rfP52223X67tYfUquOJr++c7ku5PvUPWa/Azznct3Lx3zXcx3snrduI7znc93P+eS887vRPX6/O7kd2jOOecs+Z3K71Z+x6rXOSZAgAABAgQItKDAsjHm/DOrmWIrCJRSIBAgQIAAAQIECBAgQIAAAQLtLzC4M8xfMhrcJ+idAAECBAgQIECAAAECBAhMvEAW1awR3WRBT2y6Y/7Y+3PkNyJbO4yeAAEC/RN4Oy5/NvL+yH9FXhWZRYpZnPjL2D808sDI/SJ/FJmF6nvEdpfI/O/M7WO7VeSmkV+KXD9yrcjVIrOK47OxXT5yZOQSkR+LXDBynsg5ImeOzGqWD8d2ishJIyeJ/EDkhyKni/xI5OyRWfC4QGwXicwCyOJo/JEAABAASURBVKVjOyryM5ErRK4amQWSWTi/cexnweSWsd0uMseaY86x5xxyLjmnnFvOMeeac865Z8FmFnBmQWfapFF0IQgQIECg2QWyECwLzuaff/6SBWkXX5y192OOOleFzNUZc+W/tddeu0w22WRjXjSOllxB8IADDii5amEWHWaBY/Xy7DNXf8xVAP/2t7+VUaNGlUkmyX/EVa987ziL3DbccMNyySWXvNcYe5/97GfLqaeeWu67776SKy1mgdtPfvKT+qqccboeWeC3wQYb1FfhrDdUfuRqhYccckh9pciuUznuXCWxWiyXx7maY66c2XVtmv7iF78ojSsdHnbYYfXx3HXXXXXvrmtzlcibbrqpfi7Hm6skZsFg1/nc3n///SWLGPNzyOOuXH/99ct5551XcrXEvPeKK64oWWjY+Nws+sxi0dGj8+/J6bpz7Nuf/vSn5bjjjqtfkJ/LNttsUy699NL6+HLlz1/+8pf1Qtz6Be/+uPHGG8e50mh677bbbqX6ji2++OLlzDPPrI8/55D7Sy+d/8ryTsd//OMfyxNPPPHOQR9+5juT706+Q/kuZaHs+9435v8tm59lvov5Tua7me9oH7rvviRd8ruQ34n8TNZZZ53uc407Od/8buX7kN+1/M41nrc/xAIeR4AAAQIECEyowIfixvyLsvIvBVsq9vMvD4uNIECAAAECBAg0oYAhESBAgAABAgQItJTAmP9PXksN32AJECBAYLgEPJcAAQIECBAgMAwCf4hnZqHPpbGtxuHR8M5v3saOIECAAAECBAZGQC8ECBAYTIFchTFXEczV+DbbbLNyzz33jPG4D3/4w/VVKrM4LwvDRowY0e+VGP/zn/+Urbbaqkw77bQln9dboVyu8nfiiSeWZ555puSqf3PMkX+fwBjDGaMhixp//vOfl8aixrw3iwizyHCTTTYpc801V72oc+TIkWXvvfcuWaT4/e9/v7uvXNEw2x966KHutsadXOkwiywb23KM+YzGtr/+9a89VnvMgr4sUsznN143zTTT1Mcz88wzl/e///3dpyaddNIy00wz1c9lwV9+LrVarft8V3FiFmZ2NS611FIlfc8666yyxhprlNlnn71+fxaXZhHoo48+Wr785S93XV6effbZusGLL77Y3Ta2nRtuuKF+6gtf+EK59957y7HHHltWWGGFev9ZKJhFi7fffnv9s61f+O6PM844ozz22GPvHvXcnH/++eVXv/pVd2Ma5XGurJmFrjn+zNzPgtiTTz6534W83Z2/u5PvQxaDZvFkvmP5rr17qnuT72S+m/mO5nfhjjvu6D7Xl51arVbyu5GroeZ3JVe3zO9O9d78jmX/+dnuuuuu9dVZi/8QIECAAAECBEopLYCweowx/yUp/9Kwrn9Jzbb8y7rilCBAgAABAgQIECBAgAABAgTGJ+A8AQJjF1BgOXYbZwgQIECAAAECBAgQaC0Bo+0MgQdimitF/jyyGltHw+jIxSIFAQIECBAgQIAAAQJNKJAFif/617/KqquuWl+VMVft6201vVw9MFdEzGKx3XffvWRBWH+m8+abb5bLL7+8ZFHjPPPMU0444YSShYzVPlZZZZVy9dVX1wv4Nt9881JdsbF6ffU4Vw3MFSK72vNZWWyZ4+9qq25zVccf/vCHZb/99us+lYWCWejX3VDZ2WijjUqOr6v55ZdfLrkSY66emW2PP/54+drXvlZee+21PKznnnvuWdZdd936/kD8yHmdffbZ3V198pOfLLmy49xzz93dVt3JIr+TTjqpNI49V6H8wx/y78+pXj3mcTpmwWQWPTac7d5Nyx/84Adlvvnm6267++67S2MRaNeJtMr3Ld/BrrYsQN1yyy3LJJNM0tXUva3VamXTTTctv/3tb0sWYnafmMCdfLfSIYtF851bccUVx+gp39EsJF5ooYXq726+w/kuj3HhOBryu5Lfmfzu5Hdo8cUXH+Pq/M5lke6ss85a/y7md7LRZYwbNBAgQIAAAQIEhk9gpnj0mZH5L5CzxLYa01QbHBMgQIBA2wiYCAECBAgQIECAAAECBIZMQIHlkFF7EIGqgGMCBAgQIECAAAECBCZCYLe4d9PI9357OA4ilo7MIstNYisIECDQBAKGQIAAAQIECDQK/OMf/yjLLbdcufjiixub6/tZxJYFbVm0mKsH5oqIk002Wf1cf39ceOGFJVc+vP7668e4NYvydtlll/LAAw+Uiy66qIwaNarXArsxbuylIQsOc1XGrlNZ9JirK3Ydj21bq9VKFvZlIV3XNbkKZBbFdR03btMhizIb+77qqqvqqzG+8cYbJYsM063rnpz7t7/97X6v9tl1f3Wbz8jVHLuK8PKzylU4p5tuuuqlYxzn2HO1xFw5s+vkqaeeWl599dWuw7Fu83PKgsGxXhAnsvgyiz1jtx451lyJtH7Q8OPmm28uXatiZnMWb+bKprVa1wJI2TpmrrnmmmW99dYb88QEtmQxZ75zl1xySf0dzDnmO1ntLt/d/BzzXa6e68txuud3KL9z+W7kdys/t+q9+V3M72ReVz3nmAABAgT6I+BaAgQGQWDL6PP2yA0iq3FVNMwbeXSkIECAAAECBAgQIECAwBAJeAwBAgQItKuAAst2/WTNiwABAgQIECAwIQLuIUCAQGsJnBrDHRl5fWRjvD8O8tyBsRUECBAgQIAAAQIECFQFmux4xhlnLPvvv3/Jorgs4hsxYsSAFQY2TnXeeect2f9TTz1VDjrooDLHHHM0nu73fo73ggsu6L5v5plnLiuttFL38fh2ZpppprLssst2X3bnnXeW22/P3x/vbuqxM9dcc5VccbGxSO5nP/tZve3YY4/tvjYLGQ888MAy9dRTd7dN7E4Wo/75z3/u7mbJJZcsSy21VPfx+Hbmnnvu8vGPf7z7sizme/jhh7uPe9tJz5Ej83/y9Xb2vbZarVYaC1XzzPPPP5+bHpmrRmbxZVdjFk2Or3gzr81CxU022SR3BzzzHcx38YknnignnnhiyXd0oB9Sq9VKfqfy3X/88cfr37X8zg30c/RHgAABAgQIEBhAgXmir79EHh85bWRjPBsH20R+OvLeSEGAwLgEnCNAgAABAgQIECBAgAABAgT6JNDSBZZ9mqGLCBAgQIAAAQIECBAgQKCdBf4Zk8vfuM1ftIjdHvHtOPpj5JyRooUFDJ0AAQIECBAgQKC9BbKALWf4yiuv5GbQctJJJy1vvfVWee211wbkGY8++mi59973fqc7iwiz/0ceeaT0JfP+XH2xazBZ/JcrDXYd97Zda621yrbbbtt9Kle8zJUk87nZWKvVytFHH12WWGKJPBywzHk+9thj3f3lXHMFyr7MM6954YUXSmNRX/aVfXZ32MtO2kw7bfX36Xu5sJemhx56qEdr2uaKkF2N+S4sv/zyXYfj3X7sYx8rM88883ivm9AL0vJ///vfhN7e5/tefvnlkhZ9vsGFBIZYwOMIECBAgEAILBl5T+SnIqtxVjQsGPmrSEGAAAECBAgQINCiAoZNgAABAgQIEGhGAQWWzfipGBMBAgQItLKAsRMgQIAAAQLDI7B1PHanyGrk8jGjo/GLkYIAAQIECBAgMFAC+iFAYAAFciXDPfbYo17AloWBp512WnnppZcG8AnvdHXHHXeULbbYokwzzTRlxRVXLOeff355/fXX3zk5AT//+9//1lfd7Lr12muvLfPPP3+ZddZZ+5z77LNP1+31ba4UWd8Zy48sDPzRj35UFllkkV6v2Hrrrcu6667b67mJabznnnvK22+/3d3F2Wef3ec5dnnkPV0dZF9ZZNl13Nt2yimnLF3Ft72d709bFu82Pu/DH/5w6cvqlV3PyOLQ+eabr+twQLb57uU7uNxyy5UZZpihbL/99iWdB6Tzhk7yu3TSSSeVXOVzzjnnLHvttVfJFTMbLrFLgAABAgQIEGgmgRtjMPln+rHpjkdiL/+Mf8PYPh45lOFZBAgQIECAAAECBAgQIECAQPsLmCGBosDSS0CAAAECBAgQIECAAIG2F+iYCR4eM/1s5N2RjfGRODg/cs9IQYAAAQIECBAgQIDAMAosueSSJVcS3HzzzXstnrvpppvKV7/61TLVVFOVVVddtVxyySUTVAS52mqrlauvvrrk9n3vG/P/DrvsssvKmmuuWT7wgQ+UzTbbrFx33XXlzTff7JdMFu1loWC/bhrPxdWVF3u7fKaZZipHHXVUmXzyyXuczqLLLNgcqKLExs6fffbZxsMB2e/LXAfkQdHJiy++WBqLV/P9ykLbONWnyHfo/e9/f5+uHddF+Y7lu5bvXL57+Q5mYW5v96yyyird73Bv53tve6c1izfzu5PfoZxrFhZngfE7Z9/7mfPadNNN69/J/G6+d8YeAQIECBAgQGDYBPJv9fhKPP21yNw/JrYLRl4QKQgQIECAAIG6gB8ECBAgQIAAAQIECAy0wJj/j/JAP0F/BAgQ6K+A6wkQIECAAAECBAhMuMCVcevIyHMjq7FvNJwe+aFIQYAAAQLDLeD5BAgQINCRArVarYwYMaKceOKJ9VUqzzvvvLL00kv3anHxxReXlVdeueRKhlkgdvPNN/e5CHKSSSYpo0aNKhdccEF5/vnn68+bd955x3jOW2+9VU455ZSy7LLL1lcR3HXXXct9993XY7XGMW5qgoYs9vvgBz/YYyS5omaOvUejgwERyHdwttlmm6C+sgg3P5d8t3KlynzX8p3Ld6/aYb6j+d3IgtCLLrqo/g7nu1y9rrfjLN7M70h+V3K8+d3J71Bv1+Z3Lr97r776ajn55JPr38lardbbpdoIECBAoIUE4p85zRlGRaD/AnfFLZNH1iK3i3w+sqOihf6rx1AJECBAgAABAgQIECDwjoCfBAgQaHEBBZYt/gEaPgECBAgQIECAwNAIeAoBAi0l8EyMdr3IH0RWY6NoGB25fKQgQIAAAQIECBAgQGAYBXKlxTXWWKOMHj26vrrgvvvuW2acccYxRpSr8Z100kllscUWK7PMMkvZe++9y4MPPjjGdWNryGKzXDHzrrvuKrmK30477VSmmGKKMS7PVRoPPvjg8tGPfrTMP//85aCDDipPPfXUGNeNrSFXAnz77bfrxZkTus1it7H139X+3HPPlT333LPkeLvacpvH2Z7n83gw82c/+9lEzTN99thjj8Ec4oD2/cYbb9QLgvvTab47+Q7lu5TvVL5b+RlV+8h3Md/JfDfzHc13Nd/Z6nVjO87vQn4n8ruR35H8ruR3pnp9frfyO/bAAw/Uv3P53cvvYPU6xwQIECBAgAABAgQIEOgEAXMkQIAAAQIECBAgQIAAAQKNAu9rPLDfNgImQoAAAQIECBAgQIAAAQKl/DgQ1ol8MrIxFoqDv0Z+PVIQaGUBYydAgAABAgQItI3AHHPMUS8afOSRR8rVV19dVllllV7n9sQTT5QsEptzzjnLfPPNV4455pg+F0HWarUJOwq4AAAQAElEQVSywAILlEMPPbRkEWKu4Jcr+fX2oHvuuad8+9vfrq9qOXLkyHLWWWeNUWA36aST9rj1ySefLLkiYI/GAT7IwsQjjzyy/OlPf+q152zP83ldrxdMYGO1EC9Xy5zArobltqmmmqrkO9P18Fwhsrdix67z1W1+rvn5Vturxy+99FL9Xcl3JlerzHco36XqdXmc716+g/ku5juZ72at1rdVJLN4M9/9/A7kvPI7kd+N7Lea+V3K71R+t7IAN79r1WscEyDQ9AIGSIAAAQIECBAgQIAAAQIECLS/gBkSIECAAAECwyigwHIY8T2aAAECBAh0loDZEiBAgACBYRH4fTx1ZOTlkdX4ZTQcHSkIECBAgAABAgQGTEBHBCZOYJJJJimjRo0qF110UckiuBNPPLHMO++8vXaahWvbb799WW+99erX9nrRWBqzYDBX8Bs9enTJwrn999+/5Ap/vV1+/fXXlw033LB8/es9/46WWWedtXzoQx/qvuWWW27pc7Fn90393PnrX/9afvjDH3bfNc0005Rjjz225LarMc/ndV3HA7FdeOGFe3Tzr3/9q9/mPToY4oNcJfIjH/lI91OfeeaZ0p8i0SyczJUiuzsYy06+I/mu5DvT2yX5juW7lu9cvnv5Dua72Nu1Y2vL70W+8/nu53egt+vyO5Pfnbw2v0v5ncrvVm/XaiNAgAABAgQIECAwYQLuIkCAAAECBAgQIECAAAECBNpfoHNmqMCycz5rMyVAgAABAgQIECBAgECnCvwnJv6FyEMje0Yp20XDNZGLRAoCBAgQIECAAAECBJpIYMoppyybb755ueuuu0oWL2633XYlC+UGeojTTz992X333Uuu8Jcr/WWB3PveN/7/C2222WYrjasBPvDAA+Xmm28e6OF19/fQQw+Vbbfdtrz22mvdbXvvvXfZZpttSm67GvN8XpfXd7VN7Hbuuecu0003XXc3//znP8t9993XfdzsO7naaK4Y2TXOXOHziiuu6Doc7zbfwfx8x3thLxfku5TvVL5b+Y7lu5bvXC+XTlRTfjfyO5LflRxvfnfyOzRRnbbTzeZCgAABAgQIECBAgAABAgQItL+AGRIgQIAAAQIECBCYQIHx/7/DE9ix2wgQIEBg4AX0SIAAAQIECBAgMFEC34q7t4h8M7IxlouD0ZFfihQECBAgQGDYBQyAAAECBHoK1Gq1MmLEiHL00UeX5557rpx33nmlsViu59UTfpQr/OVKf2eccUZ5/vnnS64AmCsBjq3HLJL73Oc+1306i/Z++ctflldeeaW7bVw7r7/+en1lzKmmmqrMOeecZe211y6XXnppr7fktT/+8Y/L7bff3n1+xRVXLFlQlw25zePcz8zr8vq8L48nNrPAstH82WefLb/61a9KzrkvfT/11FNl5MiR9SLNNP3Sl75UchXMvtw7UNessMIK5YMf/GB3d2eeeWbpy6qUOcfTTz+9vPHGG9339mUn55nvUL5L+U7lu5XvWF/u7c81+bnkdyK/G/kdye9KrVbrTxeuJUCAAAECBIZJwGMJECBAgAABAgQIECBAgACB9hcwQwIEWkNAgWVrfE5GSYAAAQIECBAgQKBZBYyLQKsJnBQDHhl5Y2Rj5G/Z/iYafhopCBAgQIAAAQIECBBoUoHJJpusrLHGGmX06NHlySefLPvvv3/5yEc+MuCjzZX/Nt9883L33XeXXLlwl112KR/60Id6PKdWq5WvfOUrZfLJJ+9u/8Mf/lCOOOKIPhUeZlHcOeecU1566aV6od+VV15ZZplllu6+Gnfy2uOPP767aZpppqnPPYszszG3++yzT8n2PM7M6/O+3J/YnGKKKUp6NPaT8zz33HMbm3rdzwLFHMv1119fnnnmmXLvvfeWm266aVA+t14H8G7jYostVlZfffV3j0r9s/3JT35SxleE+te//rUcd9xx3feNayffkXxX/vOf/5S77rqrbpbv0rjumZBz+c7nu//oo4/Wvwv5ncjvxoT05R4CBAgQIECAAAECBAgQINAgYJcAAQIECBAgQIAAAQIdKaDAsiM/9k6etLkTIECAAAECBAgQIECg/CMMssgyiy1jt0d8J44ujJw1UhAg0LICBk6AAAECBAh0gkCuILn77ruXXB0wCwwHa85zzDFHOeigg8ovfvGLMR6RqwduueWWPdr32GOPkoV7Y1vJMgsOs/Bx0003LW+99Vb3vZtttllZZJFFuo+7du67776S82y8du+99y5LLLFE1yX1bY7lu9/9bn0/f+T1eV/en8fjyyzWy4LSsV33xS9+sTSukpn950qUJ5xwQnnzzTd7vS3bDz/88NI4rrxwp512GvICyyxA3HXXXXusYpmFk/l5je2zuuyyy8qaa65ZXnvttRz2eDPfkXxX5p577lKrDc4qkvmu5zufn20WWo53UC4gQIBAWwuYHAECBAgQIECAAAECBAgQIND+AmZIgAABAgQGX0CB5eAbewIBAgQIECBAYNwCzhIgQIDAcAi8EQ/dInKXyGqsGg2jI3MbG0GAAAECBAgQIEBgAAR00ZYCk046adlrr71Kro7YOMEf/OAHZaGFFir77bdf+fe//10eeeSR+oqGxxxzTFlyySXLWmutVV5++eXuW+aff/7yrW99a4yivFxdMQvpctXHrouzyHG77bbrOuze1mq1ku2f+tSnutvyvrw/++lufHcnV1acbbbZ3j0q9SLCL3zhC2WDDTYo2267bfnZz35WGgsPs7DvwAMPLDPMMEP3PdnvVlttVT7+8Y+XnFuu2phzzTnn3BdccMGy88479ygkzWdkYWZ3J0O4M3LkyJKfTeMjDznkkPpndeSRR9Y/oxz/xRdfXFZdddV6Qemzzz7beLl9AgQIECBAYBgE8i+iqNVq9X9Xyn+HueGGG4ZhFIP3yHaYXzvMYfA+YT13nIAJEyBAgAABAgQIECBAgAABAi0n0O8Cy5aboQETIECAAAECBAgQIECAAIGxCxwSp1aI/E9kY+RvGedKlns0NnbSvrkSIECAAAECBAgQINA3gdlnn71ccMEFZamllupxwwMPPFAvvlx00UXLrLPOWhZYYIGy/fbbl5tuuqk0/idXrbzwwgvLXHPN1dhc3z/++OPLWWedVd/PH9NMM03ZZ599ShY75nE1p5566pJFkB/84Ae7T+X92U93w7s7tVqtfPrTn3736J1NFkyeffbZJVd2POqoo0q1uDALKS+99NKSq3q+c8c7P2+55Zb63HKOOdeccxae3nPPPe9c8O7PlVZaqZx55pklx/lu05BuarVavZC1WmSZn9UOO+xQ/4xy/FlcmUWWXYP7xCc+0evqol3nbQm0soCxEyBAgAABAgQIECBAgAABAu0vYIYECBAgQIAAAQLjFlBgOW4fZwkQIECgNQSMkgABAgQIECAwMQJ/iptHRv5fZDV+Fg2/jnzvt5PjQBAgQIAAAQLDIuChBAgQaFqBLLL8y1/+Uvbff/8y2WST9XmcO+64Y7nmmmvKfPPNN8Y9N954Y/nud7/boz2Pl1566R5t1YNcpXHvvffu0Zz3ZX89GuNg4403LrmiZOyOEU8++WR5+OGHx2hffPHF66ty5tjHODmWhjRJm9///vdluummG8tVQ9OcY8kCy/PPP798+MMfHu9D11xzzfLb3/62x8qd473JBQQIECBAgAABAhMj4F4CBAgQIECAAAECBAgQIECg/QXMkEBTCSiwbKqPw2AIECBAgAABAgQIEGgfATNpMYEnY7xrR/4kshpfjobrIpeNFAQIECBAgAABAgQIEOhVYIoppii77757eeaZZ8qpp55aL1ycdtppe1ybx1nQ+Ktf/apkAeMRRxzRa5Hfc889V3bbbbfy7LPPdt+f92233XalVqt1t/W2U6vVyrbbblsaCzGzn+wv+228J1eSzELDww8/vMw777yNp8rLL7/ca4FlXpSFiTn2nMOhhx5alllmmTLllFPmqe6cccYZy3rrrVdfsTJN0iaNui8Yxp1arVa++MUvlkcffbS+QujKK6/cY/z5OW200Ubl2muvLVkUOssss4xjtE4RIECAAAECBAgQIECAAAEC7S9ghgQIECBAgAABAgQItLOAAst2/nTNjUB/BFxLgAABAgQIECBAgEAKfD9+rB/53m8xx0HExyL/FrltpCBAgEDrChg5AQIECBAgMOgCWWi4ySablMsuu6w8/fTT5e233+7OPM72rbbaqkw//fRjHUsWPuZ1jffmcbaP9aaGE9n36NGju5+b/Yzt/ix6/MY3vlHuvvvuHtfnPWussUZDr2Pu5nN22mmneiHiiy++2OP+xx9/vJx99tllgw026FG8OGYv77R84hOfKC+99FJ3H3/+85/LVFNN9c7J8fzcY489uu/LcefxeG6pn865r7/++uXiiy8ujePPz+n000+vF47WarX6OHI82Xdm7vd1bPUH+UGAAAECBIZaoM2ed/LJJ3f/sz7/fSH/vaHNpmg6BAgQIECAAAECBAgQIECg/wLuIECAAIEBE3jfgPWkIwIECBAgQIAAAQIDLKA7AgQIDJPAOfHckZF/iazGMdHwy0hBgAABAgQIECBAgMAACeiGAAECBAgQIECAAAECBAgQaH8BMyRAgAABAgQIECBAgAABAs0qoMBy4D4ZPREgQIAAAQIECBAgQIBA+wjcFVP5TOQRkdX4ejRcFblgpOg8ATMmQIAAAQIECBAgQIAAAQIE2l/ADAkQCIG333673HrrrWXdddctF154YbQMTuSqlMcff3zZaKONyosvvjg4D9Fr2wvku5PvUL5L+U4N1oRvvPHGstpqq5VrrrmmvPnmm4P1GP0SIECAAAECBAgMjYCnECBAgAABAgTqAgos6wx+ECBAgACBdhUwLwIECBAgQGAiBb4Z928TWY1PRsPoyA0jBQECBAgQIEBgmAU8ngABAgQIECBAgAABAgMn8Prrr5fzzz+/LLnkkmWRRRYpv/vd7walkOzBBx8su+yyS5l22mnL1ltvXR577LGBm4SeOlIg36F8lz784Q+XHXbYoeQ7NtAQb731VrnyyivL8ssvX2aZZZYy2AWdPcfviAABAgQIECBAgAABAgQIEGh/ATMcDgEFlsOh7pkECBAgQIAAAQIECBDoZIHWm/uvYsgjI/8V2RgfjoMzIveJFAQIECBAgAABAgQIECBAgECjgH0CBAgQaDmBp556qhxwwAFlhhlmKGuuuWa56aabBnwOueJfrvy30korlTnnnLMccsghJQs6B/xBOuxogSyCPPLII+vvWL5r+c7luzfQKE888US9ODiLhLNYeDAKOgd6zPojQIAAAQIDLqBDAgQIECBAgAABAm0goMCyDT5EUyBAYHAF9E6AAAECBAgQIEAgBK6PzCLL02Jbjb2i4bzIj0QKAgQIEGhRAcMmQIAAAQIECBAgQIAAAQKdKPD222+XW2+9tWy66ab1wso99tijPP/88wNO0PJ17QAAEABJREFU8dJLL5WTTjqpzDPPPPWV/y699NI+P2OzzTYrtVqtnlNOOWW54YYbxrg32/JcrfbOdbkCZ9dFjzzySL1wdLHFFiuTTDJJvZ9arVZmm222sv3229fnnw5d1/d1m/ek3U477VTmm2++7n5rtVqZaaaZysYbb1wuu+yyMhCFfS+++GL57Gc/2/2Mueaaq+S8+jLWqk169uW+LHxNx1VWWaVMNdVU3c+ebrrp6nMbiKLFtMl+Nt9885JzqtXe+fxqtXcM119//ZJjyLH0Zcy9XZPv2vLLL19/9/IdzHext+smpi3Hl8XCWTQ8mAWdEzNG9xIgQIAAAQIECBAgQKCTBMyVAAEC/RVQYNlfMdcTIECAAAECBAgQGH4BIyBAYHgE/heP/WrkbpHVWCMaRkeuGCkIECBAgAABAgQIECAwEAL6IECAAAECBAgMmkAWhGXh2jLLLFMWWWSRcuqpp/b6rKWXXrr86U9/Kquttlqv58fXmCv67brrrmXGGWcsW2yxRXnggQfGuGWKKaYou+++eznnnHPqhXxjXDCBDTnHffbZp8w666wlC0dvvvnmkisbdnX38MMPl2OOOaY+//XWW688+uijXafGu73yyivLiBEj6vcefvjh5Z577ulxT65seMYZZ5QVV1yxLLjgguX66/Pv8OtxSdMeZOHo5ZdfXhZeeOH6SqZ//OMfS2NR4jPPPFNyblm0uPLKK/fLrXHSaZg22c/JJ588xruRhvlO5GqquapqPjPH1thH434Wgeb1+S7lO9V4Lvfz3ct3MN/FfCfz3cz2/uaSSy5Z/va3v5UsPO3t3q6CzpzbYBV09vZcbQQItLSAwRMgQIAAAQIECBAgQIDAMAsosBzmD6AzHm+WBAgQIECAAAECBAgQaCuBn8dsVo58MLIx5oyDSyJ3jRQEOlDAlAkQIECAAAECBAgQIECAAIH2FzDDVhd4/vnnywEHHFBfvTEL13or/Hvf+95Xvv71r9cL3kaPHl0+//nPl1z5sa9zzyK46667rqy66qolV/Q7+OCDyyuvvDLG7QsttFD53e9+V5577rmy//77l+mnn36Maya04bXXXis77LBD+d73vtenLnIcWUT6+OOPj/P6nNtBBx1UPvvZz5bbb799nNd2ncziyywiPPfcc7uamnab88vP6wtf+MIYRaO9DTqLbz/96U+XO+64o7fTvbblqpX5DqZh2vR6UaUx39uNN964/l5m4WzldPdhvkP5LuU7lZ9pvmPdJ9/dyXcx55jvZr6j+a7mvN89Pd5NrVYriy22WLnooovKk08+WX7yk5+U3go6c26NBZ19XXF0vANwAQECBAgQIECAAIEhEfAQAgQIECDQWQIKLDvr8zZbAgQIECBAoEvAlgABAgQITJxAFlKOjC7+EFmNLMA8JRonjxQECBAgQIAAAQLDKeDZBAgQIECAAAECBAjUBbIAbrPNNivTTjttfTXHXB2wfqLhRxacnXjiiSWL2X75y1+WOeaYo+Hs+HezcO2UU04p888/f1l22WXLxRdf3OtNX/3qV8stt9xSbr311rL22muXySabrNfrJqbxpz/9aTnuuOPqXWT/22yzTcmVBXPVyjvvvLPk/HK+9Qve/XHjjTeWI4888t2j3jdZmPftb3+7x8ksrttpp51KFup19b/vvvuWD3/4w93XZVHgVlttVbJgtbuxCXeyCDRXgGwcWs4j55NuOb+rr766bLrppiULcfO6u+66qz733B9fZiFjFqjmiqKN1+Znkc/IVUbzGfmsXP0xV1BtvO7oo4+uF86mZ2N7dT8/83y38h3Ld22dddapXlI/znc039V8Z/PdzXe4fqKPP7Kgc++9964XCY+voDNXUp2Qgs4+DsVlBAgQIECAAAECBAgQIECAAIH2FxjEGSqwHERcXRMgQIAAAQIECBAgQIBAWws8GrNbI3K/yGp8NRpGRy4d2edwIQECBAgQIECAAAECBAgQIND+AmZIgACBoRLIlQIvv/zyMnLkyJIr+WUB2VtvvTXG41dcccWSRXP33ntv2XzzzcuUU045xjXjanjqqafqRZtZbJZFnLlyX/X6LNLLlQVzxb8cx4gRI0qtVqteNmDHN9xwQ72vXIkx53XssceWFVZYocwyyyz1AtBcoTNXoMyix/qF7/4444wzymOPPfbuUc9NFur97Gc/69G47rrrloceeqgceuihdeeu/vfcc8/yn//8p3zuc5/rvv7ZZ5+tr3bY3yK+7g4GeefBBx8s3/nOd0rjO/LlL3+5ZHvOJ4sQc36jRo0qJ598cvn3v/9df6/6M6y//vWvPVYVzSLNtMvPKJ/xsY99rPszyncpi1azCHKaaabpfszxxx9fXz2yu2EcO7VareS7loWj+e7lO5jvYvWWfGfzefkO77rrrqW/q01WCzqziLj08p+cy8QUdPbSpSYCBAgQIECgiQUMjQABAgQIECBAoHUEFFi2zmdlpAQIEGg2AeMhQIAAAQIECBB4R2Cv2Gwc+UJkY3w8Dq6L3CpSECBAgACBVhUwbgIECBAgQIAAAQIECBBoMYGXXnqpHHbYYfVCtSwwvP7668eYQa66uMsuu5QHHnigXHLJJSWL5iaZZJIxrhtbQ65E+K9//avkinwzzDBDOeCAA0pvhYO5AuF5551XsrgtV0bMArax9TnQ7fnsLJicffbZe+06DX7wgx+U+eabr/v83XffXXJFxu6Gd3dyvkcddVR9Hu82ldVWW61eaDjddNN1NfXYZvsJJ5xQ5plnnu72tL7pppu6j5top2ThYs6/a0z57hx55JGlt4LEvGbhhRcuWTCYhZd5PL7M92Pfffctr732Wv3SWq1WTjvttPLNb36zjO3dq9VqZeWVV64/54Mf/GD9viwA3W+//cpzzz1XP+7rj3z38h3MdzHfycUXX3yMW3OMBx98cJl11lnr73a+4/nZj3HhWBpqtXcKOrOIOJ/Tl4LOPfbYo2SR8li61EyAAAECBAgQIECAAAECBAZSQF8ECIxFQIHlWGA0EyBAgAABAgQIECDQigLGTGDYBM6IJ4+MvDqyMWpx8KvIwyIFAQIECBAgQIAAAQIECAyIgE4IECBAgACBcQnk6ow777xzeeKJJ8a4bN555y0nnnhi/dxBBx1U5phjjjGu6UvDP/7xj7LccsvVC9+q1+eqhJtuumnJFR9zBcI11lij5Ap/1esG+zgLSLOoblzPyeLLT37yk92XvPHGG+WZZ57pPu7aefjhh8sf/vCHrsOSKypm8dxUU03V3dbbztxzz12+9a1vdZ/K4sK//OUv3cfNspNzvuCCC7qHM/nkk5csPp166qm723rbmWuuucr3v//93k6N0ZaFpVdccUV3++qrr17WXnvtPq1kmquwbrHFFt33jh49uvRWONx9wTh28l3MdzLf4XxH813Nd7Z6SxaP5jue11XP9eU4373Ggs4s+K3elwWdWZy83nrrlRdffLF62jEBAgQIFAQECBAgQIAAAQIECBAYGgEFlkPj7CkEehfQSoAAAQIECBAgQIBAOwncHpPJ38Q5KrbV+GY05G+OvPdXoUeDIECgQwRMkwABAgQIEMhfmq75T9sL/CVmmJ91V64Vx6IFBfxXFgECBAhMoECT37bKKquUa6+9ttx1111l8803L1NOOeWAj3jGGWcsWXSYxXonn3xyGTFiRP3fCwb8QX3ocOaZZy5ZlDe+S+Mf1WWhhRbqcdnzzz/f4zgPciXD+++/P3frmas7Vu+rn+jlRxbpzRzjWXDBBcuWW25ZllhiiV6uGt6me++9t9x6663dg8gx93Wcn/vc50oWWnbfPJadLFDNAtOu0xtvvHGZYoopug7Huc3PaaWVVuq+JleVbCzW7D7Rj53sM9/RfFcff/zx+rub73A/uujTpV0FnVlsPK6Czj515iICBAgQIECAAAECBIZfwAgIECBAoC0FFFi25cdqUgQIECBAgACBCRdwJwECBAhMtMDXo4ftI6vx2WgYHblupCBAgAABAgQIECAwrAIeTmAQBHpWJpTy3m/oD8LDdEmAAAECBAj0XSBX58vM1Rkz+35n/67MQrK8I1fly+1wZq5MOe20007QEB566KEx7rvxxht7tI0aNapMOumkPdrGdvCJT3yiPPLII+X2228vxx9/fGksFBzbPUPdnmN7+eWXux+7/PLLl/Gtztl18Uc+8pGy1FJLdR32un311VdLrmDZdTILK2eYYYa6S9r0Jd///vf3KMjM/rLfrj4nZptzH8zvRo7trbfeKi+88ELuSgJDKuBhBAgQIECAAAECBAgQIECAwPgFWr3AcvwzdAUBAgQIECBAgAABAgQIEBh6gWPikaMib4lsjPyNnnOi4UeRou8CriRAgAABAgQIECBAoLkFporhzRTZFa/Fzt2RggABAv0RcC0BAoMkkIVdF154YfnkJz9Zpp566rL99tvXVyvMVQAH8pEPP/xw2WOPPUqu1pirH5522mnlpZdeGshH9LmvXKGzq+CzzzeN48I77rijx9n555+/x3GrHzSuzplzmXPOOXPTp8xC0yWXXHKc17744ovlvvvu674mi3BXWWWVMuuss/Y58/q8r6uTXHWy8birva/bfDdPOumkkiuR5nz32muv8sQTT/T19j5f9+CDD5Zdd921ZEHpsssuW0455ZSS38k+d+BCAgQIECBAgED7CZgRAQIECBAgQKDpBBRYNt1HYkAECBAg0PoCZkCAAAECBAgQqAv8LX6OjPxtZDW+Hw2/i5w+UhAgQIAAAQItKWDQBAgQINAg8PGG/dy9PX9IAgQIECBAYHgEjjzyyHLiiSeWBRdccIwBZEHaMcccUxZZZJGSKw/ut99+JQvAxrhwPA1ZUHf99deXzTffvPRWyJirC371q1+tr4K46qqrlksuuaS8/vrr4+m1OU/nKolPPvlk9+A++MEP1osCuxvaYKdaQJqFj/2Z1gc+8IFxXp6ffRZZjvOifp7MAsv8bPpzW44j38V8J3OFzi222KJU55795Yqvm266acl3fMklx108mtdX86mnnir5PZtvvvlKFm8efPDB5dlnn61eVmacccay//77l3POOaf+XRnjAg0ECBAgQIAAAQIECBAgQIDAEAl4TKcLKLDs9DfA/AkQIECAAAECBAgQ6AwBsxwugZfjwV+O/G5kNdaOhtGRn48UBAgQIECAAAECBAgQaGWBhSqDv61y7HCoBDyHAAECBAiEQK7euPnmm5fbb7+9PPDAA2WXXXYpU0wxRZzpGblaX67alwVguYrfSSedVJ577rmeF43lqFarlREjRtQLOXMlwPPOO68svfTSvV598cUXl5VXXrnkuLKg7eabby5vvvlmr9c2Y+Mbb7wxbCtxNqNHb2Nq5hU9813Ldy7fvXwH813Md7K3eeQ7nO9yFm6efPLJ9Xe8Vqv1dukYbXnP//3f/5XllluuvlplrhR7zz33jHFdV/HmLbfcUh577LRx4CMAABAASURBVLGy++67l+mn93cxjgGlgQABAgTGLeAsAQIECBAgQIAAAQIDKqDAckA5dUaAwEAJ6IcAAQIECBAgQIBAmwn8LOazWuTDkY0xTxz8KXLnSEGAAIGOEzBhAgQIECBAoG0EFq7M5NbKsUMCBAgQIEBgmATmmGOOctBBB9ULJ//4xz+WVVZZpdeR5Cp+WYA2zTTTlBVXXLGcf/75fV5xMlewXGONNcro0aPrBZ377rtvfWW+rgd1bV9//fWSRZyLLbZYmWWWWcree+9dHnzwwa7TTbut1Wpl0kknbdrxNcPAnn/++X4NI4t6H3744fL2229PcN5///3192hsD853K9+xfNfynct3L9/B6vW5imS+s1mMnO9wvsv5Tlev6+04izevueaastFGG9ULiNdee+1y7bXX9nZpvQD5zDPPLGnV3+LNXjvUSIAAAQIECBAgQIAAgSYTMBwCBAi0soACy1b+9IydAAECBAgQIEBgKAU8iwABAhMrcFF0MDLy4shqHBINJ0ROEikIECBAgAABAgQIEBg+AU+eMAEFlhPm5i4CBAgQIDBkAlkwttJKK5WLLrqoPPnkk2X//ffvtQgyB3TZZZeVNddcs3zgAx8om222Wbnuuuv6vOJkFnTuueee5ZFHHilXX331WAs6c/XMLGrLQrv55puvHHPMMeWpp57Kxzdd5qqHs802W/e4Xn755ZLFgd0NTb7zzDPPlFdeeWWco1xwwQV7nO/v/B566KEe91cPctXGxiLVF198sTz77LPVyyb6ON+hfJfyncp3K9+xfNd66ziLjfMdzXc139l8d3u7rtqWRaF33nln2XnnncuHPvShsvzyy5csnHzrrbeql9ZXjs0VZLuKNzfYYIN6IeYYF2ogQGA4BDyTAAECBAgQIECAAAECBAh0Cyiw7KZotx3zIUCAAAECBAgQIECAAIEmFPhvjGnVyP0jq7FFNIyOXCJSEOijgMsIECBAgAABAgQINIXAQpVR3FY5dkiAAAECEyXgZgIDKzD99NOX3XffvTz22GPllltuKZtuumnJArjqU7Jg7JRTTinLLrtsufDCC6unx3k8ySSTlFGjRtULOrOY7sQTTyzzzjtvr/fcc889Zfvtty/rrbdeyWt7vWiYG2efffYeI+hPAeKrr75a1lprrTLrrLOWFVZYoey22251+x4dDuJBFldmUeC4HjHXXHP1OJ3vRY+G8Rzcdddd47xiqqmmKh/96Ee7r3n66afL+O7pvriPO/nu5DuU71K+U73dlu9gvot5bRYb5zua72pv146t7R//+EdZYoklymGHHTbWwtWu4s0XXnihHHTQQaWvxZtje6Z2AgQIECBAgACBThEwTwIECBAgQGC4BN43XA/2XAIECBAgQKADBUyZAAECBAgQ6BL4Tux8JbL614YvGW1ZZLlZbAUBAgQIECBAoDUFjJoAgU4TeH9MeJ7Irngzdm6PFAQIECBAgECTC9RqtTJixIhy8sknl+eff76ceuqpZfHFFx/wUecKkJtvvnm9oC4L97bbbrv6yn4D/qBB7HCZZZbp0full15a3njjjR5tYzvIVRX/+c9/1lf1/NOf/lT+/Oc/l8knn3xsl/epPVch7WuR57XXXjvePhdaaKHywQ9+sPu6v/3tbyVXvuxuGMdOXpfzG8cl9VUb811rvOaSSy4p4yv8bLx+QvenmGKKku9cvntZ1JnvYr6TE9rf2O7L4s2f//zn9RViJ7R4c2x9N227gREgQIAAAQIECBAgQIAAAQLtL9AhM1Rg2SEftGkSIECAAAECBAgQIECAQO8Cw9j6m3j2yMjqb7dMGm0nRR4cKQgQIECAAAECBAgQINDsAv+LAW4YuXvkUZEnRmaRZWwEgeYRMBICBAgQGLdAFpxtsskm5cYbbywPPPBA2WWXXQa8CLJWe6eg8+ijjy7PPfdcOe+888rSSy897oE1ydlFF120zDbbbN2jufLKK8sdd9zRfTyunauuuqrcf//93Zcst9xyZdppp+0+7svOpJNOWi9S7Lr2tddeG+vqiV3X5Dads6gz98eVCy64YI/P4oYbbihXXHHFuG7pPnfdddeVvL67YSw7q622WqnVat1nzzjjjHLrrbd2H49v57TTTivpkKuJ5qqqBx98cEmHsd2X71a+Y2mQ71wWeNZq7z1/bPf1pz1Xfs0VYLuKN3fdddeSK8T2pw/XEiBAgAABAgMroDcCBAgQIECAAAECEyKgwHJC1NxDgACB4RPwZAIECBAgQIAAgfYS+HdMZ7nIYyOr8a1ouCzyo5GCAAECBDpLwGwJECBAgECrCZwVAz4w8uuR20QKAgQIECBAoIUF5phjjnLQQQeVF154oVx99dVllVVWKZNMMsmAzmiyySYra6yxRhk9enR9xb/999+/fOQjHxnQZwxkZ3PPPXdZe+21u7vMFSRztcLXX3+9u623nVy9MgsBu87lypVf+tKXug77vP3ABz5Q5p133u7r33jjjXL22WeXt99+u7utt53zzz+/ZAFkb+ca26aaaqqy9dZbdzdlv9/5znd6FIZ2n2zYyfl9//vfH+848pYsLB05Mv/OwTwq9c99p512qhfbvtMy9p9ZoPrjH/+4vPnmm+W///1vfU5pmdl4V75D+S49+uij9Xcr37F81xqvmdj9LKpcfvnly+9///vy0ksvlZNPPrkMRvHmxI7T/QQIECBAgAABAgQIECDQNAIGQoBACwgosGyBD8kQCRAgQIAAAQIECDS3gNERIDAAAttFHztGVuML0XBd5FqRggABAgQIECBAgAABAsMo4NEECBAgQIBApwlkUeWoUaPKRRddVHL1wcGaf674t/vuu5dc0TAL/QbrORPTb61WK1/72tfKDDPM0N3NSSedVLbddtt6kV13Y8PO008/XT9//fXXd7eutdZaZamlluo+7s9OfhaN1x9xxBHl3HPPbWzq3s9CxOOPP75sttlm3W3j28lixE996lPdl911111l/fXXL/fdd193W+NOFjGus846pXF+jeer+1NPPXXZc889SxYodp3L1TXXW2+98tBDD3U1jbHN5+c4cjxdJxdZZJGy4YYblsb/5LuT71C+S1lo2XhuIPeXWGKJcskll5T8LLPwdSD71hcBAgSaQ8AoCBAgQIAAAQIECBAg0HkCCiw77zM3YwIECBAgQIAAAQIECBBoToFfxrDyt1fuiG1jzBgHv4/8XqQgQKCvAq4jQIAAAQIECBAgQIAAAQIE2l/ADAkMoUAW9e233349nphFlh/96EfLPvvsU/7973+XRx55pL7N42xvLICcf/75y4EHHlgmdEXFz3/+8yXH0DWAt956q14Auemmm5bLLrus/uwsQjzyyCPLggsuWF+RMq+ZaaaZyiyzzFLG958sgPz5z39epplmmu5L//73v5cFFligfPOb36yvCNk1v5133rnMM8885aqrruq+ti87WaibhaqN12aRZfaVxapd88iCy1x9c6ONNqqv3Jnj6LonCzR/9KMflZxXV5stAQIECBAgQIAAAQJtLmB6BAgQIEBgkAUUWA4ysO4JECBAgAABAn0RcA0BAgQIEHhX4K+xHRl5VmQ1fhwN2f7eb7dEgyBAgAABAgQIEGgdASMlQIAAAQIECBAgQKC1BbbeeuuSK0dmkV/XTJ544onyve99ryy66KJl1llnrW/z+Pnnn++6pL7y5W9+85sy11xzdbf1dycLCn/605+OUaB56qmnlhVXXLH+7CyG3GGHHco999xT7z5X3Dz99NPrRZL1hvH8GDlyZDnrrLN6FFm+/vrr9Tkvs8wy9WfkPA877LDyyiuv1HvLgszVV1+9vj++H5NOOmk55JBDyq677trj0nzGcccd1z2POeaYo6y55prlzDPPLFkk2nVxFqfmfNZdd92uJlsCTSlgUAQIECBAgAABAgQIECBAgEBrCUxIgWVrzdBoCRAgQIAAAQIECBAgQIBAawnkb91sGEPeO7Ia60fD6MhPRw526J8AAQIECBAgQIAAAQIECBBofwEzJECAAIF+CNRqtbLjjjuWyy+/vL6yYl9uXWeddcqNN95Yllpqqb5cPs5r1lhjjXLppZf26dnLLbdcuf7668vSSy89zj6rJ1dYYYX6ePP+6rnqcRZC/v73vy+f+tSnqqfGepxFkrmSZ65cOe+88471uuqJnMdNN91UNthgg1Kr1aqnHRMgQIAAAQIECIxbwFkCBAgQIECAAIFxCCiwHAeOUwQIECDQSgLGSoAAAQIECBBoO4F9Y0ZrRj4W2Rjzx8GVkd+IFAQIECBAoMMETJcAAQIECBAgQIAAAQIECAy/wGc+85lyxx13lKuvvrpsttlmZc455+wxqFzJcrvttiu33HJLOeecc8rss8/e4/zEHOSzb7vttnLeeeeVlVdeuUw55ZTd3U077bRlo402qo/rqquuKnPPPXf3uf7s5H05t7///e8l55Hz6bo/CyRzNctf//rXdYMcT9e5vm5rtVr5/Oc/X78/nzOmYSn5nI9//ONlzz33rF933XXXlREjRvT1Ea4jQIAAAQIECBAgQIAAAQIEml7AAAk0j8D7mmcoRkKAAAECBAgQIECAAIE2EzAdAhMvcH50MTLy0shqHB4Nx0UKAgQIECBAgAABAgQIEBhOAc8mQIAAAQIEBlXg5JNPLm+//XY9X3rppfKJT3xijOdlW57ruu7Pf/5zmWqqqca4rreGPfbYo95317153Nt11bZJJpmkjBo1qpx00knl/vvv79HHf//733L00UfXCwJrtXGvttiX+VWfncWHuZrlxRdfXF588cXuZz/99NPl9NNPr48rx5f3pcOfw6Nrfvm8bB9f1mq1unXOI+fTdf9rr71Wrr322vLlL3+5TDHFFPVu0qzrfH4O+XnUT4znR45xbIb5nFyxct999y0LLLCAVSvHY+k0AQIECAyBgEcQIECAAAECBAgQINC2Agos2/ajNTEC/RdwBwECBAgQIECAAAECTSnwQIxqpciDIquxdTRcF7lYpCBAgECfBFxEgAABAgQIECBAgAABAgQItL+AGRIgQIAAAQIECBAgQIAAAQLtL2CGBAgQIDAwAgosB8ZRLwQIECBAgAABAoMjoFcCBAgQeE/g27G7aeRrkY2RK1yOjoZNIgUBAgQIECBAgACBVhQwZgIECBAgQIAAAQIECBAgQKD9BcyQAAECBAgQIECAAAECBAg0pYACywH9WHRGgAABAgQIECBAgAABAgQGVeDU6D0LKv8e28Z4fxzkuQNiKwZdwAMIECBAgAABAgQIECBAgACB9hcwQwIECBAgQIAAAQIECBAgQKD9BcyQAAECBAgQIFCKAktvAQECBAgQaHcB8yNAgAABAgTaTeCfMaEssjw+ttXYLRr+GDlHpCBAgAABAgQ6ScBcCRAgQIAAAQIECBAgQIAAgfYXMEMCBAgQIECAAAECBAgQIECg/QXMcMgFFFgOObkHEiBgGRzkAAAQAElEQVRAgAABAgQIECBAgACBiRZ4O3rYOnKnyGqsFA2jI1ePFAQIECBAgAABAgQIEBgsgY9Gxw9H/iFyn8jVIgWBHgIOCBAgQIAAAQIECBAgQIAAgfYXMEMCBAgQIECAAAECrS6gwLLVP0HjJ0BgKAQ8gwABAgQIECBAgECzChweA/tc5N2RjTFzHOQvOe8ZW0GAAAECfRNwFQECBAgQINA/gYXj8lki8y932Su2e0cKAgQIECBAgECzCxgfAQIECBAgQIAAAQIECBAg0P4CZkiAAIF+CSiw7BeXiwkQIECAAAECBAg0i4BxECBAoFvgz7E3MvLcyGrsGw2nR34oUhAgQIAAAQIECBAg0HICTT3ghSqju61y7JAAAQIECBAgQIAAAQIECBDok4CLCBAgQIAAAQIECBAgQGA4BRRYDqd+Jz3bXAkQIECAAAECBAgQIEBgMAWeic7Xi/xhZDU2iobrIpePFAQGV0DvBAgQIECAAAECnSSQK1g2zvfWxgP7BAgQINDGAqZGgAABAgQIECBAgAABAgQItL+AGRIgQIAAgQ4SUGDZQR+2qRIgQIAAAQI9BRwRIECAAIE2FPhRzGmdyKciGyN/8fmv0fC1SEGAAAECBAgQ6CgBkyVAYNAE8n9nNHZuBctGDfsECBAgQIAAAQIECAypgIcRIECAAAECBAgQIECAAAEC7S8wWDNUYDlYsvolQIAAAQIECBAgQIAAAQL9FxiIO34fnYyMvCKyGkdGw1GRggABAgQIECBAgAABAhMr8PFKB1awrIA4JDAOAacIECBAgAABAgQIECBAgACB9hcwQwIECBAgQIAAgRYRUGDZIh+UYRIgQKA5BYyKAAECBAgQIECgSQXujXF9PvLQyGpsHw3XRI6IFAQIECBAoA8CLiFAgAABAmMIzBgtU0V2xWuxc1+kIECAAAECBAgQaFkBAydAgAABAgQIECBAgAABAgTaX8AMCRDoTUCBZW8q2ggQIECAAAECBAgQaF0BIydAoFHgW3GwZeSbkY2xXByMjvxSpCBAgAABAgQIECBAgEB/BRau3PDvyvHgH3oCAQIECBAg0EOg5j/NJDBdMw3GWFpPoMeX2wEBAgQ6XcD8CRAgQIAAAQIECBAgMAQCCiyHANkjCIxLwDkCBAgQIECAAAECBAgMssCJ0f/IyBsjG2PKOPhN5E8jBQECgyygewIECBAgQIBAmwksVJnPbZVjhwQIECBAoCMFTJrAuwLPvLu1IUCAAAECBAgQIECAAIE2FDAlAgQIEGg/AQWW7feZmhEBAgQIECBAYGIF3E+AAAEC7Sfwj5hSFlmeHNtqfCcaLoicNVIQIECAAAECBAh0joCZEpgYgYUrN99aOXZIgAABAgQIECBAgAABAs0hYBQECBAgQIAAAQIECBAgQIDAeATaoMByPDN0mgABAgQIECBAgAABAgQIEEiBN+LH5pG7RFZjtWgYHblKZJOGYREgQIAAAQIECBAg0EQC1QJLK1g20YdjKARaW8DoCRAg0HQCn4sRbRUpCBAgQIAAAQIECBAYMAEdESBAgAABAgSaS0CBZXN9HkZDgAABAu0iYB4ECBAgQIAAgeYVOCSGtkLkfZGNMVscXBS5e6QgQIAAAQIE+iLgGgIECHSuwEKVqVvBsgLikAABAgQIEGh5gRljBqdGXh55ZOR8kaJTBcybAAECBAgQIECAAAECBAgQaH8BM+xoAQWWHf3xmzwBAgQIECBAgAABAp0kYK4EGgT+FPsjI/8vshr7R8OvI6eIFAQIECBAgAABAgQIEOhNYLFoXCJy7chdIu+IFE0iYBgECBAgQIDARAnU4u7tI++M3CQyY/L4kX9mmudiVxAgQIAAAQIEhl/ACAgQIECAAAECBAgQGDgBBZYDZ6knAgQGVkBvBAgQIECAAAECBAgMrsAT0X3+MvRPYluNL0fD6MhlIwUBAgQGU0DfBAgQIECAQGsKPB/Dviky/9KWQ2IrCBAgQIAAAQLjEmiVc/mXSPwtBntU5DSRjZF/YV3+BRONbfYJECBAgAABAgQIECBAgACB9wTsESBAoGUFFFi27Edn4AQIECBAgAABAkMv4IkECBBoS4Hvx6w2iHw2sjE+Fgf5y0TbxlYQIECAAAECBAgQ6CABUyVAgAABAgQIEOgwgQ/GfA+O/EfkMpHVuCoa5o3M87ERBAgQINAeAmZBgAABAgQIECBAgAABAgTeEVBg+Y5De/40KwIECBAgQIAAAQIECBAg0DeBs+Oy/BvY/xLbahwTDb+IFM0qYFwECBAgQIAAAQIECBAgQIBA+wuYIQECgyWwXnR8Z+S3IieJbIxn4mCryE9H3hspCBAgQIAAAQIECBAgMLgCeidAgAABAgSGRUCB5bCweygBAgQIEOhcATMnQIAAAQIEmlbgrhjZZyJ7K6bcIdqz+HLB2AoCBAgQIECAwHgFXECAAAECBAgQIECAAIEWEMhVK/Mvn5utl7GeFW0LRZ4QKQgQGIuAZgIECBAgQIAAAQIECBAgQKD9BTphhgosO+FTNkcCBAgQIECAAAECBAgQGJeAcz0FvhGH20RW41PRMDpyg0hBgAABAgQIECBAgAABAgRaTcB4CRAgQIBAVSCLK6ttj0TDFyM3jHw8UhAgQIAAAQIECLSWgNESIECAAAECBAgQ6LeAAst+k7mBAAECwy3g+QQIECBAgAABAgQGXeBX8YRlIm+ObIwPx8GZkftECgIECBAYVAGdEyBAgAABAgQIECBAgAABAoMscE3037VC5duxf3TkgpEXRA5ReAwBAgQIECBAgAABAgQIECDQ/gJmSIBAswsosGz2T8j4CBAgQIAAAQIECLSCgDESINCOArla5dIxsdMiq7FXNJwXOVOkIECAAAECBAgQIECgUwTMkwABAgQIECDQfgK7xpSujxwV+bXIFyIFAQIECBDobAGzJ0CAAAECBAgQIECAQIcJKLDssA/cdN8R8JMAAQIECBAgQIAAAQIE+iTwv7jqq5G7R1ZjjWjIIswVYysINKWAQREgQIAAAQIECBAgQIAAAQLtL2CGBCZS4Nm4f2TktZGCAAECBAgQIECAAAECBJpUwLAIECBAgMBgCiiwHExdfRMgQIAAAQIE+i7gSgIECBAg0MwCB8bgVo58MLIx5oqDSyLzb3mPjSBAgAABAgQIEBiPgNMECBAgQIAAAQIECBAgQIBA+wuYIQECBAgQIECAAAECBAgQINBCAhNYYNlCMzRUAgQIECBAgAABAgQIECBAYAIFetyWhZT5N7lf0KP1nYOfx+bkyMkjBQECBAgQIECAAAECBAgQINBSAgZLgAABAgQIECBAgAABAgQItL+AGRIgQIAAAQIECIxNQIHl2GS0EyBAgEDrCRgxAQIECBAgQIDAYAs8Gg/4YuR+kdXYNBpGRy4VKQgQIECAwOAJ6JkAAQIEhlNg0Xj4DJGCAAECBAgQINCMAjPFoM6MXD9StLqA8RMgQIAAAQIECBAgQIAAAQLtL2CGBJpEQIFlk3wQhkGAAAECBAgQIECAQHsKmBWBNhXYK+a1ceSLkY3x8TjIIsstYysIECBAgAABAgQIEGg/gX/FlJ6IfCHy5kjxroANAQIECBAgMOwCW8QIbo/cIPKIyCkiBQECBAgQIEBgQAV0RoAAAQIECBAgQIBAewoosGzPz9WsCEyogPsIECBAgAABAgQIECDQV4Ez4sKRkVdHNkYtDo6PPCxSECDQnAJGRYAAAQIECBCYEIH5G26aKvaniRQECBAgQIBA8wp0ysjmiYn+JfKEyGkjM2aOHz+KFAQIECBAgAABAgQIECBAoN0FzI8AAQIEBkBAgeUAIOqCAAECBAgQIEBgMAX0TYAAAQJNLHBbjO2TkUdFVuOb0XBF5HyRggABAgQIECBAgMB4BJxuAYERlTHm/x6oNDkkQIAAAQIECAypwLfjafdEfiqyGhtWGxwTIECAQDMIGAMBAgQIECBAgAABAgQIEGg+AQWWA/2Z6I8AAQIECBAgQIAAAQIECHSewNdjyl+LrMZno+G6yHUj2yvMhgABAgQIECBAgEDnCSxcmbICywqIQwIE2lDAlAgQaFaBRWNgN0YeGFmN16Nhv8iFIgUBAgQIECBAgAABAgTGL+AKAgQIECBAoOMFFFh2/CsAgAABAgQ6QcAcCRAgQIAAAQJDIHB0PGNU5K2RjTFdHJwT+cNIQYAAAQIECAyigK4JECAwyALVFSxvH+Tn6Z4AAQIECBAgUBV4fzTsH/mPyMUjq3FNNGTx5V6xfTVSEGhLAZMiQIAAAQIECBAgQIAAAQIE2l/ADIdWQIHl0Hp7GgECBAgQIECAAAECBAi8I+Bnewr8LaY1MvL0yGr8IBrOjZw+UhAgQIAAAQIECBAg0HoCVrBsvc+sGUZsDAQIECBAYCAF/hmd7R45aWRjPB0HW0cuH3lHpCBAgAABAgQIEBhaAU8jQIAAAQIECBAg0NICCixb+uMzeAIEhk7AkwgQIECAAAECBAgQ6KPAS3HdlyK/G1mNdaJhdOTnIgUBAgSaUMCQCBAgQIAAgXEILFY5d1vl2CEBAgQIECBAYLAFTqg84O04Pi5y3sjjI/sYLiNAgAABAgQIECBAgAABAgTaX8AMCRAg0HcBBZZ9t3IlAQIECBAgQIAAgeYSMBoCBAg0t8DPYnirRz4S2RjzxMHlkTtHCgIECBAgQIAAAQIExifQHOfnjGFMHtkVL8bOY5GCAAECBAgQIDCUAgfFw26KzLg1fiwbuW3ks5GCAAECBAi0toDREyBAgAABAgQIECBAgMCwCSiwHDb6znuwGRMgQIAAAQIECBAgQIBAxwlcGDNeOvLiyGocEg35N877s4mAaKcwFwIECBAgQIAAgbYUGFGZ1c2VY4cECBAg0GECpktgmATejOduErlH5CKRoyMFAQIECBAgQIAAAQIECAySgG4JECBAgECnCPglxk75pM2TAAECBAgQ6E1AGwECBAgQIDD4Av+NR6waeUBkNbaIhvwlqCViKwgQIECAAAECgyWgXwIEJl5g4UoXt1WOHRIgQIAAAQIEhkrglnhQb3/WGM2CAIEOFzB9AgQIECBAgAABAgQIECBAoP0FBmWGCiwHhVWnBAgQIECAAAECBAgQIEBgQgXa9r78W+W/ErN7JbIxPhEHWWS5WWwFAQIECBAgQIAAAQLNKVBdwfL25hymURFoJQFjJUCAAAECBAgQIECAAAECBNpfwAwJECBAgAABAgRaQUCBZSt8SsZIgACBZhYwNgIECBAgQIAAAQJ9F/hNXDoy8rrIxpg0Dk6KPChSECBAgEAzChgTAQIECHS6wI0BcEXks5EZt+YPSYAAAQIECBAYAIFpB6APXQyUgH4IECBAgAABAgQIECBAgACB9hcwQwIExhBQYDkGiQYCBAgQIECAAAECBFpdwPgJEGhqgX/H6JaNPDayGrtEw2WRc0cKAgQIECBAbztqfgAAEABJREFUgAABAgSaR+DIGMrnI7MA4qOx/UvksIcBECBAgAABAi0tkL+z9O2YwYORS0UKAgQIECBAgECvAhoJECBAgAABAgQIECAw2AL5h5WD/Qz9EyAwbgFnCRAgQIAAAQIECBAg0IkC28Wkd4ysxheiYXTkmpGCQDsJmAsBAgQIECBAoF0E7ouJvBApCBAgQIAAgTEFtPRNYNG47IbIAyOnjDwhshYpCBAgQIAAAQIECBAgQIBAKwgYIwECBAi0mYACyzb7QE2HAAECBAgQIDAwAnohQIAAAQJDIvDLeMqnI++IbIwZ4+D/Ir8XKQgQIECAAAECBAZNQMcECBAgQIAAAQIEhlTg/fG0n0b+I3LxyK7Igssdug5sCRAgQGCgBfRHgAABAgQIECBAgAABAgQIjEugPQosxzVD5wgQIECAAAECBAgQIECAAIFmFrgqBjcy8qzIavw4GrJ9mtiW4gcBAgQIECBAgAABAgQIECDQ/gJmSIBAuwp8Jib278jvRE4aWY3e2qrXOCZAgAABAgQIECBAoF0EzIMAAQIECBAg0EQCCiyb6MMwFAIECBBoLwGzIUCAAAECBAgQ6LPA83HlhpG9rVi5frRfF5krXcZGECBAgACB5hIwGgIECBAgQIAAAQIECBAYp8DUcfa4yCsi54usxrXRsEDkoZGCQNMKGBgBAgQIECBAgAABAgQIECDQ/gJm2LkCCiw797M3cwIECBAgQIAAAQIEOk/AjAk0u8A+McA1Ix+PbIz8Basro2HHSEGAAAECBAgQIECAAAEC4xZwlgABAgQINIvAejGQ2yO3jqxFNsYLcZB/3jcqtndFCgIECBAgQIAAgf4JuJoAAQIECBAgQIAAgQESUGA5QJC6IUBgMAT0SYAAAQIECBAgQIBABwqcH3MeGXlZZDWOiIZjIwUBAm0lYDIECBAgQIAAAQIECBAgQIBAGwosHHM6O3LmyFJKj58XxlGe/2Vs344UBAgQIECAAAECBAgQIECAQFsImAQBAgRaU0CBZWt+bkZNgAABAgQIECAwXAKeS4AAAQJDIXB/PGTFyIMiq7FNNFwXuWikIECAAAECBAgQIDA4AnolQIAAAQIECBCYWIHbooNTIxvj8TjYOHL1yP9GCgIECBAgMLwCnk6AAAECBAgQIECAAAECBEJAgWUgtHOYGwECBAgQIECAAAECBAgQaGGBb8fYN4t8LbIxcoXL0dGwSaQopUAgQIAAAQIECBAgQIAAAQIE2l/ADAm0oMAuMeZnIzNOih8LRZ4RKQgQIECAAAECBAgQIEBgLAKaCRAgQIAAgaEXUGA59OaeSIAAAQIEOl3A/AkQIECAAAEC/RE4JS7Ogsq/x7YxPhAH+TfgHxBbQYAAAQIECDSfgBERIECAAAECBAgQIEDgySD4WuQXIreIfCZSECDQXgJmQ4AAAQIECBAgQIAAAQIECLS/QNvPUIFl23/EJkiAAAECBAgQIECAAAEC4xdwRZML/DPGl0WWJ8S2GrtFw8WRc0QKAgQIECBAgAABAgQIECAwDgGnCBAgQGAYBE6PZ14eKQgQIECAAAECBAgMkYDHECBAgAABAgQIEOifgALL/nm5mgABAs0hYBQECBAgQIAAAQIEOk/g7ZjyVpE7RVZj5WgYHbl6pCBAgED7CJgJAQIECBAYfoENYghfjhwVOUukIECAAAECBAgQGGgB/REgQIAAAQIECBAgQIAAAQLtL2CGBAg0tYACy6b+eAyOAAECBAgQIECAQOsIGCkBAgSGSODweM7nIu+JbIyZ4+APkd+NFAQIECBAgAABAgQIDIzAj6KbX0deHflw5BKRggABAgQIEOhsgek6e/pmT4AAAQIEOkPALAkQIECAAAECBAgQINBJAgosO+nTNtdGAfsECBAgQIAAAQIECBAg0LoCf46hj4w8N7Ia+0XD6ZFTRQoCBAgQIECAAAECBCZcYJK4dYHIxri18cA+AQIECBBoEgHDGBqB/AvO8s/dbovHTR0pCBAgQIAAAQIECBAgQIDAUAp4FgECBAgQGDQBBZaDRqtjAgQIECBAgEB/BVxPgAABAgQI9EPg6bh2vcgfRlZjo2gYHTkqUhAgQIAAAQIEmkzAcAi0jEAWV2aRZdeA74+d/0UKAgQIECBAoLME8neLdowp3xGZf+42U2wPjhQECBAgME4BJwkQIECAAAECBAgQIECAAIFWEcg/BJ2wsbqLAAECBAgQIECAAAECBAgQaH+B5p/hj2KI60Y+FdkYC8fB1ZFfixQECBAgQIAAAQIECPRfYETlllytqtLkkACBthEwEQIECPQusFg03xh5ROSHI7tiy9j5QqQgQIAAAQIECBAgQKCVBIyVAAECBAgQIECgVwEFlr2yaCRAgACBVhUwbgIECBAgQIAAgY4U+F3MemTkFZHVODIajooUBAgQINBGAqZCgAABAkMikH9pSeODFFg2atgnQIAAAQLtLTBVTC+LKrO4Moss47BHXBJHuaJlbASBwRPQMwECBAgQIECAAAECBAgQIND+AmZIoBkEFFg2w6dgDAQIECBAgAABAgQItLOAuREgMDQC98ZjPh95WGQ1to+GXM2yugJPNAsCBAgQIECAAAECBMYiUP3359vHcp3mdwT8JECAAAEC7SKwUUzkzsgdI6u/V/R4tH0pcuXIhyIFAQIECBAgQKDTBMyXAAECBAgQIECAAIE2FKj+QWgbTtGUCBDon4CrCRAgQIAAAQIECBAg0NICO8fot4x8K7IxRsXB6MiNIwUBAgUBAQIECBAgQGC8AlawHC+RCwgQIECAQLML9Gt8c8fVf4o8PXKWyGqcEg0LReb52AgCBAgQIECAAAECBAgQIECgOQSMggABAgQmVkCB5cQKup8AAQIECBAgQGDwBTyBAAECBAj0T+DEuHxk5E2RjTFlHPw2cr9IQYAAAQIECBAg0GwCxtNsAiMqA7qtcuyQAAECBAgQaC+Bz8R0Ph9ZjfujIds3i+0zkYIAAQIECEycgLsJECBAgAABAgQIECBAgECTCSiwHIQPRJcECBAgQIAAAQIECBAgQIDAsAvcECNYOvLkyGp8NxouiOztb+KP5r6FqwgQIECAAAECBAi0scA8MbfJI7viqdh5MlIQIECg4wRMmEAHCeSfo13TMN83Y//gyIUjr4gUBAgQIECAAAECBAgQaFsBEyNAgAABAgQ6W0CBZWd//mZPgAABAp0jYKYECBAgQIAAgU4UeCMmvXnkrpHVWC0aRkeuEikIECBAgEC7CJgHAQIEBkrA6pUDJakfAgQIECDQWgJbxnCzsPLm2C4VmX+u9kpsBQECzSVgNAQIECBAgAABAgQIECBAgED7C5jhEAoosBxCbI8iQIAAAQIECBAgQIAAgUYB+wSGTCD/pv0V4mn3RTbG7HFwUeTukYIAAQIECBAgQIAAgfcEcqWq945Kua3xwD6B/gm4mgABAgRaSOCOGOvKkYtF3hQpCBAgQIAAAQIECPRRwGUECBAgQIAAAQIEWldAgWXrfnZGToDAUAt4HgECBAgQIECAAAECrSzwpxj8yMjzIquxfzScFjlFpCBAoNMFzJ8AAQIECBBIgQviR/5FJL+N7a2Rt0QKAgQIECBAoDME8s/R2n+mZkiAAAECBAgQIECAAAECBAi0v4AZEiBAoI8CCiz7COUyAgQIECBAgAABAs0oYEwECBAg0C+BJ+LqtSJ/ElmNr0TD6MhlIgUBAgQIECBAgACBphIYhsFkUeWB8dwvRy4SeVikIECAAAECBAgQIECAAAECBAZRQNcECBAgQIAAAQIECBAgMDwCCiyHx71Tn2reBAgQIECAAAECBAgQIECgGQS+H4PYIPK5yMb4WBxcG7lNpJhwAXcSIECAAAECBAgQIECAAAEC7S9ghq0hMHsMc0SkIECAAAECBAgQIECAAAECEyLgHgIECBAg0BECCiw74mM2SQIECBAgQGDsAs4QIECAAAECHSpwdsx7ZORfIqtxbDT8IlIQIECAAAECbSNgIgQIECBAgAABAgQ6SqAWs90hMlelPjm2eRwbQYAAgXYXMD8CBAgQIECAAAECBAgQIECg/QUGfoYKLAfeVI8ECBAgQIAAAQIECBAgQGDiBNw9VAJ3xoM+E9lbMWX+AloWXy4Y5wUBAgQIECBAgAABAgQIEBh4AT0SIEBgcATmj25HR+afeX0otktFbh0pCBAgQIAAAQIECBAYDgHPJECAAAECBAgQaHoBBZZN/xEZIAECBJpfwAgJECBAgAABAgQItLjAN2L820ZW41PRcF3kBpGCAAECHS8AgAABAgQIECBAgAABAgSaWmCyGN0PIv8dmUWVsemOA2JvmkhBYLwCLiBAgAABAgQIECBAgAABAgTaX8AMCRDoKaDAsqeHIwIECBAgQIAAAQIE2kPALAgQINBfgePihmUib45sjKnj4MzIn0QKAgQIECBAgAABAgSaS8BoCBAgQIAAgXcEsqDyn7H7w8jJIxvjf3FweOQrkYIAAQIECBAg0IoCxkyAAAECBAgQIECAAIFBFVBgOai8OifQVwHXESBAgAABAgQIECBAgEATCIyOMYyM/HVkNfaOhv+LnClSEJhAAbcRIECAAAECBAgQIECAAAEC7S8wpDOcMp52ROR1kQtHVuMv0bBI5A8is9AyNoIAAQIECBAgQIAAAQIECBCYeAE9ECBAgEA7CSiwbKdP01wIECBAgAABAgMpoC8CBAgQINCZAq/GtDeJ3D2yGmtGQxZhrhBbQYAAAQIECBBoDwGzIECAAAECBAgQaFWBlWLgt0fuGFn9/Z/Hou0rkZ+JvCdSECBAgECnC5g/AQIECBAgQIAAAQIECBAgMFaB6h+wjvXCZj9hfAQIECBAgAABAgQIECBAgED7CwzhDA+MZ60S+VBkY8wVB5dG7hopCBAgQIAAAQIECBAgQIAAgUEQ0CUBAn0S+HJcNXtkY7wVB0dFLhD5m0hBgAABAgQIECBAgACBphUwMAIECBAgQIBAswgosGyWT8I4CBAgQKAdBcyJAAECBAgQIECgtQX+GMNfOvKCyGr8PBpOjpwsUhAgQIBAZwuYPQECBAgQIECAAAECBIZDYKd46OORXfGv2Mk/y/p6bJ+PFAQIDKyA3ggQIECAAAECBAgQIECAAIH2FzDDDhVQYNmhH7xpEyBAgAABAgQIECDQqQLmTYBAPwUejeu/GPnTyGpsGg2jI5eKFAQIECBAgAABAgQIEGgiAUMhQIAAgQ4QeC7muGXkC5E7Ry4R+Y9IQYAAAQIECBAg0DECJkqAAAECBAgQIECAwEAIKLAcCEV9ECAweAJ6JkCAAAECBAgQIECAQHMI7BnD2DjyxcjGWDwOssgyf5ktdgUBAhMk4CYCBAgQIECgWQR+HgO5MfKkyFwVa+7YCgIECBAgQKB5BS6IoeU/rw+L7VuRzR1GR4AAAQIECBAgQIAAAQIECLS/gBkSINdXjbgAABAASURBVECgBQUUWLbgh2bIBAgQIECAAAECwyvg6QQIECDQsQJnxMxHRl4T2Ri1ODg+8tBIQYAAAQIECBAg0CYCHTqNxWLe+ZeIbBbb/Pfb/Pff2BUECBAgQIBAEws83cRjMzQCBAgQIND0AgZIgAABAgQIECBAgAABAgQUWLb/O2CGBAgQIECAAAECBAgQIECAwMAJ3BZdLR95VGQ1coWfK6Jx3sihDs8jQIAAAQIECBAgMBACC1U6yX//rTQ5JECAAIFhFPBoAgQIECBAgAABAgQIECBAoP0FzJAAAQIECBAYYgEFlkMM7nEECBAgQIBACkgCBAgQIECAQMsLfD1m8LXIanw2GkZHrhMpCBAgQIBAhwuYPgECLSbw/hjvHJFd8Wbs3BEpCBAgQIAAgaET+H48atZIQYAAgRYSMFQCBAgQIECAAAECBAgQIECg/QXae4YKLNv78zU7AgQIECBAgAABAgQIEOirgOsI9F/g6Lhl+chbIxtjujg4N/KHkYIAAQIECBAgQIBAqwgsWhnovXH8WqQg0F4CZkOAAIHmFFgqhpV/xvSj2B4aKQgQIECAAAECBAgQmBgB9xIgQIAAAQIECBDoh4ACy35guZQAAQLNJGAsBAgQIECAAAECBAg0hcA1MYqRkadHVuMH0ZCFltPHVhAgQGCCBNxEgAABAgSGUGChyrOyyKPS5JAAAQIECBAYYIEpo7/DIq+LXDgyY4P48blI0UECpkqAAAECBAgQIECAAAECBAi0v4AZEiDQvAIKLJv3szEyAgQIECBAgAABAq0mYLwECBDoVIGXYuJfitwzshrrREP+gpxfigsIQYAAAQIECBAg0NQCXUUdXYO8rWunsnVIgAABAgQIDIzAStFN/vP2m7Gt/v7OEdEmCBAgQIAAAQLDKeDZBAgQIECAAAECBAgQ6BiB6h/QdszETZRAKQwIECBAgAABAgQIECBAgMCACvw0els98pHIxpg3Di6P3ClSDLmABxIgQIAAAQIECPRRoFpgaQXLPsK5jAABAgSaQaClxjBDjPbXkX+MnCOyGldEQ/4ZU2wEAQIECBAgQIAAAQIECBAg8J6APQIECBAgMDgCCiwHx1WvBAgQIECAAIEJE3AXAQIECBAg0OoCF8YERkbmL8jFpkccGkfHR/rzmEAQBAgQIECgowVMnkBzCixUGVauqFVpckiAAAECBAhMpMBX4/7bI78cWY1nomHLyM9H3h8pCBAgQKDVBYyfAAECBAgQIECAAAECBAgQaAmBifqFvpaYoUESIECAAAECBAgQIECAAAECEyXg5n4LPBR3rBJ5QGQ18pfkRkfj4pGCAAECBAgQIECAQLMITBIDWSCyMf7VeGCfAIH2FzBDAgQGVeBD0fslkadETh9ZjbOiIf+ygxNjKwgQIECAAAECBAgQIDBoAjomQIAAAQIECBAYU0CB5ZgmWggQIECgtQWMngABAgQIECBAgECzCOwRA9kk8tXIxvhEHGSR5WaxFQQIECAwYQLuIkCAAIGBFZg/ussiy9jU44H4+VqkIECAAAECBAZG4IXoZtrIajwSDV+M3DDy8UhBgEBPAUcECBAgQIAAAQIECBAgQIBA+wuYIYFhF1BgOewfgQEQIECAAAECBAgQIND+AmZIgEAHC/w65r505HWRjTFZHJwUeVCkIECAAAECBAgQIDDcArliVuMYbm08sN9XAdcRIECAAIFxCmwZZ9+MzHg7fhwZuWDkBZGCAAECBAgQIECgZQQMlAABAgQIECBAgACBdhNQYNlun6j5EBgIAX0QIECAAAECBAgQIECAwEAK/Ds6WzbyuMhq7BINl0bOHSkIDK2ApxEgQIAAAQIE3hP4fezOFfnpyM0jD4sUBAgQIECAwMAK3BzdHR55V+SoyB0ic2XL2Axi6JoAAQIECBAgQIAAAQIECBBofwEzJECAAIGJElBgOVF8biZAgAABAgQIEBgqAc8hQIAAAQJtILBtzGHHyGqsEA25wuWasRUECBAgQIAAgY4WMPlhFXggnn5V5MmRF0cKAgQIECBAYOAFvh9dLhB5baQgQIAAAQIdK2DiBAgQIECAAAECBAgQIECgmQQUWA7Op6FXAgQIECBAgAABAgQIECBAoP0FJmSGv4ybclWgO2PbGDPFwf9F7h0pCBAgQIAAAQIECBAgQIAAgeYRMBICAynw4kB2pi8CBAgQIECAAAECBAgQGDABHREgQIAAAQIdLKDAsoM/fFMnQIAAgU4TMF8CBAgQIECAAIEmEchVgUbGWM6KrMZPoiHbp46tIECAAAECEyDgFgIECBAgQIAAAQIECBAgQKD9BcyQAAECBAgQIECAAAECBAgQaH8BMxwqAQWWQyXtOQQIECBAgAABAgQIECAwpoAWAp0r8FxMfcPI70VWY/1oGB35qUhBgAABAgQIECBAgACB1hcwAwIECLSnwMwxrf0jBQECBAgQIECAAAECKSAJECBAgAABAgQItKiAAssW/eAMmwCB4RHwVAIECBAgQIAAAQIECAywwD7R31qRj0c2xgJx8JfIHSMFAQJDLOBxBAgQIECAAAECBAgQIEBgHAL5uzY7x/k7I3eP/FakaEEBQyZAgAABAgQIECBAgAABAgTaX8AMCRAg0BeB/EPfvlznGgIECBAgQIAAAQIEmlPAqAgQIECg9QXOiymMjLwsshpHRMOxkYIAAQIECBAgQKCzBcyeAAECBAgQaA6BJWMYN0YeEvmhyIx948dckYIAAQIECBAgMLEC7idAgAABAgQIECBAgACBYRBQYDkM6J39SLMnQIAAAQIECBAgQIAAAQIEehG4P9pWjDw4shrbRMO1kYtGtkgYJgECBAgQIECAAAECBAgQIND+Ah01ww/HbH8ZeUPkYpGNMUUcfClSECBAgAABAgQIECBAgACBNhQwJQIECBAg0P4CCizb/zM2QwIECBAgQGB8As4TIECAAAECBJpHYNcYymaRr0c2xjJxMDryK5GCAAECBAgQmBAB9xAgQIAAAQIECBCYMIH885g749avR1bjkWj4YuTPIgUBAgQINIOAMRAgQIAAAQIECBAgQIAAAQLtLzDAM1RgOcCguiNAgAABAgQIECBAgAABAgMhoI+OFjglZj8yMldEiE13fCD2TovcP1IQIECAAAECBAgQIECAQBsImAIBAk0tMG+M7srI/POYj8S2Md6Og6MjF4y8IFIQIECAAAECBAgQIEBgrAJOECBAgAABAgQINLeAAsvm/nyMjgABAq0iYJwECBAgQIAAAQIECAyswE3R3dKRJ0RWY/douDhy9khBgACBoRTwLAIECBAgQIAAAQIECHSKwOdiondHfjqyGl3tX4sTL0QKAu0mYD4ECBAgQIAAAQIECBAgQIBA+wuYIQECDQIKLBsw7BIgQIAAAQIECBAg0E4C5kKAAIGWF8iVELaKWewcWY2Vo2F05OqRggABAgQIECBAgMCECkwfN84S2cJh6AQIECBAYFAEroleH4xsjNfjYJ/IRSL/GikIECBAgAABAgSGTMCDCBAgQIAAAQIECBAgMHgCCiwHz1bPBPon4GoCBAgQIECAAAECBAgQINC7wGHRnKsm3BPbxshfhP9DNHw3UrSKgHESIECAAAECBJpLYKMYzsORj0VeHLlhpCBAgAABAgRK+V8gbBfZFX+PnY9Hfi/ytchxh7MECBAgQIAAAQIECBAgQIBA+wuYIQECBAi0jYACy7b5KE2EAAECBAgQIDDwAnokQIAAAQIEmkbgzzGSkZG/i6zGftHw28ipIgUBAgQIECBAoN8CbuhogRHvzn6m2K4cuUCkIECAAAECBN4RuCg2p0buErl05G2RggABAgQItKyAgRMgQIAAAQIECBAgQIAAAQK9C7RTgWXvM9RKgAABAgQIECBAgAABAgQItJNAJ8/l6Zj8upE/jKzGxtFwXeSoSEGAAAECBAgQIECgrwILVS68tXLskAABAsMl4LkEmkVg0xjIIZGCAAECBAgQIECAAAECBAZeQI8ECBAgQIAAgaYQUGDZFB+DQRAgQIBA+wqYGQECBAgQIECAAIEBF/hR9JiFlllwGbvdkasPXR1H20cKAgQIEBhSAQ8jQIBAywosXBm5lbkqIA4JECBAgAABAgQIvCdgjwABAgQIECBAgAABAgQIEGh/ATPsRAEFlp34qZszAQIECBAgQIAAAQKdLWD2BAi0g8DvYhIjI6+IrMZR0ZAZG0GAAAECBAgQIEBgrAJTxZlZI7vizdi5M1K0i4B5ECBAgAABAgQIECBAgAABAu0vYIYECBAgQIAAAQIECEy0gALLiSbUAQECgy2gfwIECBAgQIAAAQIECBDoVeCeaP185GGR1chVLHM1y+qKRNXrHBNoGgEDIUCAAAECBIZcYETliVlcmUWWlWaHBAgQIECgLQTy92N2i5mcECmGUcCjCRAgQIAAAQIECBAgQIAAgfYXMEMCBAi0mkD+AXKrjdl4CRAgQIAAAQIECAy3gOcTIECAAIFmEtg5BrNV5FuRjTEqDkZHbhwpCBAgQIAAAQIE+i/Q7ndU/zKOW9t9wuZHgAABAh0rsGjM/IbIAyK3iPxcpCBAgAABAgQIdAnYEiBAgAABAgQIECBAgECHCyiw7IgXwCQJECBAgAABAgQIECBAgACBNhc4oZQyMuZ4U2RjTBUHv43cL1IQIECAAAECBAgQaBSoFlje1njSPgECBAg0q4Bx9UPg/XHt/pH/iFw8sit+FTuTRQoCBAgQIECAAAECBAgQINCkAoZFgAABAgQIDKWAAsuh1PYsAgQIECBA4D0BewQIECBAgAABAgMtkCsxZJHlKb10/N1o+0PkLJGCAAECBAgMnYAnESDQzAILVQZnBcsKiEMCBAgQaGmBz8bo8y8P2D22k0Y2xjxxsHSkIECAAIGBEtAPAQIECBAgQIAAAQIECBAg0P4CbTxDBZZt/OGaGgECBAgQIECAAAECBAj0T8DVBNpA4PWYw2aRu0ZWY/VoGB25cqQgQIAAAQIECBAgYAVL70DHCpg4AQJtLTB1zC5XqLwith+NrMbl0ZDt18RWECBAgAABAgQIECDQxgKmRoAAAQIECBAgQKCvAgos+yrlOgIECDSfgBERIECAAAECBAgQIEBgbAIHx4kVI++PbIzZ4+DiyN0iBQECrSFglAQIECBAYDAEJolO541sDCtYNmrYJ0CAAIFWFFg/Bn175FaR1XgkGjaK/ELkfZGCQLMJGA8BAgQIECBAgAABAgQIECDQ/gJmSIBAkwoosGzSD8awCBAgQIAAAQIECLSmgFETIECAQBMJXBZjWTryvMhqHBANp0V+IFIQIECAAAECBAh0nsDMMeW7Il+NzLgnfrwW2cdwGQECBAgQaDqBfWJEZ0XmP+Ni0yMOi6MFIs+MFAQIECBAgAABAn0WcCEBAgQIECBAgAABAgQ6Q0CBZWd8zmY5NgHtBAgQIECAAAFUorg7AAAQAElEQVQCBAgQIECgvQWeiOmtFZm/ZBibHvGVOBoduUxke4fZESBAgAABAgQIVAX+Gw0LR04ROWvkGpGCAAECBAi0ssBJpZTqXxbwj5jQxyN3jnwxUhAgQIAAAQIECBAgQIAAAQKtLmD8BAgQIEBgEAQUWA4Cqi4JECBAgAABAhMj4F4CBAgQIECAwCAIfC/63CDyucjGWDQOro3cJlIQIECAAAECQyjgUQSaSOCRGMttkYIAAQIECLSywN0x+B9FZuSff+wYO0tF/itSECBAgACBYRPwYAIECBAgQIAAAQIECBAgQKD5BSa2wLL5Z2iEBAgQIECAAAECBAgQIECAwMQKuL89BM6OaYyMvCqyGsdGwxGRggABAgQIECBAgAABAgQ6V8DMCbS6wH4xgf0jF4z8ZeTbkYIAAQIECBAgQIAAAQIEego4IkCAAAECBAgQqAgosKyAOCRAgACBdhAwBwIECBAgQIAAAQIExiJwZ7R/OvIXkdXIlR2ujMYFIgUBAgRaQMAQCRAgQIAAAQIECBAgMIbAd6LlsUhBgEDbCJgIAQIECBAgQIAAAQIECBAg0P4CZkhgeAUUWA6vv6cTIECAAAECBAgQINApAuZJgACB5hL4Rgxn28hqZPHl6GhcP1IQIECAAAECBAgQINBfAdcTIECAAAECBAgQIECAAAEC7S9ghgQIECBAgAABAgQItJWAAsu2+jhNhsDACeiJAAECBAgQIECAAAECBNpe4LiY4bKR/45sjKnj4KzIn0SKNhcwPQIECBAgQIAAAQIECBAg0OQCH2zy8bXE8AySAAECBAgQIECAAAECBAgQaH8BMyRAgACBCRdQYDnhdu4kQIAAAQIECBAYWgFPI0CAAAECBAZe4LrocunIX0dWY+9o+L/IGSMFAQIECBAgQGCoBDyHAAECBAgQIJACn4of90TuFSkIECBAgACB9hMwIwIECBAgQIAAAQIECBAg0DQCCiwH7aPQMQECBAgQIECAAAECBAgQIND+Am0xw1djFptE7hFZjTWjYXTkCpGCAAECBAgQIECAAAECBAh0qIBpD6HA1PGsYyOvjJwncrfI3MZGECBAgAABAgQIECBAgACBwRTQNwECBAgQINCpAgosO/WTN28CBAgQ6EwBsyZAgAABAgQIECAwdoED4tQqkQ9FNsbccXBp5C6RggABAgRaQcAYCRAgQIAAAQIECLSmwLox7Nsit4msRWZMFj9+FSkIECBAoCrgmAABAgQIECBAgAABAgQIEGh/ATMcEgEFlkPC7CEECBAgQIAAAQIECBAgMDYB7QQINJXAH2M0IyMvjKzGQdFwUmT+YmNsBAECBAgQIECAAAECBPou4EoCBAiMQ2CWOPe7yHMicz82PeKVOJoiUhAgQIAAAQIECBAg0OQChkeAAAECBAgQIECgFQUUWLbip2bMBAgMp4BnEyBAgAABAgQIECBAoN0FHokJrh7508hqbBYNoyM/ESkItLOAuREgQIAAAQIECBAgQIDA0AhsG4/JVSvXjm01Ho+GjSPzzymyyDJ2BYEBFdAZAQIECBAgQIAAAQIECBAg0P4CZkiAAIHxCiiwHC+RCwgQIECAAAECBAg0u4DxESBAgACBQRHYM3r9UuRLkY2xeBxkkeWWsRUECBAgQIAAAQJDJjAgD5ohetkqcslIQYAAAQIEhlNgnnj4XyKPiZw6shonRcNCkWdECgIECBAgQIBABwmYKgECBAgQIECAAAECBAgMtYACy6EW97xSGBAgQIAAAQIECBAgQIAAAQKtInB6DHTpyGsiGyP/TOn4aDg0svfQSoAAAQIECBAg0IwCS8SgfhV5Q+TbkadGCgIECBAgMOECE37nH+PWT0VW44Fo+ELkFpHPRAoCBAgQIECAAAECBAgQIEBguAU8nwABAgQItLlA/jJcm0/R9AgQIECAAAEC4xdwBQECBAgQIECAwFgFboszy0ceHVmNnaLh8sh5IwUBAgQIEGh6AQMkQKAsUjHIIstKk0MCBAgQIDAkArtVnvJmHP88MletzD9riF1BgAABAgQmTMBdBAgQIECAAAECBAgQIECAQPsLDOQMFVgOpKa+CBAgQIAAAQIECBAgQIDAwAnoiUCzCXwtBpQZmx7xuTi6LnKdSEGAAAECBAgQINDcAgtXhndr5dghAQJDL+CJBDpV4Pcx8YsiM26OH0tFZtHlK7EVBAgQIECAAAECBAgQaDcB8yFAgAABAgQIEGhiAQWWTfzhGBoBAgRaS8BoCRAgQIAAAQIECBDoAIFcxTJXs8xVLRunO30cnBv5g0hBgEBbC5gcAQIECLS4wIjK+Kv/Xlc57ZAAAQIECAyqwA7R+56Ri0XeFCkIEGgaAQMhQIAAAQIECBAgQIAAAQIE2l/ADAkQ6BJQYNklYUuAAAECBAgQIECAQPsJmBEBAgQIDIbANdHpyMjTI6vxw2jIQsvpYisIECBAgAABAgSaT6A9V7BsPmcjIkCAAIG+CfwnLvtppCBAgAABAgQIECAwfgFXECBAgAABAgQIECBAYJAEFFgOEqxuCUyIgHsIECBAgAABAgQIECBAgECLCLwY4/xSZK4yEZsesU4cjY78bKToRUATAQIECBAgQGCYBGaK504f2RWvxc69kYIAAQIECBAYBAFdEiBAgAABAgQIECBAgAABAu0vYIYECBAg0B4CCizb43M0CwIECBAgQIDAYAnolwABAgQIECAwLoFcZeKLccEjkY0xbxxcEblTpCBAgAABAgSaX8AIO0Ng4co074jjNyMFAQIECBAYKIHpBqoj/RAgQIAAAQKDIqBTAgQIECBAgAABAgQIECBAoBeBNiuw7GWGmggQIECAAAECBAgQIECAAIE2EzCdJhO4IMYzMvKPkdU4NBqOj/RnUIEgCBAgQIAAAQLDLDCi8vxbK8cOCRAg0GQChtNCApPEWHeLfCDyC5GCAAECBAgQIECAAAECBAj0UcBlBAgQIECAAIHhF/DLbcP/GRgBAQIECLS7gPkRIECAAAECBAgQaH+Bh2KKq0QeGFmNLaPhusjFIwUBAgTaV8DMCBAg0PwC1RUsb2v+IRshAQIECLSAQP6lS/+KcR4QOWXkyZFTRQoCBAi0p4BZESBAgAABAgQIECBAgAABAu0vYIYdJ6DAsuM+chMmQIAAAQIECBAgQIBAKQwIECAwSAK7R7+bRL4a2RhLxcHoyE0jBQECBAgQIECAwPAIWMFyeNyH9akeToAAgUEUmCb6Pi7y2sjGf8bMFsc/jxQECBAgQIAAAQIECAyRgMcQIECAAAECBAgQIDBxAgosJ87P3QQIDI2ApxAgQIAAAQIECBAgQIBA6wj8Ooaaq1dkQWXsdsdksZerWPgly4AQvQpoJECAAAECBAZXwAqWg+urdwIECHSSwOYx2bsit46sRTbG/XFwRqQgMDYB7QQIECBAgAABAgQIECBAgED7C5ghAQIEWkpAgWVLfVwGS4AAAQIECBAg0DwCRkKAAAECBAiMQ+DmOLdMZK5kEZsesWscXRo5V6QgQIAAAQIECDS5QFsNb7eYzQGRl0U+EfnvSEGAAAECBPojsGBcfHXkiZEzRDbGm3FwSGQW9F8RW0GAAAECBAgQaCEBQyVAgAABAgQIECBAgACBThZQYNkpn755EiBAgAABAgQIECBAgAABAu0v0Hwz3DaG9I3IaqwQDaMj14wUBAgQIECAAAECQyPwm3jMHpErRs4UKQgQIECgVQWGftwfiEfuF5l/odKo2FYj25eKxl0iX4kUBAgQIECAAAECBAgQIECAwMQKuJ8AAQIECBAYMgEFlkNG7UEECBAgQIBAVcAxAQIECBAgQIBARwj8Imb56cg7Ixsjf6n//6Jh70hBgAABAm0sYGoECBAgQIAAAQItLzBNzGDHyMkiG+PVONgrconImyIFAQIECHSwgKkTIECAAAECBAgQIECAAAEC7S/QrjNUYNmun6x5ESBAgAABAgQIECBAgMCECLiHAIHBEbgquh0ZeXZkNX4SDWdGTh0pCBAgQIAAAQIECBAgMBQCnkGAQP8EHo3Lvx/ZGNfGwSKRubLlm7EVBAgQIECAAAECBAgQaDYB4yFAgAABAgQIECDQJwEFln1ichEBAgSaVcC4CBAgQIAAAQIECBAg0DICz8VIN4is/kJmNJVsvy52PhUpCBAYQ0ADAQIECBAgQIAAAQIEhl3giBjBzZH5v++3i+2oyHsjBQECAyagIwIECBAgQIAAAQIECBAgQKD9BcyQAIFmFFBg2YyfijERIECAAAECBAgQaGUBYydAgAABAuMWyBUr14pLnohsjAXj4C+RO0QKAgQIECBAgACBZhcwPgIECBDoNIFcpfIrMemFIo+NfDtSECBAgAABAgQItLuA+REgQIAAAQIECBAgQKADBBRYdsCHbIrjFnCWAAECBAgQIECAAAECBAgQGHKB8+KJIyP/FFmNX0RD/qJmbAYu9ESAAAECBAgQIECAAAECBAhMtECuYPnoRPcyiB3omgABAgQIECBAgAABAgQIEGh/ATMkQIAAAQIDLaDAcqBF9UeAAAECBAgQmHgBPRAgQIAAAQIEOkHgvpjkCpEHR1Zjm2i4NvJjkYIAAQIECLSrgHkRIECAAAECBAgQIECAAAEC7S9ghgQIECBAgAABAgQIECBAgECTCwxAgWWTz9DwCBAgQIAAAQIECBAgQIAAgQEQ0AWBQRPYNXrePPL1yMZYJg5GR34lUhAgQIAAAQIECBAgQIDAkAh4SIcJfK7D5mu6BAgQIECAAAECBAgQIFAX8IMAAQIECBAgQKBRQIFlo4Z9AgQIEGgfATMhQIAAAQIECBAgQKCVBE6OwY6MvCGyMaaIg9Mi948UBAgQGFNACwECBAgQIECAAAECEyKwVNx0a+RFkfNECgIECDS3gNERIECAAAECBAgQIECAAAEC7S9ghgSGUUCB5TDiezQBAgQIECBAgAABAp0lYLYECBAgME6Bm+JsFlmeGNtq7B4N+Uufs8dWECBAgAABAgQIEGhqAYMjQIBAEwtMGWM7IvK6yIUj3x/5q0hBgAABAgQIECBAgEA/BVxOgAABAgQIECBAgED7CCiwbJ/P0kwIDLSA/ggQIECAAAECBAgQIECAwFALvBUP3DJy58hqrBINoyNXixQDJ6AnAgQIECBAgAABAgQIEOgMgZVimrdH7hjZ+Lsin4vjDSNFewuYHQECBAgQIECAAAECBAgQIND+AmZIgAABAhMo0PiH5hPYhdsIECBAgAABAgQIDJWA5xAgQIAAAQIdInBYzPPzkfdGNsYscXBB5HciBQECBAgQINC2AiY2wAK/j/4Oj9wlcp1IQYAAAQKdJTBDTPc3kX+MnD2yGtn+t2qjYwIECBAgQIDA4At4AgECBAgQIECAAAECBAgQaA4BBZaD+TnomwABAgQIECBAgAABAgQIEGh/ATMcLIErouOlI38XWY2fgMgn+gAAEABJREFURsNvI6eMFAQIECBAgAABAmMXmDtOrRX5jciDIo+MFAQIECAwIQKtec+mMezbI78UWY2HomG9yFUiH4wUBAgQIECAAAECBAgQIECAAAECBAgQIECgIwUUWHbkx27SBAgQINDJAuZOgAABAgQIECBAoIUEno6xrhv5o8hqbBwNoyNHRQoCBAgQqAg4JECAwLsCI97ddm1u69qxJUCAAIG2FpgrZnd55MmR00c2xptxcHDkgpHnRgoCBAgQaGEBQydAgAABAgQIECBAgAABAgTaX8AMB19AgeXgG3sCAQIECBAgQIAAAQIECIxbwFkCBAiMT+CHcUGuqpEFl7HbHVkwcHUcbR8pCBAgQIAAAQIExhRYuNKUq5hVmhwSGDIBDyJAYOgEPhaP+lxkNfIvKlosGneNfDlSECBAgAABAgQIECBAYKAF9EeAAAECBAgQIECg5QQUWLbcR2bABAgMv4ARECBAgAABAgQIECBAgMAwCOSqGiPjuX+OrMZR0XBkpCAwgAK6IkCAAAECbSGQfyFF40SsYNmoYZ8AAQLtK3BBTO23kV3xTOzkX060bGxvjRQECHQL2CFAgAABAgQIECBAgAABAgTaX8AMCRAgMG4BBZbj9nGWAAECBAgQIECAQGsIGCUBAgQIEOgMgXtimrkCx+GxrcbXouGvkdVVmqJJECBAgAABAgTaRKD/01Bg2X8zdxAgQKBdBHaMiTwdeWrkgpHHRL4dKQgQIECAAAECBJpdwPgIECBAgAABAgQIECBAYEgFFFgOKbeHdQnYEiBAgAABAgQIECBAgAABAu0vMIgz3Cn63iqy+ouhy0fb6MiNIgUBAgQIECBAgEApH6sg3F45dkiAAAEC7SuQxZULxPQ2jXwictBCxwQIECBAgAABAgQIECBAgED7C5ghAQIECBBoZwEFlu386ZobAQIECBAg0B8B1xIgQIAAAQIECLSWwAkx3JGR/4xsjKni4PTI/SIFAQIECBCoCjgm0EkCs8Zk89+NYlOPF+PnQ5GCAAECBDpH4KnOmaqZEiBAgACBHgIOCBAgQIAAAQIECBAgQIAAgfYXGLAZKrAcMEodESBAgAABAgQIECBAgACBgRbQHwEC4xH4e5xfOvKUyGp8Nxr+EDlzpCBAgAABAgQIdKLAwpVJ31Y5dkiAQNMIGAgBAgQIECBAgAABAgQIECDQ/gJmSIAAAQIECBAg0KwCCiyb9ZMxLgIECLSigDETIECAAAECBAgQIEBg6AVej0duFvntyGqsHg2jI1eOFAQIDJSAfggQIECgVQRGVAZ6e+XYIQECBAi0lkD+b9v1W2vIRkuAQEsLGDwBAgQIECBAgAABAgQIECDQ/gJmSIBAXUCBZZ3BDwIECBAgQIAAAQIE2lXAvAgQIECgYwQOipmuGHl/ZGPMEQcXR+4WKQgQIECAAAECnSTQUStYdtIHa64ECHScwAwx49Mi83/bHhXbaSIFAQIECBAgQIAAgY4UMGkCBAgQIECAAAECBAgMhoACy8FQ1SeBCRdwJwECBAgQIECAAAECBAgQIDDhApfFrSMjz4+sxgHRcGrkByKHOzyfAAECBAgQIDAUAtUVLG8biod6BgECBAgMqMAm0Vv+9/dXYpuRxZY/zR3ZEgIGSYAAAQIECBAgQIAAAQIECLS/gBkSIECAQBsIKLBsgw/RFAgQIECAAAECgyugdwIECBAgQIBASwk8HqNdM3KfyGrkL6aOjsYswoyNIECAAAECBN4TsNeGAmvFnD4fuWtkrnz2z9gKAgQIEGgNgTljmJdE5l8UlEWVsdsd28fePJGCAAECBAgQIDABAm4hQIAAAQIECBAgQIAAAQIEqgLtV2BZnaFjAgQIECBAgAABAgQIECBAoP0EzIjA+AW+F5dsGPl8ZGMsGgfXRW4dKQgQIECAAAEC7SzwXEzuisiDI78a+Z9IQYAAgdYS6LzR1mLKO0feGrliZDUeiYYvRt4bKQgQIECAAAECBAgQIECAQHsImAUBAgQIECBAYJgFFFgO8wfg8QQIECDQGQJmSYAAAQIECBAgQIDAsAicFU/N1Sqvim01jouGIyIFAQIEBkxARwQIECBAgAABAgQmQmDhuHd05CGRU0Y2xttxcGTkgpEXRAoCBAgQGEYBjyZAgAABAgQIECBAgAABAgTaX8AMO0tAgWVnfd5mS4AAAQIECBAgQIAAgS4BWwIECHSKwB0x0U9H/jKyGjtGw5WRC0QKAgQIECBAgAABAu0oYE4ECLSGwHdjmLlq5VKxrUb+79rlo3GHyBciBQECBAgQIECAAAECBKoCjgkQIECAAAECBAgQmAgBBZYTgedWAgSGUsCzCBAgQIAAAQIECBAgQIDARAlkMeV2vfSQxZfXRfv6kWLYBQyAAAECBAgQIECAAAECHSnwei+zzrafRPtikX+LFATaSMBUCBAgQIAAAQIECBD4f/buA06SqloY+B3JSaLkpIAkEfTBEpQkICAoiEgQkAyKT4JKkpxBVAygSHpkRIIBFQkKiJKVBQmrCBIFJCMIH0G+cwZ37Oqd3Z083dX/97tnq+pWuvdf1VX13D1cAgQIECBAgAABAq0jIMGyda6FlhAgQKBuAvpDgAABAgQIECBAgACBVhM4JRq0UsRdEY1llli4KOLwCIUAgf4J2JoAAQIECBAgQIAAgcELnBCHyJEqY9Jdbos/l404OOK1CIUAAQKjLeD8BAgQIECAAAECBAgQIECAQP0F9JBAxwpIsOzYS6/jBAgQIECAAAECBDpRQJ8JECBAgEDJ0SrHhMP5Ec3loKj4ScS7IhQCBAgQIECAAIG2FdBwAgQItJ3Am9HiHSJeitgjIv//1ntjqhAgQIAAAQIECBAgMFEBKwgQIECAAAECBAgQIDA0AhIsh8bRUQgMj4CjEiBAgAABAgQIECBAgAABAsMh8EocdKuIfSOay0ZRcUvEWhEjU5yFAAECBAgQIECAAAECBAiUckMgLBjxnYi3IpS6CegPAQIECBAgQIAAAQIECBAgUH8BPSRAgACBthSQYNmWl02jCRAgQIAAAQKjJ+DMBAgQIECAAIEaCXwt+rJ+xGMRjWXhWLg64ksRCgECBAgQ6EgBnSZAgAABAgRGReC5UTmrkxIgQIAAAQIdK6DjBAgQIECAAAECBAgQIECAQCl1T7B0jQkQIECAAAECBAgQIECAAIH6C+ghgcEI/Cp2XiHilxHN5RtRcWbElBEKAQIECBAgQIAAAQIECIyugLMTIECAAAECBAgQIECAAAEC9RfQQwIECBAgQIDAiAtIsBxxcickQIAAAQIECBAgQIAAAQIECBBoMYHHoz0bRBwb0Vy2jYpbIv4nQiFAgEA/BGxKgAABAgQIECDQ4QIHRv8XjVAIECBAoNYCOkeAAAECBAgQIECAAAECBAjUX0AP6y4gwbLuV1j/CBAgQIAAAQIECBAg0BcB2xAgQIBACuwff2wZ8XJEY/lALGSS5fYxVQgQIECAAAECBAi0r4CWEyAwEgKrxEnGRRwRcV5EV4RCgAABAgQIECBAgACBkRNwJgIECBAgQIAAAQIE+iUgwbJfXDYmQKBVBLSDAAECBAgQIECAAAECBAgMk8AP47hjIm6MaCz5v6OdERUnRCgjJOA0BAgQIECAwIAE8j8MkYk9v4q9vx/xrgiFAAECBIZfYPY4xZkRv49YPCJL/v+X/5szggCBiQtYQ4AAAQIECBAgQIAAAQIECNRfQA8JECDQygL5D8NauX3aRoAAAQIECBAgQKBdBLSTAAECBAgQqI/APdGVHHHk5Jg2lz2j4jcR74lQCBAgQIAAgc4TaPUeTxENXDYiE3vWjennIl6JUAgQIEBgeAV2jcPfH7FtRHPZubnCMgECBAgQIECAQMsLaCABAgQIECBAgAABAgQIdJCABMsOutjVrloiQIAAAQIECBAgQIAAAQIE6i+gh4MU+Hzsv1tEc1kzKnJkqE/GVCFAgAABAgQItJLAu6MxU0eML4/FzEsRCgECBAgMj8BScdibI/I/0DNzTBvL67FwVMTyEcNcHJ4AAQIECBAgQIAAAQIECBCov4AeEiBAgAABAsMlIMFyuGQdlwABAgQIEOi/gD0IECBAgAABAgQItJ7A96NJH464N6KxzB4Ll0YcEqEQIECAQH8EbEuAwHAKZKJP4/Gbv2Ea15knQIAAgYELTB+7Hh9xR8SYiOZyW1TkiMIHxvS1CIUAAQIECHSegB4TIECAAAECBAgQIECAAAEC9ReoSQ8lWNbkQuoGAQIECBAgQIAAAQIECAyPgKMSIEAgBH4fkf9g9sKYNpdDo+KSiNkiFAIECBAgQIDAaAss2dSAcU3LFgkQmIiAagL9EJgutr0v4isRU0Y0lldjYc+IFSIkuQeCQoAAAQIECBAgQIAAgVYS0BYCBAgQIECAAAECvQlIsOxNRR0BAgTaV0DLCRAgQIAAAQIECBAgQGB4BF6Kw24RcUBEc9kkKm6OWCNCITASAs5BgAABAgQmJmAEy4nJqCdAgMDQCbwSh/pJRHO5JiqWiPh2hEKAAIGhEHAMAgQIECBAgAABAgQIECBAoP4CekiAQAsISLBsgYugCQQIECBAgAABAgTqLaB3BAgQIECgVgJHR282jHgiorEsGgv5j2l3j6lCgAABAgQIEBgtgeYRLEdw9LTR6rLzEiBAYFQE9ouzPh2RJafbxMxHIh6KUAgQIECAAAECBAjUWEDXCBAgQIAAAQIECBAgUD8BCZb1u6Z6NFgB+xMgQIAAAQIECBAgQIAAAQL1FxhcD38Ru4+JuDKiueRIJadHZVeEQoAAAQIECBAYaYHmBMtxI90A5yNAgECHCPwz+vmliPMj8tl7bkyVVhTQJgIECBAgQIAAAQIECBAgQKD+AnpIgAABAgQGKSDBcpCAdidAgAABAgQIjISAcxAgQIAAAQIECLScwCPRonUjjo9oLjtExS0Ry0YoBAgQIECgzwI2JDBIgQVj/xkjxpeXYubxCIUAAQIEhkfgnDjsVhE5gmVMFAIECBAgQIBA3wRsRYAAAQIECBAgQIAAAQIECLSWwHAkWLZWD7WGAAECBAgQIECAAAECBAgQGA4BxyRA4G2BfWKyTcT/i2gsy8dCJll+NqYKAQIECBAgQGAkBHIEtcbz3NW4YJ4AAQIDFLAbAQIECBAgQIAAAQIECBAgUH8BPSRAgAABAgQIdLSABMuOvvw6T4AAgU4S0FcCBAgQIECAAAECBAgMm8C5ceQVIjKhMiY9ZeqYOyvi6xEKAQIjIuAkBAgQ6GiBpZp6P65p2SIBAgQIECBAgACBmgjoBgECBAgQIECAAAECBAgQIFB/AT0kMHICEixHztqZCBAgQIAAAQIECBAgUBWwRIAAAQJ1EvhTdGbFiNMimsuXo+LKiIUiFAIECBAgQIDAcAlMEwd+JWJ8uWf8jOkoCzg9AQLtILBqNPLmiJkiFAIECBAgQOLb8/AAABAASURBVIAAAQIECPRfwB4ECBAgQIAAAQIECLStgATLtr10Gk5g5AWckQABAgQIECBAgAABAgQIEJiswM6xxRcjmss6UZEjXH48pi1dNI4AAQIECBBoW4Fjo+XTRywdsVXELyIUAgQIEJi0wMyxOv9DOb+N6ZiIYyIUAh0hoJMECBAgQIAAAQIECBAgQIBA/QX0kAABAgT6JiDBsm9OtiJAgAABAgQIEGhNAa0iQIAAAQIECLSiwInRqNUj7otoLHPGws8iDohQCBAgQIAAgb4L2LJ/AvfE5udH5DQmCgECBAhMRGDTqB8XsWPE+LJbzCwToRAgQIAAAQIECIy8gDMSIECAAAECBAgQIECAAIFREZBgOaLsTkaAAAECBAgQIECAAAECBAjUX0APCXQLjB/95OLupeofR8bijyLeGaEQIECAAAECBAgQIECAwMgKzBOn+2nERRFzRzSWrlj4VEQfik0IECBAgAABAgQIECBAgACB+gvoIQECBAgQINAJAhIsO+Eq6yMBAgQIEJiUgHUECBAgQIAAAQIECAyXwPNx4E9HHBzRXLL+lqhcNUIhQIDA8As4AwECBAgQIECAQCZP7hoM90Z8IqK5PBIV60UcGqEQIECAAIH2FNBqAgQIECBAgAABAgQIECBAoP4CejjkAhIsh5zUAQkQIECAAAECBAgQIEBgsAL2J0CAQM0Ejoj+bBzxVERjWTwWcqTLL8RUIUCAAAECBAgQINBxAjpMYAQFFotz3RBxcsTMEY3ljVj4WsR7I66IUAgQIECAAAECBAgQIEBgCAUcigABAgQIECBAgECrC0iwbPUrpH0ECLSDgDYSIECAAAECBAgQIECAAIHJCfw0NhgT8euI5nJiVPwgQmltAa0jQIAAAQIECBAgQKA9BVaKZv8lIqcxqZTfx9L7IvaNeDVCIUCAAAECBAgQIECAAAECBAgQIECg/gJ6SIAAgYqABMsKhwUCBAgQIECAAAECdRHQDwIECBAgQKAFBR6MNq0dcUJEc9klKm6MyH/YGxOFAAECBAgQINAXAdsQIECAQB8Ebo1txkY0lmdiYceIVSP+HKEQIECAAAECBAgQaGEBTSNAgAABAgQIECBAgACB4RSQYDmcuo7ddwFbEiBAgAABAgQIECBAgAABAvUX0MPxAl+Kme0i3ohoLDmayi1R8ZkIhQABAgQIECBAgAABAgSGRuDNOMxWEfn/g70V0/+LWDzijIhcjokypAIORoAAAQIECBAgQIAAAQIECNRfQA8JECBAgECNBCRY1uhi6goBAgQIECAwtAKORoAAAQIECBAgQGAYBc6KY4+J+GNEY5kuFs6LOC5CIUCAAIEREHAKAgQIECBAoCME7ole7hGxWsQOETmCZUwUAgQIECBAoFME9JMAAQIECBAgQIAAAQIECBCov8BAeyjBcqBy9iNAgAABAgQIECBAgAABAiMv4IwECNRL4PbozgoROXpKTCpln1i6PGK+CIUAAQIECBAgQIAAgc4S0NvhEfheHPZ3EQoBAgQIECBAgAABAgQIEGgFAW0gQIAAAQIECBBoEQEJli1yITSDAAEC9RTQKwIECBAgQIAAAQIECBCYjMC/Y32OnrJXTJvLelFxS8THIhQCLSygaQQIECBAgAABAgQIECBAgED9BfSQAAECBAgQIECAAAECBAgQqL+AHhLoTAEJlp153fWaAAECBAgQIECAQOcK6DkBAgQIEGhNgW9Fsz4S8UBEY5k3Fn4RsV+EQoAAAQIECBDoTeCjUfnxiPkjlPECpgQIdILA7J3QSX0kQIAAAQIECBAgQGASAlYRIECAAAECBAgQIEBgCAQkWA4BokMQGE4BxyZAgAABAgQIECBAgAABAgTqL/CfHl4T0zERP4loLsdExfkRM0QoBAgQIECAAIFGgT1i4WcRj0Q8E5H/0YaYKAQIEKitwDzRs59H/D5iigiFQNsIaCgBAgQIECBAgAABAgQIECBQfwE9JECAAIH2E5Bg2X7XTIsJECBAgAABAqMt4PwECBAgQIAAAQLDJ5BJEZ+Mwx8W0Vy2jIpbIlaOUAgQIECAwHALOH77CCzV0NTZYv65CIUAAQJ1FdglOnZvxAYRi0fsFaEQIECAAAECBAgMXMCeBAgQIECAAAECBAgQIECg4wU6IMGy468xAAIECBAgQIAAAQIECBAg0AECukigdgKHRo8+FdGcIJEJFDdE/a4RCgECBAgQIEBgmiBYOKKx3N24YJ4AAQI1EXhP9OO3pZQfxHTmiPHl8JiZO0IhQIAAAQIECBAgQIAAAQIEaiOgIwQIECBAgACBkRWQYDmy3s5GgAABAgTeFvAnAQIECBAgQIAAAQIEJi9waWwyJuLaiOZyclR8L0IhQKCVBbSNAAECwy+wZNMp/hbLr0UoBAgQqJPAAdGZ+yNWjWguT0XFvBEKAQIECBAYPQFnJkCAAAECBAgQIECAAAECBOovoIe1FpBgWevLq3MECBAgQIAAAQIECBDou4AtCRAgQKAlBf4arVoz4jsRzeXzUfG7iObEiqhSCBAgQIAAgQ4RaP4OuKdD+q2bgxCwK4E2Elgu2npnxJERzeXNqPhGxBIRf4xQCBAgQIAAAQIECBAgQKBBwCwBAgQIECBAgAABAn0XkGDZdytbEiDQWgJaQ4AAAQIECBAgQIAAAQIEOklgj+jsThFvRTSWD8XCzRGbR9Sx6BMBAgQIECAwaQEJlpP2sZYAgfYUmC6ancmTt8V0mYjm8qeoWD7iKxGvRCgECLS/gB4QIECAAAECBAgQIECAAAEC9RfQQwIECLSsgATLlr00GkaAAAECBAgQINB+AlpMgAABAgQIEBhWgdPj6GMi7ohoLDPFwg8jjopQCBAgQIAAgWEXaKkT5MhtjQ26t3HBPAECBNpU4OBo95cipohoLvtFxfsjxkYoBAgQIECAAAECBIZRwKEJECBAgAABAgQIECBAoFMEJFh2ypXurZ/qCBAgQIAAAQIECBAgQIAAgfoL6GHdBHIEl0yyPKeXjn016i6LmDtCIUCAAAECBDpDwAiWnXGd9ZJApwkcFx1+OqKxXB8Li0TkupgoEwioIECAAAECBAgQIECAAAECBOovoIcECBAgQIDAsAhIsBwWVgclQIAAAQIEBipgPwIECBAgQIAAAQIEJivwWmzx2YivRDSXDaPiloiPRigECBBoWQENI0BgSARyZLfFmo50d9OyRQIECLSjwPPR6L0jsuT8LjGzWsQDEQoBAgQIECDQRgKaSoAAAQIECBAgQIAAAQIECNRfoA49lGBZh6uoDwQIECBAgAABAgQIECAwnAKOTYAAgVYV+EY0LBMpH45pY1kgFq6IGP8PkmNWIUCAAAECBGoo8O7o0zQR48tjMfNShEKAwMAE7NVaAmdGc46KWDLi1AiFAAECBAgQIECAAAECBAgMhYBjECBAgAABAgQIEJhAQILlBCQqCBAg0O4C2k+AAAECBAgQIECAAAECHSRwVfR1hYjLIprL16LinIjGxItYVOohoBcECBAgQKBk0lEjw72NC+YJECBQA4EDow9PRCgECBDoYAFdJ0CAAAECBAgQIECAAAECBOovoIcECIy2gATL0b4Czk+AAAECBAgQIECgEwT0kQABAgQIEBhOgX/EwT8RkaO7xKRSto6lWyLGRCgECBAgQIBAvQSeiu6cFXFtRI5ofVdMR7c4OwECBAgQIECAAAECBAgQIFB/AT0kQIAAAQIECBAgQIBAzQQkWNbsgurO0Ag4CgECBAgQIECAAAECBAgQIFB/gRr2MEd32Sz69WJEY3l/LNwcsVOEQoAAAQIECNRH4KboynYRa0YsFLFXhEKAAIFWFpiplRunbfUV0DMCBAgQIECAAAECBAgQIECg/gJ6SIAAAQIEBiMgwXIwevYlQIAAAQIECIycgDMRIECAAAECBAgQ6IvARbFRjlb5u5g2l1Oj4jsRCgECBAi0roCWESBAgACBOgqsFp36a8TXIxQCBAgQIECAAIFSGBAgQIAAAQIECBAgQIAAAQItJDBMCZYt1ENNIUCAAAECBAgQIECAAAECBIZJwGEJEGhRgT9Hu1aNOCmiuXwxKq6LWCxCIUCAAAECBAgQIECAQB8EBrzJu2LPcyPy/wdZJKa7RHw4QiFAgAABAgQIECBAgAABAgRaTkCDCBAgQIAAAQKdKyDBsnOvvZ4TIECg8wT0mAABAgQIECBAgAABAp0l8L/R3V0jmkuOHnNLVH4qQiFQPwE9IkCAAAECBAgQGG2BrmjA5yP+ErFVRGPJhMvpGivMEyBAgACBAQnYiQABAgQIECBAgAABAgQIEKi/gB4SGCEBCZYjBO00BAgQIECAAAECBAgQ6E1AHQECBAgQGGaBU+L4K0fcFdFYZomFiyMOj1AIECBAgAABAgSGWcDhCXSQwPujr7dFfC8i//+OmPSUV2Mu/3+U12KqECBAgAABAgQIECBAoHYCOkSAAAECBAgQIECAQHsKSLBsz+um1QRGS8B5CRAgQIAAAQIECBAgQIAAgfYTuCmaPCbi/IjmclBU/CTiXRHjiykBAgQIECBAgAABAgT6KzBj7HBCxB8jPhjRXPL/L1k6Ko+OeDNCIUBg9AW0gAABAgQIECBAgAABAgQIEKi/gB4SIECAQB8EJFj2AckmBAgQIECAAAECrSygbQQIECBAgAABAn0QeCW22Spiv4jmslFU3ByxVoRCgAABAgRaVECzCBAgQKCFBTaNto2L2DNiiojG8kIs7BqxSsQDEQoBAgQIECBAgACBSQhYRYAAAQIECBAgQIAAAQIERl5AguVImzsfAQIECBAgQIAAAQIECBAgUH8BPSTQugLHRdPWj3gsorG8OxaujtgrQiFAgAABAgQIECBAgEB/BHaLjeeLaC6/iIolI06JeCuifkWPCBAgQIAAAQIECBAgQIAAgfoL6CEBAgQIECBQewEJlrW/xDpIgAABAgQmL2ALAgQIECBAgAABAgQ6SuBX0dsxEZdHNJdvRsX/RUwZoRAgUDMB3SFAgAABAgQIDJPATnHc1yPGl8djJke13DCmOR8ThQABAgQIEBgpAechQIAAAQIECBAgQIAAAQIE6i+gh0MrIMFyaD0djQABAgQIECBAgAABAgSGRsBRCBAgQGB4Bf4eh/9YxLERzWW7qLgl4oMRCgECBAgQIECAAIHhFHDsegg8EN04LuKtiNMiloy4JEIhQIAAAQIECBAgQIAAAQIpIAgQIECAAAECBAi0tIAEy5a+PBpHgED7CGgpAQIECBAgQIAAAQIECBBoS4H9o9WfifhXRGP5QCxkkuX2MVV6BMwQIECAAAECBAgQIDARgaOi/iMRO0e8EKEQIECgjQU0nQABAgQIECBAgAABAgQIEKi/gB4SIEDgvwISLP9rYY4AAQIECBAgQIBAvQT0hgABAgQIECDQN4ELYrMVIm6MaCxTxMIZESdEKAQIECD2c4HLAAAQAElEQVRAgEDrCGwcTTkpIpOYVigxoxAgQKAFBF6NNlwboRAgQIAAAQIECBAgMBwCjkmAAAECBAgQIECAAAECwyYgwXLYaB24vwK2J0CAAAECBAgQIECAAAECBOovoIctK3BPtGyViB9ENJc9o+LXEe+JUAgQIECAAIHRF1gjmrBbxCkRt0QcGqEQIECAAIGWEtAYAgQIECBAgAABAgQIECBAoP4CekiAAAECBOoiIMGyLldSPwgQIECAAIHhEHBMAgQIECBAgAABAp0m8LnocCZsxKRSPhJLN0fkiFkxUQgQIFArAZ0h0G4CSzY1OP9DCU1VFgkQIDBogbUGfQQHIECAAAECBAi0loDWECBAgAABAgQIECBAgAABAvUXGFAPJVgOiM1OBAgQIECAAAECBAgQIEBgtASclwABAsMu8P04w4cjxkU0ljli4ccRB0coBAgQIECAwOgJNCdY3jt6TXFmAgSGT2DUjpzf/efH2a+O2CNCIUCAAAECBAgQIECAAAECBIZNwIEJECBAgAABAgRaQUCCZStcBW0gQIBAnQX0jQABAgQIECBAgAABAgTaUeD30egxERdGNJfDouKSiFkjFAJvC/iTAAECBEZKYJo40QIR48ubMfPnCIUAAQJDIbBNHCT/QytbxjTLEfHH3BEKAQIECBB4W8CfBAgQIECAAAECBAgQIECAQP0F9JBABwpIsOzAi67LBAgQIECAAAECBDpdQP8JECBAgACBPgn8M7baIuKAiOaySVTcErFGhEKAAAECBAiMnMD7mk71QCy/FqH0IqCKAIE+CywUW/4m4uyI2SPGl5li5psRCgECBAgQIECAAAECBFpWQMMIECBAgAABAgQIECAwWAEJloMVtD+B4RdwBgIECBAgQIAAAQIECBAgQKD+Aq3cw6OjcR+PeCKisSwaC9dE7B6hECBAgAABAiMjsGTTae5pWrZIgACB/gjkvxfYK3a4O2LNiObyYFScFqEQIDB0Ao5EgAABAgQIECBAgAABAgQI1F9ADwkQIECgzQTyL0zarMmaS4AAAQIECBAgMPoCWkCAAAECBAgQINBhAj+P/o6JuDKiuXw7KvIfXXfFVCFAgACBWgnoTAsKLNHUpnubli0SIECgrwLLxIZ/iMgRKmeIaWN5LRaOishnTo5sGbMKAQIECBAgQIBAfQX0jAABAgQIECBAgAABAgQIdLZAZyRYdvY11nsCBAgQIECAAAECBAgQINAZAnpJgMBwCzwSJ1g34usRzWXHqLg5YtkIhQABAgQIEBg+ASNYDp+tIxPoFIGpo6OZPJnJlcvFfHO5ISreH3FgxP+LaL2iRQQIECBAgAABAgQIECBAgED9BfSQAAECBAgQIDCCAhIsRxDbqQgQIECAQKOAeQIECBAgQIAAAQIECLSpwN7R7m0imv+x9QpRd0tErouJQoBACggCBAgMsYAEyyEGdTgCHSgwY/R5p4ipIhrLU7GwbcSHIv4coRAgQIAAAQL9ELApAQIECBAgQIAAAQIECBAgUH8BPayvgATL+l5bPSNAgAABAgQIECBAgEB/BWxPgAABAgT6KnBubDgm4taIxpKj4ZwdFb2NchnVCgECwyDQFcecNWLhiBxFdrWYfjxi64gvROwZkYnRX43pIRFHRhwX8c2I70b8IOKMiHMifhhxScTPIi6PuDriuogcySp/72Nj/u6Iv0T8LeLRiCcjno34Z8SrEW9GvBHxSsSLEc9EPBGRo+A+ENNM2LgrprdHZFL272N6bcRVEb+M+GnExREXROTz5PSYnhyRbc02Z9uzD9mX7FP2LfuYfc0+Z99Xje1z5K2FYjpLRBrFRCHQ9gJTRA/eG9FY/tS4YJ5AHwVs1tkC+d7eoYHgrZg/JSKfL/nujVmFAAECBAgQIECAAAECBGogoAsECBAgQIAAAQIECPRRQIJlH6FsRoBAKwpoEwECBAgQIECAAAECBAgQIDCKAnfGuTPJ8rSYNpcvR8WVEQtGDLLYnUDtBd4ZPVwg4n0RH47YIOIzEZ+P2C/imIjvRZwX8YuI30VkQtXDMX0h4t8RmSiRCY+ZAJkJkZkgmQmTJ8a6EyK+FnFUxKERB0TsE7FXxP9G7BKxfUQmJ24e000iMklxvZiuFZEJmyvHdPmITOBcKqaLRWRC53wxnTMiEzxzNKxpYj7/3iGTwKaN+ZkiZouYK2L+iHdHZPLG0jFdLmKFiFUiVo9YO2L9iE9EfCpii4htIjIBZNeYZluzzdn27EP2JfuUfcs+Zl+zz9n338b2d0Q8GPFcRBqlVZql3fVR9/OINE3bNE7rNE/7vAZ5LZaJbfI5NnNMFQKtILBoNCJ/XzHpLg/Fn69FKAQIEOivQH5TXBQ73ROxUkS+a5+PqUKAAIFRFHBqAgQIECBAgAABAgQIECBAoP4CekiAAIHWFMh/6NCaLdMqAgQIECBAgAABAu0ooM0ECBAgQIAAgc4T2Dm6vHtEc1knKnJ0ukzUilmFQEcIZOJTJhJm4uBG0ePPRRwecWpEJv5l8mMmQWYy5EAS/z4Wx/lQRCZjZlJmJmfGotIHgbRKs7TL5MlMosxkykyqzOTKTLLMZMtMuszky0zCzETyTGDLhJNM0sxrlkmbeQ3zWuY1zRG/Dovz57XO5NC89pl46u9fAqXWZXQ694847VYRmWSc/4GD82NeIUCAwEAF8j+ykP/Rg/xmH+gx7EeAAAECBAgQIECg3gJ6R4AAAQIECBAgQIAAAQIdIeAv+DviMk+8k9YQIECAAAECBAgQIECAAAEC9RfQQwIjIPDdOEeOQHdfTBtLjlqXCUiZCNJYb55Auwnk/5Y+PnEyk+gymS6T6jJxMpPx/hAdejzijYhHIjJR4Scx/X7EQRE7RWSycY4GmaNA5uiPs0RdV4TSHgJ5rfKaLRTNzWuY1zKvaSaZHxx1ea1/GtO89o/G9M2Iv0fkvXFZTDMRM0fdzBHC8h7KEUElYgaM0i+BTPLNpMqjY6+8974aU4UAAQIDFcj/gMBA97VfiwpoFgECBAgQIECAAAECBAgQIFB/AT0kQIAAAQIEhl4g/1HI0B/VEQkQIECAAAECAxewJwECBAgQIECAAAEC7Snw22j2mIhLIprLkVFxYUSOIBcThUDLCOT/Rp5JbpnslklvmfyWiZOZDDc+cTKT5DJZbnziZCbRZTJdJtVl4mSOhPjB6NHcEaNSZp555rLggguW97///WXVVVctG264Ydlqq63KbrvtVvbaa6+yzz77lAMOOKAceuih5aijjipf+9rXygknnFBOPPHE8oMf/KCcccYZ5Zxzzik//OEPyyWXXFJ+9rOflcsvv7xcffXV5brrris33HBDufXWW8vYsWPL3XffXf7yl7+Uv/3tb+XRRx8tTz75ZHn22WfLP//5z/Lqq6+WN998s7zxxhvllVde6a7LdblNbpv75L55jLFjx3YfM4+d58hz5Tnz3NmGbEu2KduWbcy2Zpuz7dmHQ6Mv2afsW/Yx+5p9zr6nQVqkSdqU0fu/eeLUeW9sGNNMhjskpidH5D10a0wnl4iZCZx5b84b22aCZ0wUAgQIECBAgAABAgQIECDQVgIaS4AAAQIECBAgQIAAAQIECNRfoO17mP94pO07oQMECBAgQIAAAQIECBAgQGB4BRydAAECBPookKPgbBrbZuJZTCpls1jKkd0+HFOFwEgKvCtOtnLEZyMOj8jR3/JeHJ84mUlumeyWSW+Z/Jb3bybDbRDbZnJcJsnF7PCUmWaaqcw///xl6aWXLqusskpZf/31yxZbbFF23XXXsu+++5ajjz66nHTSSeXcc88tl112Wfntb39b7rjjjvLggw+W559/vrz11lvd04ceeqi7Ptfndrl97vfNb36zHHfcceXII48shxxySPnqV79a9t5777LnnnuWL3zhC2WXXXYp22+/fdl6663L5ptvXjbZZJPy8Y9/vKy33nplrbXWKquttlpZeeWVy/LLL1+WXXbZstRSS5XFFlusLLzwwmW++eYrc845Z5l11lnLjDPOWKaZZpryjne8o0wxxRRl2mmn7a7LdblNbpv75L55jDxWHjOPnefIc+U589zZhmxLtinblm3Mtmabs+3Zh+xL9in7ln3Mvmafs+9pkEZp0miUZlmf63O73D73S+O0/tznPtdtn9cgr0Vek7w2eY2G5+r3HDXvsbzXmhMxcwTgW2OrxyL+HZH37C0xzXs47+W8p1eJ5bzHY6IQIECAwOAF2vYI80fLD41QCBAgQIAAAQIECBAgQIAAgckK2IAAAQIECBAgQIBAVUCCZdXDEgECBOohoBcECBAgQIAAAQIECBAgQGB0BY6I028c8XREY1k8Fq6P2C1CGayA/RsFMsEskyi3icrDIs6LyES0Z2P6j4gbIs6KOChiy4gVIjKpLSZDW+aaa66y3HLLdSdK7rjjjuXAAw8s3/ve98qPf/zjcu2115bbb7+9PPDAA+WZZ54pb7zxRnnxxRfLI488Uu66667y+9//vvzyl78sF1xwQTn55JPLscceW/bff//S2+iMCy20UBnl0RmHFm6Yj5ZWaZYjW+YIlznSZY54mbZpnNbf//73u+3zGuS1yGuS1yavUV6rvGZ57fIaXhvXMq9pXtu8xnmtMzEzr33eA8PUnbxn897Nezjv5bynfx/nyns87/W85/Pez9/ANlGfv4n8bcSsQoAAAQI1FcgRjveMvo2LyJGSN4qpQoAAAQJ1E9AfAgQIECBAgAABAgQIECBAoP4CekiAwKgKSLAcVX4nJ0CAAAECBAgQINA5AnpKgAABAgQIdJxAjgY4Jnr964jmclJU/CBCIdAfgTli45Uito7IBLJMJLs55p+JyASzTKI8O+YPjvhMRCaizRrTISk5CmOOuphJdDvssEN34mSOfphJdjfddFN5+OGHy+uvv16eeOKJ7iTKTNI77bTTyhFHHFE+//nPl4033risvvrqZbnllivvfve7y2yzzdY90uOQNM5Bhl0gR+XMa5bXbrm4hnkt85rmtc1rnNc6r3kmX+Y9kPdC3hN5b+Q9kvdKJmLmvZP3UN5LeU8NYcPzXs97Pu/9/A3kbyF/E/nbyN9I/lbyN5O/nUy+zN9S/qaGsAkOReBtAX8SIDBiAkvGmTK5/oSYzhCR5bvxx3QRCgECBAgQIECAAAECBIZVwMEJECBAgAABAgQIECBQJwEJlnW6mvoylAKORYAAAQIECBAgQIAAAQIECNRfQA+HX+BvcYq1I/IffcekUnaJpRsj3hehEBgvkAlfmfi1dVQcGnFuxE0RmSD2VEzznjknpplAlolkmcQ7WywPuGSSWya7rbfeeiWT3w444ICSyXCXXnppyeS4hx56qDtx8sknnyxjx47tHmHy9NNP706czNEPM8luxRVXLAsssECZcsopB9wOO9ZLIO+FvCfy3sh7JO+VTMTMeycTMfNeynsqEzHzHst7Le+5vPfyHsx7bagSSAAAEABJREFUMe/JvDfzHh2kTv5G8reSv5n87WTyZf6W8jeVv61MvszfWv7m8reXv8H8LQ7ytHYnQIAAgWEUOCKOfU/E8hGNZYFY+GKEQoBAVcASAQIECBAgQIAAAQIECBAgUH8BPSRAgAABAgMWkGA5YDo7EiBAgAABAgRGWsD5CBAgQIAAAQIECLStwJei5dtHvBHRWDKJJxN7Mumnsd58/QUy4Wv16OYXIk6O+F3E0xGZ8JWJX5lEeUgsbxWxYkRuH5P+lxlmmKFkktqnPvWpsu+++5ZTTz21XHvttSWT2l577bWSSW6Z7Hb55ZeXTH478sgjSybDffKTnyyZHLfgggtKnOw/uz36KJCJmHmP5b2W91zee0ceeWT3vZj3ZN6beY/mvZr3bN67p512Wve9nPd03tt5j/fxdL1tlr+tTL7M31r+5vK3l7/B/C3mbzJ/m/kbzd/qanGA3D4mCgECBAiMkkB+P/8lzn1gRHN5PSoy8fJbMVUIECBAgAABAgRaXkADCRAgQIAAAQIECBAgQIAAgVYRGL4Ey1bpoXYQIECAAAECBAgQIECAAAECwyfgyAQIEOi7wJmxaSbx/DGmjWX6WDgv4tgIpX4C+b9Bvz+6lclbeY1/HvMPReSoedfG9MSIXSM+FDF7xIDK9NNPX97//veXTDgbn0R5zTXXlEceeaS89NJLJZPULr744nLssceWnXbaqay++uolk9qmmmqqAZ3PTgRGWiDv1bxn897dcccdu+/lvKfz3s57PO/1vOczgTh/A/lbyN9E/jYG0db8TeZvM3+j+Vu9Lo6Vv938DedvOX/T+dteNurztx4ThQABAgSGSWCmOO73I26IWCyiudwWFfk8zpGKX4v5oS+OSIAAAQIECBAgQIAAAQIECNRfQA8JECBAgAABAh0q4C+8O/TC6zYBAgQ6VUC/CRAgQIAAAQIECBAgQGBUBW6Ps2eSZSZbxmyl7BtLv4yYL0JpT4E5otkfjchreW5Mx0bkSEp3xDSXs36DmF8wot8lE8UyYWyTTTYp++yzTznllFNKJpRlYtnLL79c7rjjjpIJZ5lEmUmUa6yxRpl//vn7fR47EGhHgbzX857Pez9/A/lbyN9E/jbyN5K/lUy+zN9O/obyt5S/qQH2NX/D+VvO33T+tpt/6/vFcfNZkM+EmFUIECBAYJACq8T+f474XERXRGP5VyzsFbFCxL0RCgECBAgQ6CgBnSVAgAABAgQIECBAgAABAgTqL6CHBEZCQILlSCg7BwECBAgQIECAAAECBCYuYA0BAgQIEOg0gTejw9tH5D8Ej0mlrB9Lt0TkNCZKCwvMFm1bOyITrC6M6X0RT0VcETHgUe2mm266sswyy5RPfvKTPUmUv/nNb8rDDz9cMlEsE8YuueSSctxxx5Wdd965ZEJZJpbFORUCBCYikL+R/K1k8mX+dvI3lL+l/E1l8mX+xjJheXzyZf4G87c4kcNNrDr/vmn8aLXHxEb5LMhnwl9jPp8R+azIZ0Y+O6JKIdCRAjpNYKACz8SOvSWtXxn1i0d8K0IhQIAAAQIECBAgQIAAgdYQ0AoCBAgQIECAAAECBNpQIP/Cuw2brckECIyegDMTIECAAAECBAgQIECAAAEC9RcYkR7mPwRfK870t4jGMm8s/DIiR0CLidICArNEG/Ja7R3TCyL+EpH/0P+qmGYy5WYxXTSiz+Ud73hHWXbZZcvWW29dcrS9X/ziF+Whhx4q//rXv8qdd95ZLr300p4kyjXXXLMssMACfT62DQkQ6LtAJl/mbywTlscnX+ZvMH+L+ZvM32b+Rrfaaqvu32z+dvt+9O4tF4k/8xmRz4p8ZuSzI58h+SzJZ0o+W/IZE5spBAgQIDARgRy98usN656O+a0j1o14NEIhQIDAIATsSoAAAQIECBAgQIAAAQIECNRfQA8JECBAYHICEiwnJ2Q9AQIECBAgQIBA6wtoIQECBAgQIECAQLsK/CYavkLETyKaS46Adn5UTh+hjKzAB+J0n484O2JcxHMRV0d8LWKLiMUi+lwWWmihsuGGG5b99tuvnHfeeSVHznvjjTfK2LFjyznnnFP23Xff8rGPfawsuOCCfT6mDQkQGH6B/E3mbzN/o+eee273bzZ/u/kbzuX8TedvO3/j/WxNPkPyWZLPlHy25DMmnzVnxXHy2ZPPoJjtpXRuVSai/iO6f0vEhRG7RCgECHSWwGHR3Ucizo14b8R5EQoBAgQIECBAgACBegroFQECBAgQIECAAAECBAgQGGEBCZYjDJ6nEwQIECBAgAABAgQIECBAgED9BfSQAIE+C+RoZp+MrQ+PaC5bRkUmk6wcU2V4BHLkuPXi0PmP9q+I6QsRf4z4XsQ2EYtH9Ln8z//8T8mR8E466aRy3XXXlWeffbY8+OCD5bLLLivHHHNM+cxnPlPe//73l66urj4f04YECLSOQFdXV/dvOEe0zN90/rbzN56/9fzN528/nwH5LOhnq/NZ89nYJ589+QzKZ9EVsXxoRD6j8lkVsx1bloyevysi/6MEOSLomJhXCBDoLIH/F91dNiK/zzIxPWaVVhHQDgIECBAgQIAAAQIECBAgQKD+AnpIgAABAgQI1FtAgmW9r6/eESBAgACBvgrYjgABAgQIECBAgAABAqMtcEg04FMRzf9gfOmouyFi1whl8AKZxLRdHObkiLER6X15TA+O+GjEOyP6VD7wgQ+UHXfcsWRC1U033VRee+21ctttt5VTTjml7LbbbmW11VYrs846a/F/LSWgMQSGRSB/6/mbz99+PgPyWZDPhHw25DMinxX5zOjHyfNZlM+kfDfkMyqfVfnMymdXPsPyWdaPw7X9pks29eDepmWLBAh0hkA+Czujp3pJgAABAgQIDFbA/gQIECBAgAABAgQIECBAgED9BfRwCAUkWA4hpkMRIECAAAECBAgQIECAwFAKOBYBAgQIdKDApdHnMRHXRTSXTKo5qbnS8mQF3hdbfCHiRxFPRIyL+L+ITFjNUZBidvJl2WWXLdtvv3058cQTyw033FBeffXV8sc//rGcdtpp3cmUK664YplqqqkmfyBbECDQMQL5TMhnQyZd5rMinxn57MhnSD5L8pmSz5Z+gOQzK59d/xf75LPs8ZheGJHPuHzWxWxty1JNPZNg2QRisd0FtJ8AAQIECBAgQIAAAQIECBCov4AeEiBAgAABAgQIEGhdAQmWrXtttIwAgXYT0F4CBAgQIECAAAECBAgQIEBgKAT+GgdZI+I7Ec1lt6j4XcQSEaNTWv+sOcpZJiCdH019LOJPESdGfDpirojJlrnnnrtsvPHG5dhjjy3XXXddeeWVV8rYsWPLGWecUb7whS+UlVdeuUwzzTSTPY4NCBAg0CyQz458huSzJJ8p+WzJZ0w+a/KZk8+euebq06MqDz13/LFZRD7j8lmXz7x89uUzMJ+Fsao2pbk/mWBam87pCIEOFchRerft0L7rNgECBNpDQCsJECBAgAABAgQIECBAgACB+gvoIQECBP4jIMHyPxAmBAgQIECAAAECBOoooE8ECBAgQIAAgTYW2CPavlNEc/lQVNwSkUk1Men4slgIpNM5MX0o4p6IHO1zy5jOGzHZkiPI7brrruXMM88s48aNK48//nj58Y9/XPbdd9+y2mqrlWmnnXayx7ABAQIEBiqQz5h81uQzJ589TzzxRPezKJ9J+WzKZ1Qfj53PvHz25TMwn4X5TMxnYz4j81nZx8O03GYzRosas07/Xyw/EFEpFggQaBuBTA7/YbT2iojvRywUoRAgQIAAAQIECBAgQKBPAjYiQIAAAQIECBAgQIAAgeERkGA5PK6OOjABexEgQIAAAQIECBAgQIAAAQL1F9BDAv0ROD02HhNxR0RjmSkWLow4KqLTyuzR4S0i0iYTbP4S86dGbB2xYMQkyzvf+c7y0Y9+tBxyyCHl8ssvL88991zJEeROPvnksu2225bFF198kvtbSYAAgZEQyGdRPpPy2ZTPqHxW5TMrn135DMtnWR/akc/EfDbmMzKflfnMzGdnPkPzWdqHQ7TEJss2tcLolU0gFgm0iUD+vfwXo61/jtg8Ist08ce5EQqBugroFwECBAgQIECAAAECBAgQIFB/AT0kQIAAAQK1EMi/yKlFR3SCAAECBAgQIDA8Ao5KgAABAgQIECBAgMAoC9wa588kyxyFLGYr5auxdFlEjgQUk9qWlaNnB0dcH/F0xAURO0S8O2KSZaaZZiobbrhh+drXvlZuvvnm8sILL5QrrriiHHrooWW99dYrs8wyyyT3t5JA5wjoaSsL5LMqn1n57MpnWD7L8pmWz7Z8xuWzrg/tz2dmPjvzGZrP0nym5rM1n7F92H3UNlmq6cwSLJtALBJoA4Hlo41jI74T8c6IxpLrmn/njevNEyBAgAABAgQIDKmAgxEgQIAAAQIECBAgQIAAAQL1F+h/DyVY9t/MHgQIECBAgAABAgQIECBAYHQFnJ0AAQKdJ/BadPmzEXtHNJcNo+LmiI9G1KXMGx3ZNuLciCcjbog4LOLDEZMs008/fXfi5DHHHFNuuOGG8uKLL5bLLrus7L333mXMmMxTneTuVhIgQKBtBPKZls+2fMblsy6fefnsy0TMfBb2oSP5TM1naz5j81mbz9x89uYzuA+7j9gmzYlX947YmZ2IAIHBCswYB/huRH6rLhPT5nJNVCwRcU9E70UtAQIECBAgQIAAAQIECBAgUH8BPSRAgAABAgQIEBh1AQmWo34JNIAAAQL1F9BDAgQIECBAgAABAgQIECAwRAJfj+NkIuXDMW0sC8bCFRFfiWjXsno0/KiIWyIeizgzYquIOSMmWqaZZpqyzjrrlCOPPLL89re/LS+//HK5/PLLy3777VdWXnlkB2WbaCOtIECAwAgI5DMvn335DMxn4fXXX9/9bMxn5NRTTz25FuSzNp+5+ex9LDbOZ3E+k/PZHIujWpZsOrsEyyYQiwRaVGCLaNdfIv43ovnv5HMU3W2i/iMRD0UoBAgQIECgrQQ0lgABAgQIECBAgAABAgQIEKi/gB4S6DSB5r/M6bT+6y8BAgQIECBAgAABAp0poNcECBAgQIBA+wpcFU3PoRh/HtPmcnxUnB0xTUSrlymigRtFnBLx94hrI74asULEJMsHP/jBsu+++5arr766vPLKK+XKK68sBxxwQFl11VUnuZ+VBAgQ6CSBD3/4w93PxnxGvvrqq93PzHx25jO0Dw75LM5ncj6b8xmdz+pPxH6j8fdqzSNYjot2KH0XsCWB0RD4fpz0goh5IprLeVGxZMS5EQoBAgQIECBAgAABAgQIDI2AoxAgQIAAAQIECBAgQGBQAqPxF8GDarCdCXSmgF4TIECAAAECBAgQIECAAAEC9RfQw34IPBnbfjwiRxeLSaXkaEA58lgmx1RWtMDCbNGGz0b8KOKfET+J2Dmit398H9Vvl9lnn71sscUW5fTTT+uOEggAABAASURBVC8PP/xw+cMf/lCOPfbYstZaa5Wurq63N/InAQIECExUoKurq/uZmc/OfIbmszSfqflszWfsRHd8e0U+o/NZ/dNYfCkin+H5LM9neiwOe3m96Qx3Ni1bJECg9QTyOdHcqkejYt2IrSOejlAIEOhoAZ0nQIAAAQIECBAgQIAAAQIE6i+ghwQIECDQTgISLNvpamkrAQIECBAgQKCVBLSFAAECBAgQIECAwOgLHBhN2DwikxVj0lPeH3OZZLlTTEe7vDsa8MWIKyKeiTgr4tMR00VMtKy88srl4IMPLtdff315+umnywUXXFB22GGHssACC0x0HysIECAwLAI1PGg+S/OZms/WfMbmszafufnsnUx389mdz/B8luczPZ/t+YzPZ/1kdh3w6kViz3dGrB7RCu+1aIZCgMBkBK6J9RdGZPl3/PGdiCUiroxQCBAgQIAAAQIECLSmgFYRIECAAAECBAgQIECAAIEOFuiYBMsOvsa6ToAAAQIECBAgQIAAAQIEOkZARwkQ6EiBHCEoR6v8XS+9PzXq8h+0x2REy2Jxtv0ibo54ICLb8NGYTrTMOuusZZtttinnnntuefLJJ8sNN9xQDjvssPLhD394ovtYQYAAAQJDI5DP2nzm5rM3n8H5LM5ncj6bJ3OGfLbnMz6f9fnMz2d/vgMms1u/V+d/SOC3sdfpEQoBAu0hsGc0M/+DHyvGdI+IlyOUIRRwKAIECBAgQIAAAQIECBAgQKD+AnpIgAABAgQIEBgpAQmWIyXtPAQIECBAYEIBNQQIECBAgAABAgQIECAwNAJ/jsOsGvG9iOaSI4tdG5XDkfASh+0pObRk/kP666PmLxHHRIyJmGhZeOGFy//+7/+WX/3qV+XZZ58tZ599dtlqq63KnHPOOdF9rGhLAY0mQKCNBPIZnM/ifCbnszmf0fmsXjie2ZPpRj7z89mf74B8F+Q7Yf7J7GM1AQL1FXgiupbJlbfFVCFAgAABAgQ6Q0AvCRAgQIAAAQIECBAgQIAAgfoL6GFNBSRY1vTC6hYBAgQIECBAgAABAgQGJmAvAgQIECDQ1gJfiNbvGtFcVo+KHFnsUzEdyjJHHCzPd2VMH444IWKSQ04uu+yy5YADDig33nhj+dvf/la++93vlnXXXTd2UwgQIECgFQXyGZ3P6nxm57P7wAMPLMstt9zkmprvgnwnPBIb5jsi3xX5zohFhUCrCGgHAQIECBAgQIAAAQIECBAgUH8BPSRAgAABAgQIECBAoC8CEiz7omQbAgRaV0DLCBAgQIAAAQIECBAgQIAAgfoL9K+Hp8TmK0fcHdFYZo2FiyMOixhMmTF23jbiZxFPRZwcsU7ERMvqq69ejj/++HLvvfeWsWPHliOPPLKstNJKE93eCgIECBBoTYF8dh9xxBHl9ttv736m57M9n/GTaW2+I06ObfKdke+OfIfMEMsKAQIECBAgQIBAs4BlAgQIECBAgAABAgQIECBAoP4CekiAAIEWFJBg2YIXRZMIECBAgAABAgTaW0DrCRAgQIAAAQIERl3gpmjBmIjzI5rLwVHxk4j+jiS2YeyTx3s+pmdGfDxiomWNNdYoJ554Yvn73/9err322vKVr3ylLLHEEhPd3goCBAgQaC+BfKbnsz2f8fmsz2f+GvHsn0wv8t1xZmzzYsR5ERtEKAQItL7APNHEn0esH6EQIECAAAECBAgQINBhArpLgAABAgQIECBAgAABAvUXkGBZ/2s8uR5aT4AAAQIECBAgQIAAAQIECNRfQA8JdKLAv6LTW0XsF9FcNoqKWyI+EjGpslSsPDLibxGXRWwZMUVEryVHNsvRzB544IFyzTXXlC984Qtlnnny3+P3urlKAgQIEKiJQD7r85mfz/58B+S7IN8Jk+he/v3cZ2J9Jmw9ENN81ywZU4UAgdYS6Irm7Bpxb0QmRP8gptNEKARaWUDbCBAgQIAAAQIECBAgQIAAgfoL6CEBAgQIECAwxAL5F7hDfEiHI0CAAAECBAgMVsD+BAgQIECAAAECBAgQGDKB4+JIH4t4LKKxvDsWfh2xV0RjyX80v0NU5Lq7Y3pAxMIRvZZll122HHHEEeWee+4pN954Y/dIle9+dx66181VEiBQEbBAoH4C+Q7IkS3znZDvhnxH5LtiEj3Nl0a+a+6Jba6OyHdQvotiViFAYBQFFotz3xBxcsTMEVkWiD8OilAIECBAgAABAgT6JWBjAgQIECBAgAABAgQIECBAoP4C7d1DCZbtff20ngABAgQIECBAgAABAgRGSsB5CBAgQKCdBS6Pxo+JyGlMKuWbsfR/EWtFnBrxbMTpERMd3XLxxRcvX/3qV8sf//jHMnbs2HLggQeWJZc08FiYKQQIECDQIJDvhnxH5Lsi3xn57sh3SMMmzbP5Lsp30LOx4pSINSIUAgRGWqCUTKL8S5x2pYjmsnlzhWUCBAgQIECAAAECBAgQIECgDQU0mQABAgQIECBAgECDgATLBgyzBAgQqJOAvhAgQIAAAQIECBAgQIAAAQIVgb/HUo5kmSNaxmylbBdLOWrYTjGdPmKCMu2005Ydd9yx/OY3vynjxo0rRx11VPnABz4wwXYjXeF8BAgQINAeAvnOyHdHvkPyXZLvlHy3TKT1+S7aOdZdE/GniC9HzBKhECAwvALLxeFzNNnDY9pc/l9UZP37YqoQIECAAIERF3BCAgQIECBAgAABAgQIECBAoP4CekiAwOgJSLAcPXtnJkCAAAECBAgQINBpAvpLgAABAgQIEGgFgf2iETkq0RsxnWxZc801y2mnnVaee+657mkuT3YnGxAgQIAAgUkI5LukH++WTOb6ehzuqYiTI3JE5pi0dNE4Au0mMF00+ISIP0QsGdFcfhsVS0ccEpGJljFRCBAgQIAAAQIECBAg0PECAAgQIECAAAECBAgQIFAbAQmWtbmUOjL0Ao5IgAABAgQIECBAgAABAgQI1F9ADztMYOvo728ijoiYMqLXstBCC5WvfvWr5e677y59GGWs12OoJECAAAECkxPIESxzJMt81+Q7J989+Q6ayH753to11t0cke+yrWKqECAwNAJ3xWH2jGj+u/Ono+6zEatH3B+hECDQ1gIaT4AAAQIECBAgQIAAAQIECNRfQA8JECBAgMDABJr/kmhgR7EXAQIECBAgQIDAyAg4CwECBAgQIECAAAEC/RVYMHY4LOLRiHMi1ozotWyxxRblsssuKw8++GA56qijylJLLdXrdioJECAw7AJO0HEC+c7Jd8+D8Q7Kd1G+kyaBkO+yc2N9vtvyHZfvulhUCBAYoMBZTfv9O5a/H7FIRH4/xkQhQIAAAQIECBAgMAwCDkmAAAECBAgQIECAAAECBAi0hMCwJli2RA81ggABAgQIECBAgAABAgQIEBhWAQcnQIBAiwpk8skF0baHIg6OmC9igrLooouWo48+ujz55JPlggsuKBtuuOEE26ggQIAAAQIjKZDvonwn5bsp31H5rprI+fPdlu+4fNflO2+NiWynmgCBSQscHavvichyZ/yxQsRuES9GKA0CZgkQIECAAAECBAgQIECAAIH6C+ghAQIECBAgQKATBSRYduJV12cCBAh0toDeEyBAgAABAgQIECBAgEC9BTaJ7v064jcRW0T0WtZff/1y8cUXl/vuu6/sv//+Zc455+x1O5VtK6DhBAgQaHuBfDflOyrfVfnOynfXJDqV77xrYn2+A/NdGLMKAQJ9FHgjttsmYo+IZSP+GKEQIECAAAEC7SGglQQIECBAgAABAgQIECBAgED9BfSQwLALSLAcdmInIECAAAECBAgQIECAwOQErCdAgAABAgSGQGDHOEb+Y/hLYvqRiAnKjDPOWPbYY49y5513ll/+8pflU5/61ATbqCBAgAABAq0okO+sfHflOyzfZflOm0g78x2Y78J8J+a7cSKbqR4dAWdtYYH8zXynhdunaQQIECBAgAABAgQIECDQNgIaSoAAAQIECBAgQIBAuwlIsGy3K6a9BFpBQBsIECBAgAABAgQIECBAgACB+gu0Rw+njWZ+JeJvEadFfCBigvLBD36wnHTSSeWpp54q3/rWt8oyyywzwTYqCBAgQIBAOwjkOyzfZflOy3dbvuMm0u58J+a78YFYn+/KfGfGrEKAAAECBAgQaBKwSIAAAQIECBAgQIAAAQIECNRfQA8JECBAYJICEiwnyWMlAQIECBAgQIBAuwhoJwECBAgQIECAQEcJzB29PTLiiYjjIxaOmKB84hOfKFdccUX5wx/+UHbbbbcy7bRySyZAUkGAAIE2E9DctwXynZbvtnzH5bsu33lvr5ngz3dHTb4rH49pvjvnialCoBMEZu2ETuojAQIECBAgQIAAgboK6BcBAgQIECBAgAABAgQIEBhJAQmWI6n933OZI0CAAAECBAgQIECAAAECBOovoIcECAy9QCZWfiMOm0kiB8R05ogJyrbbbltuueWW8tOf/rR89KMfnWC9CgIECBAgUCeBfNflOy/fffkOnEjfZon6fHf+PaZfj8h3akwUArUTmCJ6tH/EIxGGLQ8EZUQEnIQAAQIECBAgQIAAAQIECBCov4AeEiBAgAABAjUWkGBZ44urawQIECBAoH8CtiZAgAABAgQIECBAgEDLCswWLTsm4tGIL0VMUKaccsqy5557lvvuu6+ceeaZZYUVVphgGxUECKSAIECgrgL57st3YL4L852Y78aJ9PXLUZ/JZ/lunT3mFQJ1EVguOnJ7xNERM0ScEaEQIECAAAECBDpUQLcJECBAgAABAgQIECBAgACB+gvo4VAJSLAcKknHIUCAAAECBAgQIECAAIGhF3BEAgQIEOh0gZkC4LCITKzcL6Y5IlFM/lve9a53lcMOO6w88cQT5YQTTiiLLrrof1eaI0CAAAECHSiQ78J8J+a78dBDDy35ruyFYcqoy3frwzHNd22+c2NWITBKAoM77XSx+zcibotYJmJ8WT5mdoxQCBAgQIAAAQIECBAgQIAAgVYQ0AYCBAgQIECAAAECLSogwbJFL4xmESDQngJaTYAAAQIECBAgQIAAAQIECAyJwDRxlAMicnStg2Oa/2g+Jv8tiyyySPn2t7/dnVh58MEHl9lnH7kBuP7bCnMECBAgQKB1BfLdeMghh3S/K/Od+Z73vKe3xk4flfmuzUTLfPfmOziqFAJtI7BOtPTeiC9FTPAf44i6qSMUAgQIECAwIAE7ESBAgAABAgQIECBAgAABAvUX0EMCBAikgATLVBAECBAgQIAAAQIE6iugZwQIECBAgACBdhPYOxqciZVHxnTmiEpZYIEFuhMr//rXv5bdd9+9vOMd/ifOCpAFAgQIEOhUgYn2O9+V+c68//77u9+h+S7tZeNZoi7fvfkO3ifmFQKtLjBrNPCsiCsjFopoLtdHxSIR349QCBAgQIAAAQIECBAgUBcB/SBAgAABAgQIECBAgACBYRDwr48F0fJhAAAQAElEQVSGAdUhByNgXwIECBAgQIAAAQIECBAgQKD+AnpIoFeBbaL2voivRbwrolLmmmuu8vWvf708/PDD3YmVlZUWCBAgQIAAgT4JZKJlvkuPP/74ku/WXnbKd/BxUZ/v5Hw3x6xCoOUEtowW/TnisxHN5fmo2CVitYgHIhQCBEZVwMkJECBAgAABAgQIECBAgACB+gvoIQECBAgQaH8BCZbtfw31gAABAgQIEBhuAccnQIAAAQIECBAgQGA4BVaPg/864uyIRSMqZbbZZitHH310eeSRR8qXv/zlyjoLBAgQGFIBByPQQQJf+cpXut+tRx11VJl11hwIcILO5zs53835js539QQbqCAwSgIfjPOeH5HJwDGplItiacmIUyMUAgQIECBAgAABAr0LqCVAgAABAgQIECBAgAABAgTqL9DPHkqw7CeYzQkQIECAAAECBAgQIECAQCsIaAMBAgRqIPDu6MMZEddGfCSiUmacccZy6KGHdo9Yuf/++5epppqqst4CAQIECBAgMDiBfLd+9atf7U60zHfuDDPM0NsB8x19bazId3a+u2NWITCqAn+Ms18c0Vgej4UNIzaLeCKiVkVnCBAgQIAAAQIECBAgQIAAgfoL6CEBAgQIECBAgMDoCkiwHF1/ZydAgECnCOgnAQIECBAgQIAAAQIECBAYL5D/m+ShsXB/xPYRE5QcVevhhx8uhxxySJlIsscE+6hoCQGNIECAAIE2FMh3bb5zH3nkkZLv4Il0Id/Z98e6fIdPEVOFwGgKfDFO/krEWxGnROSolb+IqUKAAAECBAiMjICzECBAgAABAgQIECBAgAABAvUX0EMCHSWQ/5ipozqsswQIECBAgAABAgQIEHhbwJ8ECBAgQIDAKAjsEOd8IOKQiK6IStlss83KXXfdVY4//vgy66yzVtZZIECAAAECBIZXIN+9+Q7Od3G+k3s5W7678x2eiZb5Tu9lk1as0qYaCjwRfdotYvWIXSNeiFAIECBAgAABAgQIECBAoKMFdJ4AAQIECBAgQIAAAQIDF5BgOXA7exIYWQFnI0CAAAECBAgQIECAAAECBOovUN8eLhVd+1nE6RELRVTKSiutVH7xi1+UCy+8sCy99NKVdRYIECBAgACBkRXId3G+k/PdnO/oXs6e7/J8p+e7Pd/xvWyiisCwC5wZZ7g+QiFAgEB7Cmg1AQIECBAgQIAAAQIECBAgUH8BPSRAgACBthGQYNk2l0pDCRAgQIAAAQKtJ6BFBAgQIECAAAECBPogsH9sc3fExyMqZZ555inf//73y4033lg+9rGPVdZZIECAAIHWEdCSzhTId3O+o/Ndne/sXhTy3Z7v+HzX97JaFQECBAgQIECAAAECBAi0k4C2EiBAgAABAgQIECBAgACBThXopATLTr3G+k2AAAECBAgQIECAAAECBDpJQF8JEGgdgTWiKTdHHB0xQdl///3LAw88UD73uc9NsE4FAQIECBAg0DoC+a7Od3a+uyfSqnzX5zt/zYmsV02gLwKz9WUj2xBoEDBLgAABAgQIECBAgAABAgQI1F9ADwkQIECAAAECIyIgwXJEmJ2EAAECBAhMTEA9AQIECBAgQIAAAQIEaicwbfToWxHXRIyJqJSPf/zj5e677y5HH310mXba3LSy2gKBmgroFgECBNpbIN/Z+e7Od3i+y3vpTb7zfxP1+Q3gBR8QSp8F5o0tL4m4M2LGCIUAAQIECBAg0MYCmk6AAAECBAgQIECAAAECBAjUX0AP6yggwbKOV1WfCBAgQIAAAQIECBAgMBgB+xIgQIAAgYELbB67jovYI6JS5phjjnLaaaeVn/3sZ2WppZaqrLNAgAABAgQItIdAvsPzXX766aeXfLf30ur8Bshvgfwm6GW1qpYSGN3GTBGn3yvizxGbRMwXcVyEQoAAAQIECBAgQIAAAQIECAylgGMRIECAAAECBAgQIDBZAQmWkyWyAQECrS6gfQQIECBAgAABAgQIECBAgMCoC+T/znhStOKHEQtFVMpOO+1Uxo0bV3bcccdKfX8WbEuAAAECBAi0jsAOO+zQ/W7Pd3wvrcpvgfwmyG+Drl7WqyLwwSDIESu/GdPGUSt3i+UPRygECBAg0MECuk6AAAECBAgQIECAAAECBAjUX0APCRAg0GoC+Q+fWq1N2kOAAAECBAgQIECg3QW0nwABAgQIECDQSQKrR2fHRuQ/iI/Jf8vSSy9dLrvssnLqqaeW2Wef/b8rzBEgQIAAgXoIdHQv8t2e7/if//znJd/5vWDkt8EdUZ/fCjFRCJR3hsHJEbdFLBXRXH4RFfdHKAQIECBAgAABAgQIEGglAW0hQIAAAQIECBAgQIAAgZoLSLCs+QXuW/dsRYAAAQIECBAgQIAAAQIECNRfQA8JDIvAgXHUayOWiaiUAw44oNx1111lww03rNRbIECAAAECBOolsMEGG3S/8/Pd30vP8hshvxXym6GX1ao6SGDr6Ot9EbtGNI9s+kTUbRqRH46Px1QhQGBQAnYmQIAAAQIECBAgQIAAAQIE6i+ghwQIECBAgMBQCkiwHEpNxyJAgAABAgSGTsCRCBAgQIAAAQIECBBoZYH3RuOujDgiolKWW265cv3115cjjzyyUm+BAAECvQqoJECgNgL57s9vgPwW6KVT+c2Q3w75DdHLalU1Flgk+nZdxDkRc0Y0l9OiYomISyIUAgQIECBAgACBugroFwECBAgQIECAAAECBAgQIFB/gTbuoQTLNr54mk6AAAECBAgQIECAAAECIyvgbAQIECDQLbBT/HlHxDoRlfLFL36x3H777eXDH/5wpd4CAQIECBAg0BkC+Q2Q3wL5TdBLj/Pb4Y6o3zFC6RyBtaOrq0U0lweiIut3jukLES1VNIYAAQIECBAgQIAAAQIECBCov4AeEiBAgAABAgQIEBgvIMFyvIQpAQIE6iegRwQIECBAgAABAgQIECBAYKgFvhsHPDVi2oieMtdcc5WLLrqofOc73+mpMzNiAk5EgAABAgRaTiC/CX70ox+V/EZoalx+Q+SIhT4ammBqvHhK9O22iPHljZg5LmKpiOsjFAIECBAgQKBvArYiQIAAAQIECBAgQIAAAQIE6i+ghwQIjJKABMtRgndaAgQIECBAgAABAp0poNcECBAgQIBAmwosEO2+OuJ/Iyrl05/+dLnjjjvKpptuWqm3QIAAAQIECHSyQCmT+Ub4YuhcFZHfGDFRaizwVvRth4icjo3pByP2i/h/EQoBAgQIECBAgAABAgQItLWAxhMgQIAAAQIECBAgQKAeAhIs63Ed9WK4BByXAAECBAgQIECAAAECBAgQqL+AHk5O4KOxwU0Ra0VUyiRGp6psZ4EAAQIECBDoTIEcwfKiiy4q+c3Qi8DaUZffGPmtEbNKjQX+FH3L6/yBmOZ8TBQCBAiMgoBTEiBAgAABAgQIECBAgAABAvUX0EMCBAgQIDAAAQmWA0CzCwECBAgQIEBgNAWcmwABAgQIECBAgMAICuwR57oiYt6InrL00kuXm2++uXzxizn4VE+1GQIECBAYQgGHIlAngfxmyG+H/IZo6ld+Y+S3Rn5zNK2yWDOBq2vWH90hQIAAAQIECBAgMCQCDkKAAAECBAgQIECAAAECBAiMvsBwJ1iOfg+1gAABAgQIECBAgAABAgQIEBhuAccnQKCeAidHt74VUSmbbrppufHGG8uYMWMq9RYIECBAgAABApMSyG+H/IbIb4letstvjvz26GWVKgIEWkhAUwgQIECAAAECBAgQIECAAIH6C+ghAQIECBAgQKDjBCRYdtwl12ECBAgQKIUBAQIECBAgQIAAAQIECExCYLZY9+uIXSMq5aCDDioXXXRRmWmmmSr1Fgi0poBWESBAgECrCeQ3RH5L5DdFL23Lb4/8Bpm9l3WqWktgoWjOeyMUAgQIECBAgEALCGgCAQIECBAgQIAAAQIECBAgUH8BPSQwvAISLIfX19EJECBAgAABAgQIECDQNwFbESBAgACB1hBYLJqRiQ0fiWlPmWaaacr5559fDj/88J46MwQIECBAgACBgQrkN0V+W+Q3RtMx8hvk6qjLb5KY1LC0d5fy75b3ii7cHfF/EQoBAgQIECBAgAABAgQIECDQm4A6AgQIECBAgAABAgTaSiD/EqytGqyxBAi0hoBWECBAgAABAgQIECBAgAABArUTWDF6lMmVy8W0u+Qfyy23XLnpppvKlltumYuCAAECBAgQIDAkAvltkd8Y+a3RdMDlYjm/SfLbJGaVFhFYJtrxh4hvRswQsUrEthEKAQIECNRAQBcIECBAgAABAgQIECBAgACB+gvoIQECBAhMXECC5cRtrCFAgAABAgQIEGgvAa0lQIAAAQIECBAYuMD6sWsmMiwQ056y0UYbdSdX9pL40LONGQIECBAgMMICTlcjgfzGyCTL/OZo6lZ+k+S3ycea6i2OvMDUccqjIjK5MpNfY7anfD3mZolQCBAgQIAAAQIECBAgMNQCjkeAAAECBAgQIECAAAECBEZMQILliFE3n8gyAQIECBAgQIAAAQIECBAgUH8BPSTQFgJbRyt/GZEjEcXk7bL99tuXn/zkJ2WaaaZ5u8KfBAgQIECAAIFhEMhvjfzmyG+PpsPnt8kvoi6/VWKijILASnHOuyK+GjFVRGN5NRa+HfGvCIUAgYKAAAECBAgQIECAAAECBAgQqL+AHhIgQIAAAQJ1FZBgWdcrq18ECBAgQGAgAvYhQIAAAQIECBAgQKDTBHaPDp8TUSlf+cpXyhlnnFGps0CAQI0EdIUAAQItKJDfHvkN0kvT8lslv1l6WaVqmARmiuOeHHFDxGIRzeU3UbFkxJERr0UoBAgQIECAAAECrSigTQQIECBAgAABAgQIECBAgED9BfRwSAQkWA4Jo4MQIECAAAECBAgQIECAwHAJOC4BAgQIDJvAbnHkHHUoJv8tRx99dDn++OP/W2GOAAECBAgQIDBCAvkNkt8ivZwuv1ny26WXVaqGWGCDON6fI3aN6IpoLH+Phc0i1op4MGJIi4MRIECAAAECBAgQIECAAAEC9RfQQwIECBAgQIAAAQKtKCDBshWvijYRINDOAtpOgAABAgQIECBAgAABAgTaQWCnaORJEZXygx/8oOy///6VOgu9CqgkQIAAAQIEhkkgv0Xym6SXw+e3S37D9LJK1RAKfDaONU9EY3kzFr4TsXjERREKAQIECBDoFAH9JECAAAECBAgQIECAAAECBOovoIcECBAoEizdBAQIECBAgAABAgRqL6CDBAgQIECAAIGKwDaxdGpEpVx00UVll112qdRZIECAAAECBNpJoD5tzW+S/DbppUf5DZPfMr2sUjVEAp+P4zwbMb78MWY+GLFHxEsRCgECBAgQIECAAAECBAiMqoCTEyBAgAABAgQIECBAgMBQC0iwHGpRxxu8gCMQIECAAAECBAgQIECAAAEC9RfQPoe1DAAAEABJREFUw9ES2DxOfHZEpfzwhz8sm266aaXOAgECBAgQIEBgNAXy2yS/UXppQ37L5DdNL6tUDYFAJld+IY7zQkROl4/pnREKAQIEBiZgLwIECBAgQIAAAQIECBAgQKD+AnpIgAABAgTaXECCZZtfQM0nQIAAAQIERkbAWQgQIECAAAECBAjUQGDj6MMPIyrl7LPPLptvLkehgmKBAIGOFdBxAgRaSyC/UfJbpZdW5TdNftv0skrVEAik76JxnO9FvBWhECBAgAABAgQIEKiVgM4QIECAAAECBAgQIECAAAEC9RfoTw8lWPZHy7YECBAgQIAAAQIECBAgQKB1BLSEAAEC/RFYPTb+cUSlnHrqqWWbbbap1FkgQIAAAQIECLSSQH6r5DdLL23Kb5v8xulllaohEHh6CI7hEEMj4CgECBAgQIAAAQIECBAgQIBA/QX0kAABAgQIECBAYBQFJFiOIr5TEyBAoLME9JYAAQIECBAgQIAAAQIERklggTjvORGVctJJJ5WddtqpUmeBwOAFHIEAAQIECAy9QH6z5LdLL0c+O+ryWycmCgECBAgQIECAwMgJOBMBAgQIECBAgAABAgQIECBQfwE9JNA5AhIsO+da6ykBAgQIECBAgAABAs0ClgkQIECAQGcITJB48M1vfrPstttundF7vSRAgAABAgRqIZDfLvkN09SZBWM5v3ViMoli1WFBMGeEQoAAAQIECBAgQIAAAQIE6iugZwQIECBAgAABAgQIEBiggATLAcLZjcBoCDgnAQIECBAgQIAAAQIECBAgUH+BIe7h6XG8NSJ6yn777Vf22muvnmUzBAgQIECAAIF2EchvmPyWaWrvGrGc3zwxUZoEVorlv0QcHHF8hEKAAAECLSSgKQQIECBAgAABAgQIECBAgED9BfSQAAECBNpDQIJle1wnrSRAgAABAgQItKqAdhEgQIAAAQIECLSuwAHRtB0iespmm21WjjnmmJ5lMwQIECBAoI8CNiPQMgL5LZPfNE0Nym+e/PZpqu7YxZmi59+LuCFisYgsn40/VolQCBAgQIAAAQIECBAgMDEB9QQIECBAgAABAgQIECBAoCMFOizBsiOvsU4TIECAAAECBAgQIECAAIEOE9BdAgRCYMuIIyN6yvLLL1/OOeecnmUzBAgQIECAAIF2Fchvmvy2aWp/fvvkN1BTdcctbhA9Hhfx+YiuiMbyzcYF8wTaX0APCBAgQIAAAQIECBAgQIAAgfoL6CEBAgQIECBAYPgFJFgOv7EzECBAgACBSQtYS4AAAQIECBAgQIAAgaEVWCQOd1pET5ltttnK2WefXaaeeuqeOjMECIywgNMRIECAwJAJ5DdNftvkN07TQU+N5fwWiknHlTmjxz+K+HnEvBHN5cqo2DRCIUCAAAECBAgQGE4BxyZAgAABAgQIECBAgAABAgTqL6CHtROQYFm7S6pDBAgQIECAAAECBAgQGLyAIxAgQIBAWwt8O1o/fURPyQSEJZdcsmfZDAECBAgQIECg3QXy2ya/cZr6MUMs57dQTDqq7BC9zVErPx3T5vJ0VGwdsW7EoxGVYoEAAQIECBAgQIAAAQIECBCov4AeEiBAgAABAgQIECAwaQEJlpP2sZYAgfYQ0EoCBAgQIECAAAECBAgQIEDgbYEvx2SDiJ5ywgknlA02qFT1rGuzGc0lQIAAAQIECFQE8hsnv3UqlaXkh09+EzVV13Jx1ujVbyJOj8j5mFTK+bG0RMR5EQoBAgQIEGgXAe0kQIAAAQIECBAgQIAAAQIE6i+ghwQIEGgpAQmWLXU5NIYAAQIECBAgQKA+AnpCgAABAgQIEBhxgQ/GGb8e0VM22mijsueee/YsmyFAgAABAgSGWsDxRlsgv3Xym6epHflNlN9GTdW1W3w+ejRHRHN5NCrWjdgq4pkIhQABAgQIECBAgAABAgQGJWBnAgQIECBAgAABAgQIEKizgATLOl/d/vTNtgQIECBAgAABAgQIECBAgED9BfSw7gLfaezgO9/5zvLtb3+7sco8AQIECBAgQKCWAvnNk98+TZ2rfBs1ravL4lvRkR0ichqT8u/4Iz8Ac9TKK2NeIUCgUwX0mwABAgQIECBAgAABAgQIEKi/gB4SIECAAAECQyYgwXLIKB2IAAECBAgQGGoBxyNAgAABAgQIECBAoM8CR8SWH4roKZlosNBCC/UsmyFAgECrCmgXAQIEBiuQ3zz57dN0nPw2ym+kpuraLd4WPTo54t6IFSP2jHg5QiFAgAABAgQIECDQUgIaQ4AAAQIECBAgQIAAAQIECNRfoF17KMGyXa+cdhMgQIAAAQIECBAgQIDAaAg4JwECBFpRYKlo1IERPWXbbbct2223Xc+yGQIECBAgQIBA3QXy2ye/gZr6md9ISzbV1XFx3+hUfhNmsmXMKkMg4BAECBAgQIAAAQIECBAgQIBA/QX0kAABAgQIECBAgEC3gATLbgZ/ECBAoK4C+kWAAAECBAgQIECAAAECHSCQiQM93VxwwQVLLyM49aw3U0cBfSJAgAABAgRSIL+B8lso5xvioIb5us7+s64d0y8CBAgQIECgUcA8AQIECBAgQIAAAQIECBAgUH8BPSRAYDQEJFiOhrpzEiBAgAABAgQIEOhkAX0nQIAAAQIEhlJgnTjYlhE95fDDDy8zzzxzz7IZAgQIECBAgMCoCIzCSfMbKL+Fmk6d30prN9VZJECAAAECBAgQIECAAAECBIZCwDEIECBAgAABAgQIECBQAwEJljW4iLowvAKOToAAAQIECBAgQIAAAQIECNRfoI17eGBj21dfffWy7bbbNlaZJ0CAAAECBAh0lEB+C+U3UVOn22kUy3mi7UdHKAQIECAwDAIOSYAAAQIECBAgQIAAAQIECNRfQA8JECBAgEB/BSRY9lfM9gQIECBAgACB0RfQAgIECBAgQIAAAQIpsF38sVpETznwwEq+ZU+9GQIECBBoSwGNJkBggAIHHTRBPmV+M7X6f4WiK7r7+YhxEftH5HxMFAIECBAgQIAAAQIEai6gewQIECBAgAABAgQIECBAgMAoC4xAguUo99DpCRAgQIAAAQIECBAgQIAAgREQcAoCBEZBoJJN+ZnPfKasvfbao9AMpyRAgAABAgQItJbAWmutVfLbqKlVE2RdNq0fzcXF4uQ3RHwv4p0RWb4Wf8wXoRBoMQHNIUCAAAECBAgQIECAAAECBOovoIcECBAgQIAAgc4SkGDZWddbbwkQIEBgvIApAQIECBAgQIAAAQIE2ltgx2j+IhE9pZeRmnrWmSHQsQI6ToAAAQIdK9DLt1F+O+3QgiCZ+PmXaNdKEY1lxljYLEIhQIAAAQIECBCYnID1BAgQIECAAAECBAgQIECAQP0F9JDAMApIsBxGXIcmQIAAAQIECBAgQIBAfwRsS4AAAQIE+iGwc+O2X/nKV8oSSyzRWGWeAAECBAgQINDRAvltlN9ITQi7NC2PyuJ/Trp8TO+JODyiuTwaFetGnBChECBAgAABAgQIECBAgAABAm0ooMkECBAgQIAAAQIECLSPgATL9rlWWkqg1QS0hwABAgQIECBAgAABAgQIEBgdgbXjtCtG9JSdd67kW/bUD8GMQxAgQIAAAQIE2lZgl10myKfMb6j8lhrNPs0QJ/9WxM0RS0Y0ln/Hwncj8r+ccWVMFQIECBAgMFICzkOAAAECBAgQIECAAAECBAjUX0APCRAgQGAiAhIsJwKjmgABAgQIECBAoB0FtJkAAQIECBAg0BEClWzKT3/60+W9731vR3S8Tp3cdtttS1dX16Bjttlm6x69dMcddywXXXRReeGFF/rN9Ic//KHMMMMMlbZcdtll/T5O8w7PPPNMOffcc8umm25a5p9//jLFFFNUzjHvvPOWjTfeuJx++unlySefbN69T8svvfRSWWONNSrH7eoavGtX13+PsdBCC5XHH3+81/YM5fnnnHPOstxyy5UvfOEL5Ve/+lV59dVXez3nYCrffPPNktf7gAMO6D5X3j9dXf/t64wzzthd/6UvfancdNNN5fXXXx/M6Sa576GHHjrBddtyyy3LG2+8Mcn9hnJlWgzHvT+xNh533HGVPk/q3spj9Na+rq7/Xq+urknP529s7bXXHvBvrLXv7xSqRt7f9957bznkkEPKSiutVJrv76mnnrosssgiZbvttiv5jBvI87J6RkvtILDYYouV/FZqamvlW6pp3XAv/k+cIEet3COmzX9Pe2/UrRKxe8TLEQoBAgQIECBAgAABAgQ6XED3CRAgQIAAAQIECBAgQIDAyAg0/8XdyJzVWd4W8CcBAgQIECBAgAABAgQIECBQfwE9JDC0AovF4TaL6Cm9jMzUs85M/QWee+658uc//7mcccYZZbPNNiuzzDJL+eIXv1hefPHFUel8Jjj95je/KWPGjClzzDFH2Wabbcoll1xSHnvssfLvf+egXP9tViYt/vSnPy077bRTmXvuuctHP/rRcs89mXPy3206ae6pp54qd9xxR/ne975X1l9//fLOd76zfO1rXyuvvPLKoBky2XXfffctM800U1l++eXL0Ucf3X2uvH8aD/7yyy93159wwgll5ZVX7r6G3/3ud4ekDY3nyYTaCy+8sLGqez4TS8eNG9c974/BC+Rv7Ne//nXPb2yTTTYpjz766OAPPIAjDOf9nc+7/K3MM888ZamlliqHH354ufnmm0vz/Z0Jww888EA566yzyic+8Ynu52X+1u68887y1ltvDaBXdmkXgV6+lfJbKr+pRqMLT8RJZ4toLK/FwiERy0bkqJYxUQgQaEsBjSZAgAABAgQIECBAgAABAgTqL6CHBAgQIECAQC0FJFjW8rLqFAECBAgQGLiAPQkQIECAAAECBAgQaGmByohLmcSWo5O1dIs1bsQFTjzxxLLKKquUhx56aETPncmRmZS31lprlVtvvbXf577qqqvK0ksvXfbee+8hT+jrd2NaYIdMBsukyEyKG+hIe5mcOT7xLKe5PL5rfZlm4truu+9elllmmQFd04md4/bbb+9ODG5e//zzz5eLL764udryEAn8+Mc/7r6WV1999RAdceCHGYr7OxO6L7jggrLAAguU/K1kEmd/W5RJvcsuu2z51Kc+VZ54IvPe+nsE27eDQH4r5TdTU1t3aVoeqcXH4kRfihhfboqZ90UcHvF6hEKAAAECBAgQIEBgSAUcjAABAgQIECBAgAABAgQIEKi/gB4OXkCC5eANHYEAAQIECBAgQIAAAQIEhlfA0QkQIEDgvwKf+u9sKb2MyNS42nwbCbzjHe8o8803X3eiUCYL9SVmmGGGifbw7rvvLjvuuGMZaGLeRA/cy4oc+e3ss88uyy233CST8Gadddae/uV8L4fqrvr6179eNt544/Lss892L7fbH1NNNVVPP/tyHXOb3Gdi/cwEsEw6zYS0iW3TW30mi3384x/vTjyb2L6N913ef7nc25BhdkkAABAASURBVLHuv//+8qEPfahcdNFFgx7p74033ugeQTDvmzxXV1dXTnoiR7bMES57KswMqUAmsX76058ut9xyy4COm/dq3rP9idxnYicb6P2do63m6Lef+cxnJjli77ve9a6e3+Ok2jE++TRH4J1YW9W3t0Av30ybjGKPTo1zXx7xhYhVIu6LUN4W8CcBAgQIECBAgAABAgQIECBQfwE9JECAAAECBAgQINByAhIsW+6SaBABAu0voAcECBAgQIAAAQIECBAgQGBYBJaPo74nortMPfXUZdttt+2e98doCAztOVddddUybty48vDDD/c5XnrppfLKK6+Un/zkJ93Jjc0t+vWvf11OOOGE5uohXc4kueOPP777XmxO4ptuuunKHnvsUe65556SSXWZMDm+fzmfbf/tb39bVlpppQnadOWVV5bNNttsQAmin/3sZ7uTALNtQxEPPfRQmWeeeSZo48Qqttxyyz5fw/Eer732WsnEt//7v/8rCy644ASHPvXUU8sll1wyQf3EKrLNq622Wsl7oHmbFVZYofzoRz/qPl+OAPjoo492tzeneZ0ee+yxcsQRR5S8fo375vXdYostyqWXXtpY3e/57PO1117bs9/qq69e1lhjjZ7l/B1cc801PctmqgI/+9nPJnt///vf/y5PP/10+dOf/tR9Ld/5zndWDvL888+XffbZp+QzpLKiDwutcH9n4vimm25azjzzzAlanPftl770pfLXv/61+7nzj3/8o/v+zvsuf2f//Oc/u5+Z+Tto3jnN1ltvvUHf483HtdwaAvnNlN9ODa3Jb6r8tmqoGtHZj8XZvhfxVoRCgAABAgQItLSAxhEgQIAAAQIECBAgQIAAAQL1F9BDAgQ6XUCCZaffAfpPgAABAgQIECDQGQJ6SYAAAQIECNRBYIPGTmy44YZlyimnbKwy34EC0047bdloo426R6M75JBDJhA47bTTyt/+9rcJ6oeqIpPt9t9//wkO9/nPf77kCIrf+ta3ypJLLlmmmGKKCbbJtmdi6Q033FB++tOflumnn76yTSYHZp8ySbKyoqYLM888c9luu+26E1K33nrrCXqZlplYNsGKporcJkcvve++6oBoOeJgmt58880lRzDM8zXtWrq6usq8885bDjzwwJIJl5tsUh3gLRP3Pve5z5UcIbV5374u//KXv+y+N8Zvv8oqq5RMahu/nNO8HzLZM+dF/wW6urrK7LPPXt73vvd1X8t8Bqy55pqVA1133XXl5z//eaVuOBfyfhuK+zsTfXNE1xz5srG9Ofrq0UcfXZ566qnyjW98oyyyyCK9PndmnHHG7mdm/g5uv/32ssQSSzQepuTx8/cz0BE+KwcbrQXn7VUgv5ny26lpZeXbqmmdRQIECBAgQIAAAQIECBAg0LoCWkaAAAECBAgQIECAAAECQyrwjiE9moMRGCIBhyFAgAABAgQIECBAgAABAgTqL6CH/RaoJAFssEFlsd8Hs0O9BKaaaqpywAEHdCfONfYsRyPMRKLGuqGaz+SknXbaqWTS3fhjZpJTjsJ40kknleZR88Zv0zzt6uoqn/jEJ0qOWjjLLLNUVn//+98vv/vd7yp1dV+YYYYZSiZTNo+wl945Guik+p9Jifvtt98EI1dmImsmjH3kIx/pTqKc1DHGr5ttttnKD3/4w7LzzjuPr+qe5ih/hx12WHciWndFP/7IUUubk/pWXHHFsvbaa1cSbDN5Lkey7MehbToJgbyW3/3ud8scc8xR2eriiy/uHuWxUjnMC4O5vzPZOkflzRFdG5uZycM33XRTyWTvPH7juonNd3V1leWWW67cdtttpTmhOUf4zLocCXZi+6tvT4Fevp18TLXnpdRqAgTaUECTCRAgQIAAAQIECBAgQIAAgfoL6CEBAgQIEGhnAQmW7Xz1tJ0AAQIECBAYSQHnIkCAAAECBAgQIDCaAu+Jk68Q0VN6SRLoWWemMwUyyXL33XefYGTTHCFyqEUyUe7ggw8umYjUeOxM4tp22237nMTXuO+YMWNK7t9Y99prr5Wvfe1rJc/XWF/3+Rx9cI899qh0My3uvPPOSl3zQiapnnLKKZXqZZddtpx//vll7rnnrtT3ZSHvqWOOOaY0J3tecskl5dprr+3LISrbjB07tmQbx1dmm3KUxcUXX7xyjryvMvlv/HYjPK3l6ZZaaqnSPHpfJu0+88wzI97fgd7fef/k/djY4Pe85z3liiuuqNw/jesnN58JmWecccYEicT33XdfOfbYY0c8AXVy7bV+cAK9fDvlt1V+Yw3mwFPEzl+N+F6EQoAAAQIECBAgQIBA+whoKQECBAgQIECAAAECBAgQIFB/gT73UIJln6lsSIAAAQIECBAgQIAAAQIEWk1AewgQ6CCByghLa6yxRplrrrk6qPu62leBRRZZpMw777yVzV944YXK8lAsXHfddeUXv/hF5VDbbbddd5JSV1dXpb4/CxtvvHFZffXVK7tceeWVJROrKpUdsLDEEktURnXMLmfiYU57i0xC/cY3vlEZUXT66acvP/jBD8r888/f2y59qstkuP3226+SNJujlmZSWo6Y2aeD/GejHL0yE0X/s1g++MEPdt+vM844Y1l//fXHV3dPL7zwwvLkk092z/tj8AJdXV1lpZVWqhzoqaeeKk888USlbqQW+nt/572WydaNv4EcMTdHtFxyySUH1exMJD7yyCPL0ksvXTlO3uO33nprpc5Cewvkt1PzOyZ6tEHEQMtysePtEUdFfD5i+QiFwDAJOCwBAgQIECBAgAABAgQIECBQfwE9JECAAAECBAgQGC0BCZajJe+8BAgQ6EQBfSZAgAABAgQIECBAgACBgQqMadyxlxGYGlebJzCsApnodNZZZ5W33nqr5zyzzDJL+fKXv1wyUan01PZ/JhPtPve5z1V2zIS8HKGuUmlhAoFMQr3mmmsq9dtvv30ZM6by+Kis7+vCWmutNcFxrr/++vLII4/09RDdyZKXXnppZftPfOITZdppp+2uy+da3kfdC/HHuHHjSnN/oloZhEBz8vWbb77ZNiM05v3wq1/9qtL7vL8/9rGPVeoGujDnnHOWww8/vJJInM+e8847r/KsG+jx7dc6AvmsaWrNQB6S08UxvhlxW8QyEePLGTGTI1rGRCFAgAABAgQIdICALhIgQIAAAQIECBAgQIAAAQL1F9BDAh0iIMGyQy60bhIgQIAAAQIECBAg0LuAWgIECBAg0CYC729s5worrNC4aJ5Aj0COYphJQT0VwzBz3333lRxVsvHQmYCXI9I11g10fs011yzLL798yWOefPLJ5a9//Ws56KCDBnq4tt2vv9fyggsuKI3XfsoppyxbbLFFJWFsoBgzzzxz+exnP1sWWmihsvvuu5errrqqZMLbu9/97j4f8uabb+7eZ/wOmUz5oQ99aPxiydFXV1xxxZ7lnDnnnHPKq6++mrNiCARefPHFylHmmGOO7hFEK5UjtNDf+/viiy8ujaNXTj311GXHHXcseZ8PVZM/+tGPltVWW61yuJ/85CflwQcfrNRZaF+BbHkvSeeVb6zcZjKxTqwfF7FXRHMyZSZbLhv1CgECBAgQIECAAAECBAgQIDBKAk5LgAABAgQIECBAgACBgQhIsByImn0IjJ6AMxMgQIAAAQIECBAgQIAAAQL1F2ju4VRRUfnH/+9/f2UxVisE3ha44YYbyhNPPPH2wn/+XHbZoc31+OMf/1ieffbZ/xz97cknP/nJIUt0mmuuucqtt95arr766rLrrrt2J95NMUVzDsvb563rn2+99VbJUTvfeOONShcn9tt/7rnnyo033ljZdrnllitLL710pW4wC7vttlt3otm3v/3tsvbaa5ccbbSvx8t+ZAJo4/arrLJKWXTRRXuqpptuupL3UU9FzOT9nAm2MasMUiDvqeZ75H3ve1+ZddZZB3nk/u+ebenP/f3CCy+U5tErP/CBD5Slllqq/yefxB55T2+55ZaVLR577LGSycGVSgttLdDLczQ/qqbsQ6fyx3J2bHdlxIIRzeWKqMj6P8ZUIUCAAAECfRWwHQECBAgQIECAAAECBAgQIFB/AT0kQIAAgTYQkGDZBhdJEwkQIECAAAECrS2gdQQIECBAgAABAsMskP/wv+cU73nPe0YlIaanAWZaVuChhx4qhx9+eKV9008/fVl99dUrdYNduOaaayqHmGmmmUomalUqLQxKIBNMTzzxxMoxcvTIXhKDurd5+OGHy5///Ofu+fF/ZGLtaCTPjT9/47S3UU8/85nPlGmnnbZxs7LOOuuUueeeu6cuRyzMkQt7KswMWOD+++8vl156aWX/bbbZZoJrUNlggoWhqejv/f33v/+95D3UePYchXDmmWdurBqS+dVWW63MNttslWNlom+lwkJbC+RzMb+lmjpR+dZqWpeLW8Yf+ZDdJqbN5ZGo2CRivYicj4lCgAABAgQIECBAgACBdhbQdgIECBAgQIAAAQIECBAg0HkCnZdg2XnXWI8JECBAgAABAgQIECBAgEDnCegxgXoJVP7R/8QSrOrVZb3pr8CDDz5YNt100wmSkD7xiU+UTLTr7/Emtv1LL71UmkcUXGCBBcp88803sV3U91Mgk8/yWmZyYeOu22233USdM8Hyn//8Z+PmZYUVVqgsj+bCr3/968qop3m/5AiWzW1acMEFyxprrFGpvvDCC8uTTz5ZqbPQP4Ec1XaHHXYojz/+eM+Oq666all//fV7lkdqZiD3dz7fmkfNXXHFFYelyZng25x8d+edd5Z89g3LCR10VAR6+Zaa1FDP34hGnh/xrojmkuuWiMofRygECIyWgPMSIECAAAECBAgQIECAAAEC9RfQQwIECBAgQIDAMAtIsBxmYIcnQIAAAQJ9EbANAQIECBAgQIAAAQIEJiEgwXISOJ266vXXXy+PPfZYueyyy8rmm29eFllkkXLbbbdVOBZbbLFy7LHHlimnnLJSP5iFTOL729/+VjnEwgsvXGacccZKnYXeBXqrffXVV8tDDz1Uzj333LLOOuuUHJnvkUeqg6CttdZaZa+99upt9+66e+65p3s6/o+urq7ue2L88mhOMzHt4osvrjQh+5n3TaUyFvJe3WijjWLuv2XcuHHlmmuu+W+FuT4JPP/88+Wuu+4qe+65Z8mEweuvv75nv1lmmaV8/etfL8MxAmTPSf4zMxT397333vufo709yftkoYUWenthiP9Mm/e+972Vo+YzL599lUoLbS3QS4Jl5VurqXPnxPKbEY3lllhYOuIrEf+KUAgQIECAAAECBAhUBCwQIECAAAECBAgQIECAAAEC9RfQw3oJSLCs1/XUGwIECBAgQIAAAQIECAyVgOMQIECAQOsIVIYGXGqppVqnZVoyZALXXXddmWmmmUpXV1efYuqppy7zzz9/yREqf/SjH5V///vflbbMMccc5fzzzy/DlYTUeLI817TTTttYNarzZ599dp9bfG3xAAAQAElEQVQMu7omb73tttv2uy/9Pf90001XMtlwm222KVdfffUE51t66aXL6aef3q9kuDzmrLPOOsGxRqPiT3/6U7nxxht7Tt3V1dWdFNzV1dVT1ziTIys237dnnnlmeeWVVxo369j5/M13dXVN9h7P67/MMsuUb3/72xW7JZZYotxwww3dibwDQRyN+/uZZ56pNDWff3mPVyqHaKGrq6vMPvvslaNlknAmrFYqLbS1QC/fUpVvrabOjY3l4yKyPBd/7BqxUkQ1sz0q2rhoOgECBAgQIECAAAECBAgQIFB/AT0kQIAAAQIECBAgQGASAhIsJ4FjFQEC7SSgrQQIECBAgAABAgQIECBAoLYCszT2LEfXalzurHm97YtAJqjdeuutZfnll+/L5v3a5u9//3t5+umnK/tMNdVUlWULQyewxRZblN/+9reTTZRtHsFyiimmKDnK39C1ZOBHuuCCC8prr73Wc4DFF1+8fOADH+hZbp6Zd955y4Ybblipvvnmm8v9999fqbPQf4HNNtusO7lyySWX7P/Ow7BHX+/vRx99tHL2TOrO+6RSOYQL881XzbXLUTj/9S+DFA4h8agfqpdvqcq3Vi8NPCDqjo/I4U1PielbEQoBAgQIECAwrAIOToAAAQIECBAgQIAAAQIECNRfQA8JECDQOgISLFvnWmgJAQIECBAgQIBA3QT0hwABAgQIECAwNAIzNx5m5pkri42rzHewQCY5br755uWmm24qORpmjog4UhyLLbbYSJ2qI86TiT+77rprGTduXMnkxNlmm63f/c7RC+ecc85+7zfUOzz55JPlqquuqhx2nXXWKXPNNVelrnGhq6urbLzxxt0jNI6vz9EDL7744vGLpgMUyNFu89nw3e9+tzKq5QAPN6DdhuL+HtCJh3snx28rgV6+pfrycbVPdLL6XxiICoUAAQIECBAgQIAAAQIEOkhAVwkQIECAAAECBAgQIECgtgISLGt7afvfMXsQIECAAAECBAgQIECAAAEC9RfQw7YUqIyqlMkpbdkLjZ6kwDve8Y6So6YtsMACpTmyPtc3H6Crq6t84QtfKA8++GB3stQPf/jDsuKKK1YS05r3Gezy9NNPX6addtrKYZpHT6ys7MCFTHZtvobjl+eZZ55eRXLEyWOOOaY8/vjj5dlnny0nn3xyyZEee924l8rmZKEcZTRHG+1l0xGtuuaaa7oTRcefNEfVzFEUxy9PbPo///M/JaNx/YUXXlgyYbOxznz/BV588cWy++67l9VWW600jwzZl6ONxv3dl3bZhkB/BHr5lqp8a/XnWLYlQIBAKwtoGwECBAgQIECAAAECBAgQIFB/AT0kQIAAAQIEhkZAguXQODoKAQIECBAgMDwCjkqAAAECBAgQIECAQCkzNyI0J1I1rjPfvgKrrrpqdyLaww8/XJojk6Bee+218vvf/76ssMIKPZ186623ykknndSdLPXUU0/11A/nTCalzDjjjMN5ikEf+7Of/WxJm6GIs846q9/t2XLLLSe4huOvaSY95rX88Y9/XBZZZJGeY7/55ptl//33L0cccUT517/+1VPf15lMwu3rtiO13RtvvFF++tOfVk6XSZPLLLNMpe4/C5XJrLPOWjbYYINK3bhx40ombFYqO3DhZz/7WZ/u77zPnnjiiXLVVVeV/E00J2nfdtttJZNdn3nmmX4pjsb9nUmdjY3M30tGY91QzmcSauPxMgE6k4Mb68y3t0C+y5p6UPnWalpnkQABAgQIECBAgACBoRNwJAIECBAgQIAAAQIECBAgQKD+Am3ZQwmWbXnZNJoAAQIECBAgQIAAAQIERk/AmQkQIDDiApVRlXpJChjxBjnhyAtkgs8qq6zSnWT55S9/udKATLj60Ic+VO69995K/XAs5OiVc845Z+XQjz32WHn55ZcrdRYmLpDJYhtvvHH5wx/+UDbddNPKht/73vfK+uuvXzIxrrJiMgvzzz9/ZYtM0vzHP/5RqRvphfvuu69ceeWVldOut956pa9J4uuuu26ZeuqpK/ufeeaZ3aO1Viot9CqQ99lcc81V1l577ZKJwvfff39ZfvnlK9veeOON3Um9mYxcWTGIhTzvUN/fiy22WKVFzz333LCNZpoWDz74YOV8mfDb/NyrbGCh7QR6eQ5VvrXarkMaPIwCDk2AAAECBAgQIECAAAECBAjUX0APCRAgQIAAAQIECJQiwdJdQIAAgboL6B8BAgQIECBAgAABAgQIECBQG4FMXjrmmGPKzjvvXOnTAw88UDbaaKPy0EMPVeqHemGmmWYqCy20UOWwjz/+uKS3ikjfFjLB57TTTitrrbVWZYfrr7++bL311uWFF16o1E9qIa9J8wh7Dz/88KR2GfZ1v/71r8uzzz5bOc9hhx1Wurq6+hSZUJyjMDYeIEewHDt2bGOV+T4KLLzwwuXiiy8uzcmKZ511Vrn77rv7eJS+bzaU9/dSSy1VOfFwJhC/9NJLpfm3s+CCC5YZZ5yx0gYLBAgQIECAAAECBEZNwIkJECBAgAABAgQIECBAgACB+gvoIQECIy7wjhE/oxMSIECAAAECBAgQINDxAgAIECBAgACBfgk837h1f5KuGvczXx+B8UmWK6ywQqVTOWLgjjvu2K/EvMoB+rCQSXyLL754ZctHHnmk5CiWlUoLfRLIJLSTTz65zDPPPJXtMzlx7733Lq+//nqlfmIL8847b5ljjjkqq2+99dbK8kgu5HPq3HPPHfJTZsLlFVdcMeTH7ZQDZiLuwQcfXOnu888/P8FIo5UNBrEwVPf3oosuWmabbbZKS373u99Vlodq4dFHHy333HNP5XD5zMvk8kqlhT4LtOKGed83tev5pmWLBAgQIECAAAECBAgQIECAQD8EbEqAAAECBAgQIECAAIF2F5Bg2e5XUPtHQsA5CBAgQIAAAQIECBAgQIAAgfoLtHIPK8PY9ZIU0Mpt17ZhEph99tnLd7/73TL99NNXzpCJeT/4wQ/KW2+9VakfyoU111yzewTC8cf85z//We66667xi0MyveCCC8oSSyxRDjjggHLLLbeUV199dUiO24oHyeSxE044oWKa7Tz99NPLz372s5ydbGSC5Qc/+MHKdnfccUd57rnnKnWDWchjrb766mXTTTctmTz597//faL3WSao3X777YM53UT3vfDCC8uTTz450fVWTFogRwade+65KxvlvVKpGMKFobi/F1hggbLMMstUWpXPukzkrVQOwcIf//jHCUZezWfeEBzaIVpIoJd7p/Kt1UJN1RQCBAgQGB4BRyVAgAABAgQIECBAgAABAgTqL6CHBAgQIECgXwISLPvFZWMCBAgQIECAQKsIaAcBAgQIECBAgEAHCVRGVZJg2UFXfjJdHTNmTDnwwAMn2Oqwww7rTkqcYMUQVSy55JJlwQUXrBztxz/+cXnjjTcqdQNdyONkYuGf//zncvTRR5cVV1yxzDnnnGU4k8AG2tah2m+TTTYp2267beVw//73v8s+++xTHnzwwUp9bwvTTjttWW211Sqrxo4dW+6+++5K3WAWxo0bV2666aZyySWXlG222abMN998Zeedd57gkJnce95555UcbbJxZY7SmYly/Y0ZZpih8TAl23HNNddU6uq9MLS9m2666crUU09dOehDDz1UXnrppUrdUC4M9v6eccYZyxprrFFpUibw3nnnnZW6wS688sor5ZxzzqkcJu/zTEqtVFpoe4FevqUq31pt30EdIECAAAECBAgQIECgDQU0mQABAgQIECBAgAABAgQIEBhNgZFJsBzNHjo3AQIECBAgQIAAAQIECBAgMDICzkKAwHAJVEZV6mXUpeE6r+O2uEBXV1fZZZddygorrFBp6b/+9a9y0EEHDVvCVI6WuOGGG1bOefnllw9ZAmQm0P3qV7+qHH+ppZYqCy+8cKWuTgtTTTVV92idmYTY2K8HHnigHHfccX1KXt1ggw3KLLPM0rN7JqqeeeaZfdq3Z6eJzEwsaXLttdeeYI9//OMfJUcXbFyx7rrrlvvvv788/PDD/Y6LL754gtE9s1+ZDNd4DvOtKzAU93eOnNp4f2cCb47i+/rrrw9Zx3/3u9+Vq666qnK89dZbr2RScKXSQtsL9PItVfnWavsO6gCBkRBwDgIECBAgQIAAAQIECBAgQKD+AnpIgAABAgQIEOggAQmWHXSxdZUAAQIEqgKWCBAgQIAAAQIECBAg0CYCzze2s5dRlxpXm+8wgdlnn70cddRR5R3vqP5PvZkkdO655w6LRldXV9lqq60qo+BlUmcmAg422SkT+U477bTSfJ9vvfXWZeaZZx5Qf9plp0UXXbQcfPDBEzT3lFNOKddcc80E9c0VSyyxRMlksMb6HI3vxhtvbKwa0Pw999xTLrzwwsq+eb4111yzUpcL2dZMks358bHNNtuUHDlx/HJ/pssvv3xZcsklK7vkOcaOHVups9A3gUxMzeTExq0XWmihkqNENtYN9fxg7++ll166+7nT2K5Mvr300ksbqwY8/8wzz3QnOf/73//uOUaO9LnjjjuWKaecsqfOTD0Emt8x0avKt1YsKwQIECBAgAABAm0ooMkECBAgQIAAAQIECBAgQIBA/QX0kMBwCVT/1c1wncVxCRAgQIAAAQIECBAgQKAvArYhQIAAAQK9CTzWWJmJTo3L5glkkluOZNkscfzxx5cHH3ywuXpIljPpbaONNqoc66KLLpogCa+yQR8WMlkqR6Vr3DQTs5rP1bi+TvOZSLrOOutUupQJX0cccUTpZcS1ynaZBLbbbrtVEl8zke7LX/5yyeSxysb9WMjz7rHHHuXpp5+u7LXddtuVueaaq1KXo2Zm0ltj5XzzzVdWWWWVxqp+zc8xxxzl05/+dGWf7NfPf/7zSp2Fvgnccsst5YknnqhsnCPEViqGaWEw93dXV1f5/Oc/X/J+GN+8TMj+3Oc+V7JP4+sGMs3E8P3337/ceuutld0zMbh5hODKBhbaVqCXb6nKt9YIdcxpCBAgQIAAAQIECBAgQIAAgfoL6CEBAgQIECBAgAABAm0iIMGyTS6UZhJoTQGtIkCAAAECBAgQIECAAAECBEZA4M7Gc9x5Z2WxcdUwzTtsqwtkYl0m0c0zzzyVpj7wwAPluOOOK5n0VlkxBAtTTTVVyYSkWWaZpXK0bbfdtjvJMhOfKiv6sJBJUjvttFPJhMLGzbNvCyywQGNVbedzFMGDDjqokiSZnb3++uvLaaedlrOTjJVXXrnssMMOlW0yaSwTFJ999tlKfV8WMvFs7733Lr/+9a8rm+dogttvv32lLhdy5MrmbTNhdOGFF87VA45NN920NN9rmYz75JNPDviYnbjjP/7xj3LkkUdWup6jNK622mqVuuFaGOz9nffdfvvtV2lejkS47rrrlquvvrpS39eFl19+ufs3c+qpp1Z2WWyxxUr+FvP5WllhoRYCvXxL+biqxZXVCQIECBAYvIAjTsavtQAAEABJREFUECBAgAABAgQIECBAgAABAvUX0EMCBAgQ6E1AgmVvKuoIECBAgAABAgTaV0DLCRAgQIAAAQL1E7ijsUu9JAU0rjbfoQI5yuPBBx88Qe/POOOMcuONN05QPxQVyy23XHeSZeOxMjlyiy22KLvvvnt58cUXG1dNdP7NN98s2c4Pf/jDJZOlGjfM5Lwc9a6xru7z6ZAj9TX38xvf+Eb561//2lxdWc5ksExAy+SwxhXXXHNNGTNmTPnNb35T+pr8+uijj5b111+/NCeeveMd7yhHH310mXPOORtP0T1/7bXXVq5hV1dX2XzzzUtXV1f3+oH+scQSS5S11lqrsnsmc2a/KpUWJiqQCbY5IuPdd99d2eajH/1oyd9ypXIYFwZzf2ez8tmy884752wp//kznxuZZHnssceWV1555T+1k5/cc889Jdtz7rnnVjbOe/yYY44pCy20UKXeQn0E7rij8mmVHZugIisFAQIECBAgQIAAAQIECLSAgCYQIECAAAECBAgQIECAAIEREJBgOQLIkzqFdQQIECBAgAABAgQIECBAgED9BfSQwCAFKqMq5aiEzz333CAPafc6Cmy55ZZl1VVXrXTttddeKwcccEB54YUXKvVDsdDV1VX22muv0pzslMc+8cQTy9xzz1323HPPcu+995ZMosz6xnjmmWfKmWeeWRZffPGy4447lhwtsXF9Jglmcl+OetdYX/f5rq6ubrf3vOc9la4+/vjj5aijjprAqbJRLGRSWCaMzTLLLLH033L//fd3JymuuOKK5aKLLur1nshrkIlHORJpHqd5NMo8WiaeffzjH8/ZSuQ9ludtrFxyySXL8ssv31g1oPlMHM1RLJt3zvunPwl1zfvXffmll14qd911V/f9NP/885crr7yy0uUcvXKfffYp0003XaV+OBe6ugZ3f+fouccff3xpvh8yuTtH1c3nTiYA5/3e23MnTX71q1+VTCzNETHHjh1b6W4mV55//vllk002qdRbqI9AfkP97W9/a+5Q5VureaVlAgQI9EfAtgQIECBAgAABAgQIECBAgED9BfSQAAECBAgQqJ+ABMv6XVM9IkCAAAECgxWwPwECBAgQIECAAAECrSXwRjSn8g//jWIZIsoEAjPPPHM56KCDSiYINa68/vrrywUXXNBYNWTzmez07W9/u+y6664THDMT33LdUkstVTJBbt555y0LLrhgd2Ri1xxzzFG23377kolQzTtn4tMvf/nLkkl+zesmt3z22Wd3j5jY1dU1ZNM11lijZGLW5M49VOsXXnjhsvfee09wuOzbtddeO0F9c0WOVpl+ady87tZbby2bbbZZmWWWWUomr46/JnPOOWfJ67LccsuVPE8mrDXve9xxx5Uvf/nL3a7N6/70pz+VP/zhD5XqT3/606W3NlQ26uPCmmuuWZZYYonK1tdcc01pTpCrbDCAhU984hPd/evqGvj9c9lllw3gzH3bpT/tm2mmmcoyyyxT8neYv8fmMxxxxBHdIzg21w/38sKDvL/zWZf3aCZ4N7f1xRdf7E4qX3TRRbufO3lfj7/H835Pk/XXX79cddVVzbt236tZv/nmm3ffAxNsoKIWAr18Q+U3Vn5r1aJ/OkGAAAECBAgQIECgFwFVBAgQIECAAAECBAgQIECAQP0F9HCQAhIsBwlodwIECBAgQIAAAQIECBAYCQHnIECAQMcL5D/+70HIBKmeBTMEGgQyCW2XXXZpqHl79vDDDy9//etf314Y4j9z9LuTTjqpnH766SUTLid2+ByB8ZFHHikZOVLixLb77Gc/W2644YaSCVIT26YT6rfeeuuyzjrrVLqaSY85ImmO/llZ0cvCyiuvXG6//fbuUSt7Wd1d9fLLL3dfj7wmTz31VHddb39kkmSOfphJn1NMMcUEm7z11lvlhz/8YXnjjf/mKGWy5rrrrjvBtgOtmGuuuSYYVTBHaD3vvPNKnn+gx+3U/TK5MhMUu7q6RoVgsPd3Pne+8Y1vlBxldZFFFploH/K+zvs7I+/3iW34yU9+svv38pGPfGRim6ivicAtt9zS3JPKN1bzSsujIeCcBAgQIECAAAECBAgQIECAQP0F9JAAAQIECBAgQIBAawlIsGyt66E1BAjURUA/CBAgQIAAAQIECBAgQIDA0ApUsgF+8YtfDO3RHW1gAi2415RTTtk9wuA888xTaV0mN2YyUmMCXGWDQS5k0t0OO+xQ8jz77LNPyeSn/h5ypZVWKjfddFM588wzyzvf+c7+7l677XO0vYMOOqh7VMnGzmWCdRo11k1sfv755y9XXHFFdxLaCiusMLHNJlqf1zET8e6///7uZM+urt6T8f7+97+Xn//855XjZLLvcsstV6kb7MKGG244gUcm2P3jH/8Y7KE7Zv9M2r377rvLgQceOMmE6OEGGYr7u6urq2RCZI6emgne73rXu/rd7EysHDduXLn00ktL/l76fQA7tJ1AL99QlW+stuuQBhMgQIAAAQIjI+AsBAgQIECAAAECBAgQIECAQP0F9JAAgY4WkGDZ0Zdf5wkQIECAAAECBDpJQF8JECBAgACBthaoZFRee+215cknn2zrDmn88AnkyI8HH3zwBCc45ZRTyjXXXDNB/VBWzD777OW4444rL7zwQrnxxhtLjpC37LLLlt4SnzIJdKONNiqnnXZaeeKJJ7q3X3HFFUtXV9dQNqmtj/XhD3+4fP7zn5+gD8cee2zJJLkJVvRSkcmvmYSWo7alc3qn+wILLDBBgt0MM8xQ8nrldcvrl9cxE/Eml/B6/fXXl4ceeqhy9kyGzATNSuUgFzJhMxM3Gw+TyXHDfV83nq+d5vN6vuc97ymf+cxnyjnnnFOefvrpkiORLrXUUi3RjaG4v7MjeZ9lgne+F//85z93P4PyWdL83MkRdhdffPGSo/xefvnl5ZVXXulOrMy6PE6dQl96F8h75LrrrmteWfnGal5pmQABAgQIECBAgAABAgQItKqAdhEgQIAAAQIECBAgQIDA0AlIsBw6S0caWgFHI0CAAAECBAgQIECAAAECBOovoId9F3ggNr01oqf0MgJTzzozrS9w1llnlbfeeqsnrr322pIjug1Vyz/3uc/1HHv8ed58883uUQibz/E///M/5eWXX65s//GPf7x5s34tZyJTjkj5zW9+s4wdO7bkCIPj2zF+mqMe/uQnPyk77rhjmWuuufp1/PEbp1najT/mcE3zHHmu8ecdP826XNd43ry249cPdtrV1VW+9a1vVa5Nnuupp54qSy+9dL8Pn87pne4PP/xwee211yrHfumll0per7xuef3yOvblJFtssUXlONnG//3f/+3Lrv3aJhPpfvWrX01wrjx/vw70n417u/ez7YONif1+9t1330rbMyk1E43/05wJJoNtX17PHH30vPPOK1tvvXXJBOgJTjKJina7v7u6usp73/vekqPo5mi4zc+dvN8zIfcHP/hBWW+99cq00047id5bVUeBXr6d8tvqgTr2VZ8IECDQggKaRIAAAQIECBAgQIAAAQIECNRfQA8JECBAgEDbCkiwbNtLp+EECBAgQIDAyAs4IwECBAgQIECAAIFRFaiMsPTzn/98VBvj5AQIEKivgJ4RIFBHgV4SLCvfVnXssz4RIECAAAECBAgQIDApAesIECBAgAABAgQIECBAgACB+gv0rYcSLPvmZCsCBAgQIECAAAECBAgQINCaAlpFgEAnCVSSADJJ4PXXX++k/usrAQIECBAgQGBAAvnN1Mt/nKLybTWgA9uJwEgKOBcBAgQIECBAgAABAgQIECBQfwE9JECAAAECBAgQGBUBCZajwu6kBAgQ6FwBPSdAgAABAgQIECBAgACBAQvcFns+ENFdXnvttXL22Wd3z/uDQKsJaA8BAgQIEGglgfxmym+nhjblN1V+WzVU/X/27gTKlrq6F/8vGl0OiQbRP2oElET+REi4yDMMPgUNCUEF4ww+QB+DoOC4BJkFZBRcQhQUZAgKMjkLShAioE+G+BAwQBQNoyKogKIGHPDt3eR2bvft7tt97+k+Vft8XLXvOaeqTtXv+6k6VbUSt+0tAQIECBAgQIAAAQIECBAgUF9AQgIECBAgQIAAAQIECCwtoMFyaRNzCPRbwOgJECBAgAABAgQIECBAgACBygKfHgv3X/+ceOKJ//XOCwECBAgQIECAwHQCUzwzTXimmu575hMgQIAAgaELGAABAgQIECBAgAABAgQIECBQX0BCAgQIEBi6gAbLoR8CAyBAgAABAgQI1BeQkAABAgQIECBAYGACH1tyS1dddVW76KKLlpzlPQECBAgQGJqAHRPoosBXvvKVls9Mk8bmf6ViEoiPBAgQIECAAAECBAgQmK2A9QgQIECAAAECBAgQIECAQDUBDZZLH1FzCBAgQIAAAQIECBAgQIAAgfoCEhLoq8BNMfBzosanKf4i0/gybwgQIECAAAECoy7wsY9N+N+nSI58lvpevlEECIyEgJAECBAgQIAAAQIECBAgQIBAfQEJCRAgQIAAAQIrJKDBcoX4fJkAAQIECCyUgP0QIECAAAECBAgQIEBgXGBCl8C5557bvvvd744v9IYAgT4LGDsBAgQIDFIgn5HyWWnSNic8S01a5iMBAgQIECBAgACBBRCwCwIECBAgQIAAAQIECBAgQKC+gIR9EtBg2aejZawECBAgQIAAAQIECBDokoCxECBAgMCwBC6KHV8VNT5N8ZeZxpd5Q4AAAQIECBAYVYEpnpGuDIt8looX06wFrEiAAAECBAgQIECAAAECBAjUF5CQAAECBAgQIECAwAgLaLAc4YMvOoFRE5CXAAECBAgQIECAAAECBAgUEjhxySxHH310u/HGG5ecNbLvBSdAgAABAgQIpEA+G+UzUr5foiY8Qy0x31sCBAgQIECgZwKGS4AAAQIECBAgQIAAAQIECNQXkJAAAQILJaDBcqGk7YcAAQIECBAgQIDA0gLmECBAgAABAgSWV+Dk+OL3o8anQw45ZPy9NwQIECBAgECnBAxmCAJTPBvls9MpQxiKXRIgQIAAAQIECBAgQIDAaAhISYAAAQIECBAgQIAAAQI9FdBg2dMDN5xh2ysBAgQIECBAgAABAgQIECBQX0DCHgm8b8mxfvKTn2wXXXTRkrO8J0CAAAECBAiMpEA+E+Wz0aTwE56dJi3zkQABAiMoIDIBAgQIECBAgAABAgQIECBQX0BCAgQIECBAYDYCGixno2QdAgQIECBAoLsCRkaAAAECBAgQIEBgdAVOi+iXRY1PU/ylpvFl3hAgQKDXAgZPgACBOQhM8UyUz0z57DSHrViVAAECBAgQIECAAIEFF7BDAgQIECBAgAABAgQIECBAoL5ABxNqsOzgQTEkAgQIECBAgAABAgQIEOi3gNETIEBgAQUm/CWmSy+9tJ12mt6BBfS3KwIECBAgQKBjAvksdGk8E00a1oRnpknLfCSw3I6XdtIAABAASURBVAK+SIAAAQIECBAgQIAAAQIECNQXkJAAAQIECBAgQKC+gAbL+sdYQgIECCxLwHICBAgQIECAAAECBAgQ6K/ARTH0M6PGpwMOOKD97Gc/G//sDYH/EvBCgAABAgTKC+QzUD4LTQqaz0r5zDRpto8ECBAgQIAAgZICQhEgQIAAAQIECBAgQIAAAQL1BSQkQGDAAhosBwxqcwQIECBAgAABAgQIDELANggQIECAAIE5CEz4i0y33XZbe/vb3z6Hr1uVAAECBAgQIDAsgcHuN5+B8llo0lYnPCtNWuYjAQIECBAgQIAAAQIECBAgMO8CdkCAAAECBAgQIECAAIFuC2iw7PbxMbq+CBgnAQIECBAgQIAAAQIECBAgUF+guwlvjKEdEjU+nXbaae2f/umfxj97Q4AAAQIECBCoLpDPPvkMNClnNlfms9Kk2T4SIECAAIEZBCwiQIAAAQIECBAgQIAAAQIE6gtISIAAAQIElhDQYLkEhrcECBAgQIAAgUoCshAgQIAAAQIECIyUwP6R9utR41P+Badbb711/LM3BAgQIFBTQCoCBFrLZ5589plkkc9GB0ya5yMBAgQIECBAgAABAgR6KWDQBAgQIECAAAECBAgQIECAwPwJdKXBcv4S2jIBAgQIECBAgAABAgQIECDQFQHjIEBgfgXevuTmf/7zn7cpGg2WXMV7AgQIECBAgEAJgXzmyWefSWEmPBtNWuYjAQLzK2DrBAgQIECAAAECBAgQIECAQH0BCQkQIECAAAECZQQ0WJY5lIIQIECAwOAFbJEAAQIECBAgQIAAAQK9Erg6RvvuqPHp85//fDvmmGPGP3tDgMBUAuYRIECAQJ8F8lknn3kmZchnonw2mjTbRwIECBAgQIAAgdEVkJwAAQIECBAgQIAAAQIECBCoLyAhgeUT0GC5fG6+RYAAAQIECBAgQIAAgeEI2CsBAgQIEJhZ4AOx+Pyo8emd73xnO//8CbPGl3lDgAABAgQIEOizQD7j5LPOpAz54JPPRJNm9+yj4RIgQIAAAQIECBAgQIAAAQL1BSQkQIAAAQIECBAgQKATAhosO3EYDIJAXQHJCBAgQIAAAQIECBAgQIAAgQUXeFvs8ZdR49P222/fbrzxxvHPg35jewQIECBAgACBhRbIZ5t8xpm033wGymehSbN9JECAAAECBAYhYBsECBAgQIAAAQIECBAgQIBAfQEJCRAgMIoCGixH8ajLTIAAAQIECBAYbQHpCRAgQIAAAQLVBf4jAu4cNT7dc889LRsQfv3rX4/P84YAAQIECBQXEK+wQD7T5LNNPuNMirlTfM5noXgxESBAgAABAgQIECBAgMAICIhIgAABAgQIECBAgAABAgRWWECD5QoTzvcGbJ8AAQIECBAgQIAAAQIECBCoLyAhgYELnBlb3C9qfPrmN7/Ztttuu/HP3hAgQIAAAQIE+iqQzzT5bDNp/Pnsc9akeT4SIECgYwKGQ4AAAQIECBAgQIAAAQIECNQXkJAAAQIECBDom4AGy74dMeMlQIAAAQJdEDAGAgQIECBAgAABAgT6IHBoDPKUqPHpnHPOaXvvvff4Z28IECAwo4CFBAgQ6KBAPsvkM82koeUzTz77TJrtIwECBAgQIECAAAECyxSwAgECBAgQIECAAAECBAgQIFBfQMIZBTRYzshjIQECBAgQIECAAAECBAj0RcA4CRAgQGBKgR1j7iVR49MRRxzRPvjBD45/9oYAAQIECBAg0BeBfIbJZ5lJ481nnXzmmTTbx6oCchEgQIAAAQIECBAgQIAAAQL1BSQkQIAAAQIECBAgsJACGiwXUtu+CBAg8N8C3hEgQIAAAQIECBAgQIAAgYUS2D52dHvU+PSud72rHX/88eOfvZk3ARsmQIAAAQIEBiSQzy75DDNpc/mMk886k2b7SIAAAQIECBBYUAE7I0CAAAECBAgQIECAAAECBOoLSEiAQGEBDZaFD65oBAgQIECAAAECBOYmYG0CBAgQIECgqMCUjQe77bZbO+mkk4pGFosAAQIECBCYXqB/S/KZJZ9dphj5djEvn3XixUSAAAECBAgQIECAAAECBAj8t4B3BAgQIECAAAECBAgQIDBbAQ2Ws5WyXvcEjIgAAQIECBAgQIAAAQIECBCoLyDhoAQuiQ29ImrCtPPOO7dPfOITE+b5QIAAAQIECBDokkA+q+QzyxRjymebS6eYbxYBAgQI9FHAmAkQIECAAAECBAgQIECAAIH6AhISIECAAIGOCmiw7OiBMSwCBAgQIECgnwJGTYAAAQIECBAgQKDDAp+LsW0dNWHafvvt29lnnz1hng8ECBAgMLOApQQILIxAPqPks8oUe8tnmny2mWKRWQQIECBAgAABAgQIEBiMgK0QIECAAAECBAgQIECAAAEC9QUyoQbLVFAECBAgQIAAAQIECBAgQKCugGQECBBYUiA7Kbdfcka+33rrrdunPvWpfKsIECBAgAABAp0QyGeTfEaZYjD5LJPPNFMsMovASAsIT4AAAQIECBAgQIAAAQIECNQXkJAAAQIECBAgQGAeBDRYzgOqTRIgQIDAigj4LgECBAgQIECAAAECBAjMs8AnYvs7R02YXvOa17QTTzxxwjwfCMyfgC0TIECAAIHpBfKZJJ9Nplgjn2HyWWaKRWYRIECAAAECBAh0T8CICBAgQIAAAQIECBAgQIAAgfoCEhLov4AGy/4fQwkIECBAgAABAgQIEJhvAdsnQIAAAQL1BE6KSLtFTZh22WWXdvjhh0+Y5wMBAgQIECBAYCEF8lkkn0mm2Gc+u+QzzBSLBjTLZggQIECAAAECBAgQIECAAIH6AhISIECAAAECBAgQIEBgkoAGy0kgPhKoICADAQIECBAgQIAAAQIECBAgUF9gAAmPj228PWrCtM8++7Q99thjwjwfCBAgQIAAAQILIZDPIPksMsW+8pkln12mWGQWAQIECBCoLSAdAQIECBAgQIAAAQIECBAgUF9AQgIECBAYroAGy+H62zsBAgQIECBAYFQE5CRAgAABAgQIEOimwD/GsLaLmjAdffTRbccdd5wwzwcCBAgQIDALAasQWG6BHXbYoeUzyBQbyGeVfGaZYpFZBAgQIECAAAECBAgQIDAEAbskQIAAAQIECBAgQIAAAQKlBDRYTnk4zSRAgAABAgQIECBAgAABAgTqC0hIgMB/CZwery+N+mXU+HTKKae0f/iHf2gPPvjg+DxvCBAgQIAAAQKDFshnjXzmOPXUUydvOp9NXhIz81klXkwECBBYXgHfI0CAAAECBAgQIECAAAECBOoLSEiAAAECBAgQWH4BDZbLb+ebBAgQIEBgYQXsjQABAgQIECBAgAABAvMn8KXY9N9E3R41Pn3+859vG264YbvmmmvG53lDgMA8C9g8AQIERkggnzHyWSOfOSbFzmeSfDb58qT5PhIgQIAAAQIECBCoISAFAQIECBAgQIAAAQIECBAgUF9Awt4IaLDszaEyUAIECBAgQIAAAQIECHRPwIgIECBAoJTAlZEmGxkmdFMubnw488wzY7GJAAECBAgQIDAYgXy2yObKfNaYtMV8Fslnknw2mbTIx2EJ2C8BAgQIECBAgAABAgQIECBQX0BCAgQIECBAgAABAqMqoMFyVI+83ARGU0BqAgQIECBAgAABAgQIECBAYGaBm2JxNjT8S7yOTw8++GB7/etf3w444IDxeR1+Y2gECBAgQIBAxwXymSKfLfIZY9JQ8xkkn0XymWTSIh8JECBAgAABAhMEfCBAgAABAgQIECBAgAABAgTqC0hIgACBBRHQYLkgzHZCgAABAgQIECBAYDoB8wkQIECAAAECnRO4J0aUjQ0nxOuE6X3ve197zWte0+6///4J830gQIAAAQIEliVgeQrkM0Q+S+QzRX6eVPnskc8g+SwyaZGPBAgQIECAAAECBAgQIECgDwLGSIAAAQIECBAgQIAAAQJ9FNBg2cejNswx2zcBAgQIECBAgAABAgQIECBQX0BCAg8L7Bov74iaMH3qU59qG220UbvqqqsmzPeBAAECBAgQIDCTQD475DNEPktMsV4+c+SzxxSLzCJAgACBeROwYQIECBAgQIAAAQIECBAgQKC+gIQECBAgQIDAMgU0WC6TyAoECBAgQIBA1wWMjwABAgQIECBAgACBeRM4Nra8edQPo8an66+/vm2wwQbtQx/60Pg8bwgQIDDfArZPgEB/BfKZIZ8d8hliUop8xshnjXzmmLTIRwIECBAgQIAAAQIERlFAZgIECBAgQIAAAQIECBAgQKC+QNcSarDs2hExHgIECBAgQIAAAQIECBCoICADAQIEKglcGGE2jLooasL0tre9rb3mNa9pP/rRjybM94EAAQIECBAgkAL5jPDa17625TNDfp5U+WyRzxj5rDFpkY8EeiNgoAQIECBAgAABAgQIECBAgEB9AQkJECBAgAABAgSKC2iwLH6AxSNAgMDsBKxFgAABAgQIECBAgAABAgRmFLg9lv5t1IejJkyf+tSn2qJFi9q55547Yb4PXRQwJgIECBAgsHAC+WwwwzPCh2Ik+WyRzxjx1kSAAAECBAgQIDA4AVsiQIAAAQIECBAgQIAAAQIE6gtISIDAIAU0WA5S07YIECBAgAABAgQIEBicgC0RIECAAAECXRR4awxq56gHosanu+66q83w16nG1/OGAAECBAgQGA2B/IuV+WyQzwiTEuczxE4x721RD0/+JUCAAAECBAgQIECAAAECBOoLSEiAAAECBAgQIECAAIEOC2iw7PDBMbR+CRgtAQIECBAgQIAAAQIECBAgUF9AwjGBk+LfdaMujJowfehDH2rrrbde+/rXvz5hvg8ECBAgQIDAaAjkM0A+C+QzwRSJ89khnyFOnmKZWQQIECBAoFMCBkOAAAECBAgQIECAAAECBAjUF5CQAAECBAgsFtBguVjCKwECBAgQIECgnoBEBAgQIECAAAECBOZL4Lux4c2j9o+aMF1zzTXtBS94Qdt3332b/xAgQIDAggjYCYFOCOS9P58B8llgigHlM0M+O+QzxBSLzSJAgAABAgQIECBAgACBZQhYTIAAAQIECBAgQIAAAQIECMyTQIcaLOcpoc0SIECAAAECBAgQIECAAAECHRIwFAIEigkcEnk2jfp21ITpsMMOa+uss04777zzJsz3gQABAgQIEKglkPf6vOfnvX+KZPmMkM8K+cwwxWKzCBCoKyAZAQIECBAgQIAAAQIECBAgUF9AQgIECBAgQIBADQENljWOoxQECBAgMF8CtkuAAAECBAgQIECAAAECyxK4NFZYFHV81ITp+uuvb1tuuWXbeeed209/+tMJy3wg0CkBgyFAgACBOQvkvT3v8Xmvz3v+FBs4LuatG5XPCvFiIkCAAAECBAgQIDBkAbsnQIAAAQIECBAgQIAAAQIE6gtISGA5BDRYLgearxAgQIAAAQIECBCllBvCAAAQAElEQVQgQGCYAvZNgAABAgQ6KPBQjGm3qK2jbomaMJ100kltrbXWaieffPKE+T4QIECAAAEC/RTIe3re2/MeP0WCfBbIZ4LdY9nvo0zLKeBrBAgQIECAAAECBAgQIECAQH0BCQkQIECAAAECBAgQGL6ABsvhHwMjIFBdQD4CBAgQIECAAAECBAgQIECgvsDihGfHm7+IOjZqwvSTn/yk7bTTTm2rrbZqN9xww4RlPhAgQIAAAQL9EMh7eN7L856e9/YpRn1MzFsrKp8J4sVEgAABAgQIFBMQhwABAgQIECBAgAABAgQIEKgvICEBAgRGTkCD5cgdcoEJECBAgAABAgRaY0CAAAECBAgQIDCPAg/Ett8R9eKoq6ImTF/84hfb2muv3fbZZ5/2wAO56oTFPhAgQIAAgQEK2NSgBPKenffuvIfnvXyK7V4Z814U9c6oB6NMBAgQIECAAAECBAgQIEBggQTshgABAgQIECBAgAABAgQIrJiABssV81uYb9sLAQIECBAgQIAAAQIECBAgUF9AQgL1BL4akTaI2idqqenwww9va6yxRvvoRz+61DIzCBAgQIAAge4I5L0679l5755mVHmv3zCWXRJlIkCAAIFlCVhOgAABAgQIECBAgAABAgQI1BeQkAABAgQIEOiVgAbLXh0ugyVAgAABAt0RMBICBAgQIECAAAECBAjMUuDwWG/tqC9GTZjuvPPO9uY3v7ltuOGG7Utf+tKEZT4QINANAaMgQGB0BfLenPfovFfnPXsKiby3Pyfm570+XkwECBAgQIAAAQIECPRVwLgJECBAgAABAgQIECBAgACB+gISTi+gwXJ6G0sIECBAgAABAgQIECBAoF8CRkuAAAEC3RW4IYa2VdSOUbdGTZiuvPLK9tKXvrS97nWva9dff/2EZT4QIECAAAECCyuQ9+LXvva1Y/fmvEdPsfe8l+c9Pe/tN06x3CwC8y1g+wQIECBAgAABAgQIECBAgEB9AQkJECBAgAABAgQILJiABssFo7YjAgQITBbwmQABAgQIECBAgAABAgQIjJzAKZF4jaiDon4fNWE655xz2jrrrNP22GOPdu+9905Y1t8PRk6AAAECBPohkPfed7/73WP34nPPPXeqQee9O+/heS/Pe/pU65hHgAABAgQIEBhRAbEJECBAgAABAgQIECBAgACB+gISEiBQVeARVYPJRYAAAQIECBAgQIDAcgj4CgECBAgQIEBg/gUeil0cGJXNGafG61LT0Ucf3VZdddV20EEHtV/+8pdLLTeDAAECBAgQWEGBJb6e99oDDzxw7N77gQ98YIklE97mPTvv3QfG3LyXx4uJAAECBAgQIECAAAECBAgQ6LSAwREgQIAAAQIECBAgQIDArAQ0WM6KyUpdFTAuAgQIECBAgAABAgQIECBAoL6AhGUFbolkO0RtEvUvUROmJZs9DjvssPbrX/96wnIfCBAgQIAAgRUTyHtr3mOf8YxnzPQ/anBx7GXTqLxn57073poIECBAgMD8CNgqAQIECBAgQIAAAQIECBAgUF9AQgIECBAg0EUBDZZdPCrGRIAAAQIECPRZwNgJECBAgAABAgQIEJibwGWx+t9EbRf1vagJ07333tv23Xffttpqq7X8y5YTFvpAgACB4QnYM4FeCxx11FFjf7Ey77H33XffVFnynrx9LNgs6tIoEwECBAgQIECAAAECBEZRQGYCBAgQIECAAAECBAgQIECgvkDTYDkCB1lEAgQIECBAgAABAgQIEBh1AfkJECDQC4HTY5TPjnpP1I+jJkx33XVX22OPPcYaLf/xH/9xwjIfCBAgQIAAgdkJHHvssWONlXvuuWe7++67p/pS3oP3jAV5T/5EvJoIEOiVgMESIECAAAECBAgQIECAAAEC9QUkJECAAAECBAgQGLSABstBi9oeAQIECKy4gC0QIECAAAECBAgQIECAwCgLvD/Crxq1X9RSf1Lr9ttvb29/+9vbn//5n7dstPzd734Xq5l6KWDQBAgQILAgAnmvzHvmn/3Zn7V3vOMd7Y477phqvz+LmXnvzXvwUfHeRIAAAQIECBAgQGAwArZCgAABAgQIECBAgAABAgQI1BeQkEDPBR7R8/EbPgECBAgQIECAAAECBBZEwE4IECBAgACBBRV4MPZ2aNRqUQdH/SpqwvT9739/rNHyaU97WjvooIPaT37ykwnLfSBAgAABAqMukPfGvEfmvTL/xwn+4z/+YyqSvMfmvTYbK/Pem/fgqdYbmXmCEiBAgAABAgQIECBAgAABAvUFJCRAgAABAgQIECBAgMCSAhosl9TwnkAdAUkIECBAgAABAgQIECBAgACB+gKjkPD+CPneqGz6OCJefxs1Yfrxj3/cDjzwwJbNI/lXuW666aYJy30gQIAAAQKjJpD3wrwn5r0x75F5r5zCIO+peW/Ne2zea/OeO8VqZhEgQIAAAQIdEDAEAgQIECBAgAABAgQIECBAoL6AhAQIECAwRAENlkPEt2sCBAgQIECAwGgJSEuAAAECBAgQIEBguQXuiW/uHZVNIB+I16Wm3/72t+3YY49ta665ZnvDG97QrrrqqqXWMYMAAQIEFkLAPoYlkPe+vAfmvTDviXlvnGYseS/Ne2reW/MeO81qZhMgQIAAAQIECBAgQIAAgekEzCdAgAABAgQIECBAgAABAnUENFhOdyzNJ0CAAAECBAgQIECAAAECBOoLSEiAQN8EfhQDfnfU06MOjbovaqnp4x//eNtggw3ay1/+8nbhhRcutdwMAgQIECBQSSDvdXnPy3tf3gOnyZb3zLx3Pi2W570076nx1kSAAIERERCTAAECBAgQIECAAAECBAgQqC8gIQECBAgQIEBgOQU0WC4nnK8RIECAAIFhCNgnAQIECBAgQIAAAQIECIwJ3Bn/7he1uEnk5ni/1PSFL3yhbb755m399ddvxx13XHvggQeWWscMAl0UMCYCBAgsSyDvaXlvy3tc3uvynjfNd/IemQ2Vec/Me6fGymmgzCZAgAABAgQIECCw0AL2R4AAAQIECBAgQIAAAQIECNQXkLAfAhos+3GcjJIAAQIECBAgQIAAAQJdFTAuAgQIECAwTIHsmPxADGCNqB2jro5aarr66qvb7rvv3p7ylKe0d7zjHe26665bah0zCBAgQIBAHwTyHpb3sryn5b0t73HTjPtbMX+nqLxH5r3ygXhvIrAiAr5LgAABAgQIECBAgAABAgQI1BeQkAABAgQIECBAgMBICmiwHMnDLjSBURaQnQABAgQIECBAgAABAgQIECgqcErkWj/qla21f4nXpaZf/OIX7dhjj23rrrtue8lLXtI+/elPL7WOGQQIECBAoIsCec/Ke1few/Jelve0acaZ98BXxbLnRp0cZSJAgAABAgQIFBYQjQABAgQIECBAgAABAgQIEKgvICEBAgTmX0CD5fwb2wMBAgQIECBAgACBmQUsJUCAAAECBAgQGKTAZ2NjfxP1oqizoqacvvzlL7dXv/rV7dnPfnY7/PDD29133z3lemYSIECAAIGBCcxxQ3lvyntU3qvynpX3rhk2cWYse3FU3gM/E68mAgQIECBAgAABAgQIECBAYBgC9kmAAAECBAgQIECAAAECvRPQYNm7Qzb8ARsBAQIECBAgQIAAAQIECBAgUF9AQgIFBC6JDNtErR51cNQPopaavve977V99tmnrbLKKm2bbbZp55133lLrmEGAAAECBBZSIO9FeU/Ke1Peo/JeNc3+74j5eY/Le93r4/1Xo0wECBAgQGBOAlYmQIAAAQIECBAgQIAAAQIE6gtISIAAAQIECMwsoMFyZh9LCRAgQIAAgX4IGCUBAgQIECBAgAABAgSmE7gtFrw36hlR20ZN23xy1llntS233LI985nPbPvuu2+74YYbYnUTAQIdEjAUAmUF8p6T9568B+W9KO9JM4TNe1ne01aNdfIel/e6eGsiQIAAAQIECBAgQIBACQEhCBAgQIAAAQIECBAgQIAAgfoCnUqowbJTh8NgCBAgQIAAAQIECBAgQKCOgCQECBAg0EGBM2JML47aIOqEqN9GLTXdeuut7bDDDmtrr712e/GLX9xOPvnk9sADDyy1nhkECBAgQGBFBPLekveYvNfkPSfvPXkPmmabec/Ke1few/Jelve0aVY1mwCBhRWwNwIECBAgQIAAAQIECBAgQKC+gIQECBAgQIAAAQKVBTRYVj66shEgQGAuAtYlQIAAAQIECBAgQIAAAQKjI3BVRN016ilR7466PmrK6atf/Wrbaaed2korrTT2mp+nXLEvM42TAAECBIYukPeSOdxb/i0GnPeqvGflvSvvYTHLRIAAAQIECBAgQGAGAYsIECBAgAABAgQIECBAgACB+gISEiAwMAENlgOjtCECBAgQIECAAAECBAYtYHsECBAgQIAAgXkWuC+2/4GodaJeFHVS1K+ilpqW/Ctja621Vtt3333bt771raXWM4MAAQIECEwlkPeMvHfkPST/YmX+5cq8t0y1bszLe9HH4nXTqL+MyntV3rPibc1JKgIECBAgQIAAAQIECBAgQKC+gIQECBAgQIAAAQIECBDoqoAGy64eGePqo4AxEyBAgAABAgQIECBAgAABAvUFJKwrcElE2znqSVE7Rv1L1JTTd77znXbYYYe15z73uW3RokXtkEMOaTfeeOOU65pJgAABAqMrkPeGvEfkvSLvGXnvyHvIDCIXx7IdovJe9KZ4vTTKRIAAAQIECAxHwF4JECBAgAABAgQIECBAgACB+gISEiBAgACBMQENlmMM/iFAgAABAgQIVBWQiwABAgQIECBAgACBOQo8GOufEvU3Uc+JOjTq5qgpp2uvvbbtv//+7TnPeU7baKON2tFHH91uvnna1afchpkECBBYcQFb6IpA3gPyXpD3hLw35D0i7xUzjC9vGofE8rznbBavp0blvSheTAQIECBAgAABAgQIECBAYEkB7wkQIECAAAECBAgQIECAAIH5EOhWg+V8JLRNAgQIECBAgAABAgQIECBAoFsCRkOAAIH+COSfpdwvhrtG1Muizox6KGrK6Yorrmh77LFHW2ONNdqLXvSidtxxx7U777xzynXNJECAAIE6Anmtz2t+XvvzHpD3grwnzJDwd7Es7yl5b8l7zP7xOe858WIiQIBAIQFRCBAgQIAAAQIECBAgQIAAgfoCEhIgQIAAAQIECgg8okAGEQgQIECAwLwK2DgBAgQIECBAgAABAgQIEAiB86NeH/XEqDdGfTFq2umSSy5pu+++e3v605/eNt1007G/bPnv//7v065vwfAFjIAAAQJzEchrev6lyrzG57U+r/l57V/GNvLe8YZYJ+8leU/Je0t8NBEgQIAAAQIECBAgsFAC9kOAAAECBAgQIECAAAECBAjUF5CQwFwFNFjOVcz6BAgQIECAAAECBAgQGL6AERAgQIAAAQLDE/hF7Pq0aitGegAAEABJREFUqK2inhK1a9RFUdNOl1566dhftvyLv/iLtmjRorbffvu1Zfxls2m3ZQEBAgQIDE8gr915Dc9reV7T8y9V5jV+GSP6SizPe0XeM/Le8fH4/MsoE4HZCFiHAAECBAgQIECAAAECBAgQqC8gIQECBAgQIECAAAECQxbQYDnkA2D3BEZDQEoCBAgQIECAAAECBAgQIECgvsBIJvxJpD4h6m+jVot6Z9TXo6adrr322nbooYe2jTbaqD3rWc9qb33rW9s///M/T7u+BQQIECAwXIG8Rue1Oq/Zee3Oa3hey5cxqrwX5D1h1Vjv76JOiMp7RryYCBAgQIAAAQJ9FzB+AgQIECBAgAABAgQIECBAoL6AhAQIEBgtAQ2Wo3W8pSVAgAABAgQIEFgs4JUAAQIECBAgQIDAYAVuj80dE/WCqDWj9o66Kmra6ZZbbmkf/vCH29///d+3lVZaqW233XbtjDPOaHffffe037GAAAECBOYoMMfV8xqc1+K8Jue1Oa/Rea3Oa/YyNnVlLM9rf94D8l5wTHy+I8pEgAABAgQIECBAgAABAgQIzLeA7RMgQIAAAQIECBAgQIAAgRUQ0GC5AngL+VX7IkCAAAECBAgQIECAAAECBOoLSEiAQBmBmyLJEVEbRK0R9baoC6Omne677752+umnt2233batssoqbeONN27vfe9729e/nn8EbdqvWUCAAAECAxDIa+0BBxww9teF8xqc1+K8Jue1eRmbz2t7XuPzWr9hrHtEVN4D4sVEgAABAgSmF7CEAAECBAgQIECAAAECBAgQqC8gIQECBAgQINAfAQ2W/TlWRkqAAAECBLomYDwECBAgQIAAAQIECBAgsGyBm2OVD0VtHrVy1Buizo36z6hpp8svv7wdfPDB7QUveEF78pOf3LbZZpt2yimntNtvzz+UOe3XLCAwHwK2SaCcQF5LTz755Lb11lu3lVdeeexa+773va9dccUVy8qa1+5zYqXto54Uldf2vMbntT4+mggQIECAAAECBAgQINBbAQMnQIAAAQIECBAgQIAAAQIE6gtIOI2ABstpYMwmQIAAAQIECBAgQIAAgT4KGDMBAgQIEOi0wD0xuo9HvTbqj6JeHvWxqDujpp1++tOftrPOOqvtuOOObbXVVmvrr79+22uvvdrFF1/cHnrooWm/ZwEBAgQIPCyQ18q8Zua1M6+heS3daaed2tlnn93uuScvzQ+vN82/eY3Oa3Ves/Pa/bpY7xNR90aZCBAYmoAdEyBAgAABAgQIECBAgAABAvUFJCRAgAABAgQIECCwMAIaLBfG2V4IECAwtYC5BAgQIECAAAECBAgQIECAQH2BqRNmZ+QXYtGbop4etWnUYVH/GjXjdPXVV7cjjzyybbbZZu1xj3tc+7u/+7t2yCGHtK997Wszfs9CAgQIjJJAXhPz2pjXyMc+9rFj18y8duY1dBYOeS3Oa/ImsW5eo/NandfsvHbHLBMBAgQIECBAgACBKQTMIkCAAAECBAgQIECAAAECBOoLSEiAQEkBDZYlD6tQBAgQIECAAAECBJZfwDcJECBAgAABAgSGInBp7HXfqL+O+tOoN0adEXV31LTTgw8+2L7yla+0/fffv73whS9sj3/849sWW2zRjjjiiPaNb3xj2u9ZQIAAgWoCec3La19eA/NamNfEvDbmNfLXv/71suLmtTavuXntzYbKvBbnNfmyZX2xz8uNnQABAgQIECBAgAABAgQIEKgvICEBAgQIECBAgAABAgQILFtAg+WyjazRbQGjI0CAAAECBAgQIECAAAECBOoLSEhg1AR+GIFPi9o2apWojaPeG/X1qBmnX/3qV+2CCy5oe++9d3v+85/fnvCEJ7SXvexl7aijjmpXXXXVjN+1kAABAn0SyGtaXtu23HLLsWtdXvPy2pfXwLwWziJLXlPz2prX2LzW5jU3r713zuK7ViFAgAABAgTmR8BWCRAgQIAAAQIECBAgQIAAgfoCEhIgQIAAgc4JaLDs3CExIAIECBAgQKD/AhIQIECAAAECBAgQIEBgoAKXx9YOjnpB1JOjtok6JermqBmn+++/v51//vltzz33bBtssEF74hOf2DbffPN24IEHjjVi3nfffTN+30ICBGYSsGyhBPJalY2Tee3Ka1hey/Kalte28847r+W1bhZjyWtmXjvzGprX0rym5rU1r7Gz+LpVCBAgQIAAAQIECBAgQGA0BaQmQIAAAQIECBAgQIAAAQIEqgs8olVPKB8BAgQIECBAgAABAgQIECDQGgMCBAgQqCLw0whyVtSOUWtErRm1c9TpUbdFzTj9/Oc/bxdeeGE76KCD2hZbbNFWWmmltmjRorbrrru20047rX3nO9+Z8fsWEiBAYCEE8lqU16S8NuU1Kq9Vec3Ka1dew/JaNotx5DUxr415jcxrZV4z89qZ19C8ls5iE1YhQIBADwUMmQABAgQIECBAgAABAgQIEKgvICEBAgQIECBAgMBABfwFy4Fy2hgBAgQIDErAdggQIECAAAECBAgQIECAAIFZCdwUa50UtV3U6lHPido16syoH0Ytc7r22mvbCSec0N74xje2tdZaqz31qU9tr3jFK9qRRx7ZLrvssvbAAw8scxvLu4LvESBAIK8xea3Ja05ee572tKe1vBblNSmvTXmNmqVSXvPy2pfXwLwW5jUxr415jcxr5Sw3YzUCBAgQIECAAAECBAYtYHsECBAgQIAAAQIECBAgQIBAfQEJCfRZQINln4+esRMgQIAAAQIECBAgsJAC9kWAAAECBAgQ6IPAjTHIE6JeH/WnUX8ZtXvUOVE/ilrmdNddd7XPfe5zba+99mqbbLJJe+xjHzv2Vy532GGH9uEPf7hdfvnl7cEHH1zmdqxAgACByQJ57chrSF5L8pqyaNGisWtMXmvympPXnh/96EeTvzbd57tiwblReY3La11e8/Lal9fAvBbGIhOB5RLwJQIECBAgQIAAAQIECBAgQKC+gIQECBAgQIAAAQIECBAYF9BgOU7hDYFqAvIQIECAAAECBAgQIECAAAEC9QUkJLBMgX+LNY6Lel3U06LWivrfUdmAdG28zmrKvyB36qmntre+9a1t4403bo95zGPaeuut13baaad2/PHHtyuvvLL95je/mdW2rESAwGgI5DXhiiuuGLtG5LUirxl57chrSF5L8pqS15Y5aOQ1K69db4zv5LXsqfH62qi8xuW1Lt6aCBAgQIAAAQJVBeQiQIAAAQIECBAgQIAAAQIE6gtISIAAAQLDEtBgOSx5+yVAgAABAgQIjKKAzAQIECBAgAABAgQIDFvgOzGAf4raNWpR1EpRW0QdHHVh1M+jZjVdc8017eSTT2677bZb23DDDdujH/3otv7667edd965HXfcce2yyy5r995776y2ZSUCBPotcM8994z95vO3n9eA9eNakNeEjTbaaOwakdeKvGbMIWVei/KalNemvEbltSqvWXntOi22k9eyeDERIECAAAECBAgQIECAAAECQxOwYwIECBAgQIAAAQIECBAgUERAg+UMB9IiAgQIECBAgAABAgQIECBAoL6AhAQIEBhxgfsi/wVR743aPOqJUc+NekvUx6Pm1MR09dVXt5NOOqntvvvubZNNNmlPetKT2jOf+cz2spe9rO29997tjDPOaNddd1176KGHYtMmAgT6JpC/3fwN5285f9P521599dXbyiuv3PI3n7/9vAbktWCO2fJak9ecvPbkNSivRXlNymtTXqPyWjXHTVqdAAECBAhMFPCJAAECBAgQIECAAAECBAgQqC8gIQECBAgQIEBgeQQesTxf8h0CBAgQIEBgaAJ2TIAAAQIECBAgQIAAAQIE5lvgW7GDj0S9IWqtqPzLcZvF655RZ0fdFDXr6dZbb23nn39+O+KII9q2227b1l133faoRz2qLVq0aOzzkUceObb8tttum/U2R2BFEQkMXSB/k/nbzd9o/nbzN5u/3fwN5+f8TefyXG+Og81ryFnxnbym5LUlrzFrxee85uS1J69B8dFEgAABAgQIECBAgACB8gICEiBAgAABAgQIECBAgAABAvUFJOyBgAbLHhwkQyRAgAABAgQIECBAgEC3BYyOAAECBAgQKC6Qfznu4sh4VNTWUWtGrRz1t1F7RZ0T9f2oWU/5V/Cuvfbasb9ouddee439hcv8K3iPe9zj2l/91V+1V77ylW3PPfdsJ554YvvqV7/abr/99llv24oECMxeIH9b+Rv72Mc+Nvaby99e/gbzt5i/yfwLlfkbzb9Ymb/Z/O3Ofutja34v/s1rRF4r8pqR1468hmwT8/OakteWvMbERxMBAt0XMEICBAgQIECAAAECBAgQIECgvoCEBAgQIECAAAECBEZPQIPl6B1ziQkQIECAAAECBAgQIECAAAECBAjUF5BwvgXuiR1cFHVk1Oui/jzqKVGbR+0ddUbUdVEPRc16+s///M/27W9/u332s59tRx11VNtll13ai1/84rbaaqu1xz/+8S3/ct6rXvWq9p73vKdlQ1g2hmWD2Kx3YEUCIyiQv5H8reRvJn87+RvK31L+pvK3lb+xN73pTWO/ufzt5W8wf4tzpMrf+rXxnfztZzNlXgvymvDsmJfXiLxW5DUjrx0xy0SAAAECBAgQIEBgQAI2Q4AAAQIECBAgQIAAAQIECNQXkJAAAQLzLKDBcp6BbZ4AAQIECBAgQIDAbASsQ4AAAQIECBAgQKCAwE8iw4VRR0RtG7Vu1KOiFkXl52ywOj/e3xY15+lXv/pVu+6669pnPvOZ9v73v79lQ1g2hmWDWDaKZcNYNo7lX9s76aST2iWXXNLuuOOOOe/HFwj0USDP9Tzn89zP38CrX/3qsYbk/G3kbyR/K/mbyd9O/obyt5S/qeXMmr/h/C3nbzp/21P91vNakNeE5dxF3a9JRoAAAQIECBAgQIAAAQIECNQXkJAAAQIECBAgQIAAAQIE+iWgwbJfx6srozUOAgQIECBAgAABAgQIECBAoL6AhAQIEBiEwOS/avey2OjqUStHbRK1e9QJUf8n6qdRyzVlo1g2jGXj2JFHHtl23nnn9qIXvaituuqq7Y/+6I/aokWLWjacZeNZNqBdeuml7bbbbmu/+c1vlmt/vkRgoQXyXM1zNs/dPIfzXM5zOs/tPMfzXM9zPs/9/A18+tOfHmtIzt/GCow1f5P528zfaP5WN41t5W83f8P5W86/VJl/sXLOf602tmMiQIAAAQIEuiNgJAQIECBAgAABAgQIECBAgEB9AQkJECBAgACBGQQ0WM6AYxEBAgQIECDQJwFjJUCAAAECBAgQIECAAIEeCdwTY70s6rioXaP+Z9STo54StVHUdlEHRWXz1lXxmuvHy9ynX/7yl+3aa69t2XCWjWfZgLbpppu21VdfvT360Y9uq6yyylgD5hZbbNF23HHHtt9++7Xjjz++ffazn21XXnnlWCPmbwqEfHYAABAASURBVH/727nv2DfmSaDWZvPcysbJPNfynMtzL8/BPBfznMwGyjxH81zNczbP3TyH81zOczrP7TzHV0Alf1tXxvfzt5a/ue3iff4G87eYv8n8beZvNH+rl8ayXD9eTAQIECBAgAABAgQIECBAYD4FbJsAAQIECBAgQIAAAQIECBCoL9CdhBosu3MsjIQAAQIECBAgQIAAAQIEqgnIQ4AAAQIECMxV4CfxhSuiTo86MGrbqA2i8q/mZcNXNn5tH58Pjvpk1Ao1X8b329133z3WgHnBBRe0U045pR166KFtt912a6985SvbhhtuONaI+ahHPWq8EfMlL3nJWCPm/vvvP9aI+bnPfW6sEfP2229v2SyX21QE8lzIcyIbJ/McycbJPGeycTLPocWNk3luZeNknmt5zuW5l+dgnot5TmYDZZ6jKyiaTZH5W8nfzMGxrSWbKPO3tWHMy99a/ubyt5e/wfwtxmwTAQIECMxKwEoECBAgQIAAAQIECBAgQIBAfQEJCRAgQIAAAQIEygposCx7aAUjQIDA3AV8gwABAgQIECBAgAABAgQIEKgv0OOE2fCVjV+fiAzvjfpfURtEZYPY/xevG0ctbr48M97/a9S9UQOZssktm92+/OUvjzViHnLIIWONmK94xSvGGjFXW221ls1yT33qU9t6663Xsolup512atlU95GPfKRlk92ll17arrnmmnbzzTe3e+65p/3ud79r/tMPgTxWeczy2OUxzGOZxzSPbR7jPNZ5zPPY5zmQ50KeE9k4medINk7mOZONk3kO5bmU59QA0+e5nuf84ibK/C3kbyJ/G/kbyd9K/mbyt6OJcoDwNkWAAAECBAgQIECgqwLGRYAAAQIECBAgQIAAAQIECNQXkJAAgcEIaLAcjKOtECBAgAABAgQIECAwPwK2SoAAAQIECBAgQGA2Aj+OlS6PWtx8+fp4/9dRT4rKBrPnx+sbot4Xtbj58ofx/vdRA53uuuuusSbKbKI7+eSTWzbVveUtb2nZZLfpppuONV+uscYabeWVV25/+Id/2J7whCe0VVddta2zzjrt+c9//lhj5jbbbNPe/OY3t7322qsdfvjhY38p84wzzmjnnXde+9rXvtauu+66dtttt7Wf/exnzX9mJ5BWt95665hdGqZlmuZflkzjtN51111b2mejZB6LPCZ5bPIY5bHKY5bHLpso81jmMc1jm8c4j3Ue82y+zHNgdqOa81p5zmYTZZ7DeS7nOb24iTLP9TznFzdRfiK2nr+J/G3EWxOBzgsYIAECBAgQIECAAAECBAgQIFBfQEICBAgQIECAAAECBAh0UkCDZScPi0H1V8DICRAgQIAAAQIECBAgQIAAgfoCEhIg0DOBbDD7Roz541EHRC1uvvzTeP/IqHx9XrxuFbVr1EFRJ0adF/V/o+6Mmrfp/vvvb3fccUe7/vrr2ze+8Y2WTXpnnXVW++hHP9qOPPLIts8++4z9pcxtt922bbnllu2FL3xhW3fdddvqq6/e/uRP/qT9wR/8wdhrfs75uTzXy/Xzrya+613vau95z3vafvvt1w466KB22GGHtaOOOqodc8wx7bjjjmsnnnhiO/XUU9vpp5/ezj777PaZz3ymffGLX2wXXHBBu/jii9tll13WLr/88vbNb36z5V9dvOGGG9pNN93UbrnllvaDH/yg5V9hvPfee9svfvGL9uCDD7aHHnporPJ9zstluU6ue0t8J7+b28ht5TZz27mP3FfuM/edY8ix5JhybDnGHOsxxxwzNvbMkFkyU2bLjJk1M2f2NEiLNFnS6JnPfOaYXS7P9XL9/F4ap/UJJ5zQ0j6PQR6LPCZ5bPIYzdsJ8PCG8xz7v/H2vKg89w6K1zwX85zMc/MZ8XnxuZpNlHkO57mc57QmysAxESBAgAABAgTmR8BWCRAgQIAAAQIECBAgQIAAgfoCEhIgQIAAgdY0WDoLCBAgQIAAAQLVBeQjQIAAAQIECBAgQIAAgekEfh8Lfhj1zagvRp0QdWDULlFbRv2PqKdH5f8tPZvcstktm96y+S2b4D4Wy7Ip7up4zSa5eFn4Kf86Y/5Fy/zLlpP/OuMHP/jB9v73v78deuih7cADD2z77rtv23PPPds73/nOtvvuu7dddtml7bDDDm277bZrW2+9dXvVq17Vttpqq7bFFlu0zTbbrG2yySZt4403bs973vPaokWL2tprr93WXHPN9qxnPas94xnPaKusskp70pOe1P74j/+4PeYxj2mPfOQjxyrf57xcluvkuvmd/G5uI7eV28xt5z5yX7nP3HeOIceSY8qx5RhzrDnmHHtmyCyZKbNlxvxLlPkXKfMvU6ZBWqRJ2iz8ERnfY54TeW7kOZLnSp4zee68PNbIcynPqWyczHMsz7U85/LcOzCW57mY52Semz+Izw9FzTxZSoAAAQIECBAgQIAAAQIECNQXkJAAAQIECBAgQIAAAQIECBAYuMAjBr7FFdygrxMgQIAAAQIECBAgQIAAAQL1BSQkQIAAAQI9E8hGzGxyy2a3bHrL5rdsgntT5MimuPXjNZvk8v/mnk1z2TyXTXTZTHdwLMvmuvzeZfH+2qhbou6Lyu3Gi6kHAnms8pjlsctjmMcyj2ke2zzGeazzmOexz3NgceNknht5juS5kudMnjtfiLx5LuU5pXEyMEwECBAgUFdAMgIECBAgQIAAAQIECBAgQKC+gIQECBAgQIAAgb4L5H/Zo+8ZjJ8AAQIECMy3gO0TIECAAAECBAgQIECAAAEC9QUGkTCb8LJpLpvnsokum+neGxvO5rqt4nWTqEVRz4paKSr/b/RPjNfVov4y6n9GvTTq9VFvjto76oioj0R9Mur8qK9HfTvqtqifR5lmJ5BWt8eq/xb1f6K+FJWmaZvGaf2WmPe/ovIY5LHIY5LHJo9RHqs8Znns8hjmscxjmsc2j3Ee6zzmeezzHNA4GZAmAgQIECBAgAABAgQIdFDAkAgQIECAAAECBAgQIECAAIH6AhISmJNA/hcC5vQFKxMgQIAAAQIECBAgQIBAFwSMgQABAgQIECBAoIjAVI1/Z0a2j0ZNbvx7Wcx7QdRfRa0etWTj3zPj87pRL4zKxr/t4nX3qHdG7Rm1b1T+BcVD4/X9UR+M+nBUNgaeEq+fiDor6tNR2Sj45Xi9KOrSqG9E/WvUNVHXR3036uaoO6Luiron6v6oB6J+F5XNhQ/G6y+i7o26OyqbDvOvP94U72+Iyr8Cmc2Il8f7/GuQF8frBVH5VyE/E69nR50edWrUiVE51hxzjj0zZJbMlNkyY2bNzJk9mx+zCTKbIbMpMv9/IWmVzZLZNJnNk9lEmc2U2VSZzZVpnc2W2XSZzZfZhJnNmNmUmccohmAiQIDAMATskwABAgQIECBAgAABAgQIEKgvICEBAgQIECBAgAABAsMUyP9SwTD3b98ECIyKgJwECBAgQIAAAQIECBAgQIBAfQEJCRAYhkD+1cz7Yse3Rl0X9bWobFLM5sTj4v0xUUdFHRZ1UNR+Ue+JelfUW6N2jdoxavuobaJeHfXyqJdE/W3UplHPj/rrqPWi1on6/6PWiFo16qlRK0c9IeqxUX8Y9ciox0T9cdSTolaJekZUNjyuGa9rR2UD5PPideOobIjcLF63iMoGyVfF69ZR2TC5Q7zuEpVjzTHn2DNDZslMmS0zZtbMnNmzYTMbOLOhM23SKDZhIkCAAAECBAgQIEBgIAI2QoAAAQIECBAgQIAAAQIECNQXkJAAAQIjJKDBcoQOtqgECBAgQIAAAQITBXwiQIAAAQIECBAgQIAAAQIE6gtISIAAAQIECBAgQIAAAQIECNQXkJAAAQIECBAgQIAAAQIECCyvgAbL5ZVb+O/ZIwECBAgQIECAAAECBAgQIFBfQEICBAgQIECAAAECBAgQIECgvoCEBAgQIECAAAECBAgQIECAQH0BCQkQIECAAIGeCGiw7MmBMkwCBAgQINBNAaMiQIAAAQIECBAgQIAAAQIE6gtISIAAAQIECBAgQIAAAQIECNQXkJAAAQIECBAgQIAAAQIECBCoLyDhVAIaLKdSMY8AAQIECBAgQIAAAQIE+itg5AQIECBAgAABAgQIECBAgEB9AQkJECBAgAABAgQIECBAgACB+gISEiBAgAABAgQIEFgAAQ2WC4BsFwQIEJhJwDICBAgQIECAAAECBAgQIECgvoCEBAgQIECAAAECBAgQIECAQH0BCQkQIECAAAECBAgQIECAAIH6AhISIFBPQINlvWMqEQECBAgQIECAAIEVFfB9AgQIECBAgAABAgQIECBAoL6AhAQIECBAgAABAgQIECBAgEB9AQkJECBAgAABAgQIECBAYBkCGiyXAWRxHwSMkQABAgQIECBAgAABAgQIEKgvICEBAgQIECBAgAABAgQIECBQX0BCAgQIECBAgAABAgQIECBAoL6AhAQIECBAoFsCGiy7dTyMhgABAgQIEKgiIAcBAgQIECBAgAABAgQIECBQX0BCAgQIECBAgAABAgQIECBAoL6AhAQIECBAgAABAgQIECBAgEBpgbEGy9IJhSNAgAABAgQIECBAgAABAgTGBPxDgAABAgQIECBAgAABAgQI1BeQkAABAgQIECBAgAABAgQIEKgvICEBAgQIECBAgMDgBDRYDs7SlggQIEBgsAK2RoAAAQIECBAgQIAAAQIECNQXkJAAAQIECBAgQIAAAQIECBCoLyAhAQIECBAgQIAAAQIECBAgUF9AQgK9FdBg2dtDZ+AECBAgQIAAAQIECCy8gD0SIECAAAECBAgQIECAAAEC9QUkJECAAAECBAgQIECAAAECBOoLSEiAAAECBAgQIECAAIGHBTRYPuzgXwI1BaQiQIAAAQIECBAgQIAAAQIE6gtISIAAAQIECBAgQIAAAQIECNQXkJAAAQIECBAgQIAAAQIECBCoLyAhAQIECAxFQIPlUNjtlAABAgQIECAwugKSEyBAgAABAgQIECBAgAABAvUFJCRAgAABAgQIECBAgAABAgTqC0hIgAABAgQIECBAgAABAgQqCGiwnPkoWkqAAAECBAgQIECAAAECBAjUF5CQAAECBAgQIECAAAECBAgQqC8gIQECBAgQIECAAAECBAgQIFBfQEICBAgQIECAwJwFNFjOmcwXCBAgQIDAsAXsnwABAgQIECBAgAABAgQIEKgvICEBAgQIECBAgAABAgQIECBQX0BCAgQIECBAgAABAgQIECBAoL6AhF0X0GDZ9SNkfAQIECBAgAABAgQIEOiDgDESIECAAAECBAgQIECAAAEC9QUkJECAAAECBAgQIECAAAECBOoLSEiAAAECBAgQIEBgxAQ0WI7YAReXAIGHBfxLgAABAgQIECBAgAABAgQI1BeQkAABAgQIECBAgAABAgQIEKgvICEBAgQIECBAgAABAgQIECBQX0BCAgQIzKeABsv51LVtAgQIECDHvl1oAAAQAElEQVRAgAABArMXsCYBAgQIECBAgAABAgQIECBQX0BCAgQIECBAgAABAgQIECBAoL6AhAQIECBAgAABAgQIECDQIwENlj06WN0aqtEQIECAAAECBAgQIECAAAEC9QUkJECAAAECBAgQIECAAAECBOoLSEiAAAECBAgQIECAAAECBAjUF5CQAAECBAgQmE5Ag+V0MuYTIECAAAEC/RMwYgIECBAgQIAAAQIECBAgQKC+gIQECBAgQIAAAQIECBAgQIBAfQEJCRAgQIAAAQIECBAgQIAAgfoCHUmowbIjB8IwCBAgQIAAAQIECBAgQKCmgFQECBAgQIAAAQIECBAgQIBAfQEJCRAgQIAAAQIECBAgQIAAgfoCEhIgQIAAAQIECNQU0GBZ87hKRYAAgeUV8D0CBAgQIECAAAECBAgQIECgvoCEBAgQIECAAAECBAgQIECAQH0BCQkQIECAAAECBAgQIECAAIH6AhISIDAAAQ2WA0C0CQIECBAgQIAAAQIE5lPAtgkQIECAAAECBAgQIECAAIH6AhISIECAAAECBAgQIECAAAEC9QUkJECAAAECBAgQIECAQPcENFh275gYUd8FjJ8AAQIECBAgQIAAAQIECBCoLyAhAQIECBAgQIAAAQIECBAgUF9AQgIECBAgQIAAAQIECBAgQKC+gIQECBAgMPICGixH/hQAQIAAAQIECIyCgIwECBAgQIAAAQIECBAgQIBAfQEJCRAgQIAAAQIECBAgQIAAgfoCEhIgQIAAAQIECBAgQIAAAQKDFehig+VgE9oaAQIECBAgQIAAAQIECBAg0EUBYyJAgAABAgQIECBAgAABAgTqC0hIgAABAgQIECBAgAABAgQI1BeQkAABAgQIECDQawENlr0+fAZPgAABAgsnYE8ECBAgQIAAAQIECBAgQIBAfQEJCRAgQIAAAQIECBAgQIAAgfoCEhIgQIAAAQIECBAgQIAAAQL1BSQkMHsBDZazt7ImAQIECBAgQIAAAQIEuiVgNAQIECBAgAABAgQIECBAgEB9AQkJECBAgAABAgQIECBAgACB+gISEiBAgAABAgQIECAwNAENlkOjt2MCoycgMQECBAgQIECAAAECBAgQIFBfQEICBAgQIECAAAECBAgQIECgvoCEBAgQIECAAAECBAgQIECAQH0BCQkQIDAqAhosR+VIy0mAAAECBAgQIDCVgHkECBAgQIAAAQIECBAgQIBAfQEJCRAgQIAAAQIECBAgQIAAgfoCEhIgQIAAAQIECBAgQIAAgeUS0GC5XGzD+pL9EiBAgAABAgQIECBAgAABAvUFJCRAgAABAgQIECBAgAABAgTqC0hIgAABAgQIECBAgAABAgQI1BeQkAABAgQIEOiDgAbLPhwlYyRAgAABAl0WMDYCBAgQIECAAAECBAgQIECgvoCEBAgQIECAAAECBAgQIECAQH0BCQkQIECAAAECBAgQIECAAIH6AhIuJaDBcikSMwgQIECAAAECBAgQIECg7wLGT4AAAQIECBAgQIAAAQIECNQXkJAAAQIECBAgQIAAAQIECBCoLyAhAQIECBAgQIAAgfkW0GA538K2T4AAgWULWIMAAQIECBAgQIAAAQIECBCoLyAhAQIECBAgQIAAAQIECBAgUF9AQgIECBAgQIAAAQIECBAgQKC+gIQECBQT0GBZ7ICKQ4AAAQIECBAgQGAwArZCgAABAgQIECBAgAABAgQI1BeQkAABAgQIECBAgAABAgQIEKgvICEBAgQIECBAgAABAgQIzCSgwXImHcv6I2CkBAgQIECAAAECBAgQIECAQH0BCQkQIECAAAECBAgQIECAAIH6AhISIECAAAECBAgQIECAAAEC9QUkJECAAAECHRLQYNmhg2EoBAgQIECAQC0BaQgQIECAAAECBAgQIECAAIH6AhISIECAAAECBAgQIECAAAEC9QUkJECAAAECBAgQIECAAAECBOoKLG6wrJtQMgIECBAgQIAAAQIECBAgQGCxgFcCBAgQIECAAAECBAgQIECgvoCEBAgQIECAAAECBAgQIECAQH0BCQkQIECAAAECBAYkoMFyQJA2Q4AAAQLzIWCbBAgQIECAAAECBAgQIECAQH0BCQkQIECAAAECBAgQIECAAIH6AhISIECAAAECBAgQIECAAAEC9QUkJNBPAQ2W/TxuRk2AAAECBAgQIECAwLAE7JcAAQIECBAgQIAAAQIECBCoLyAhAQIECBAgQIAAAQIECBAgUF9AQgIECBAgQIAAAQIECISABstAMBGoLCAbAQIECBAgQIAAAQIECBAgUF9AQgIECBAgQIAAAQIECBAgQKC+gIQECBAgQIAAAQIECBAgQIBAfQEJCRAgQGDhBTRYLry5PRIgQIAAAQIERl1AfgIECBAgQIAAAQIECBAgQKC+gIQECBAgQIAAAQIECBAgQIBAfQEJCRAgQIAAAQIECBAgQIBA7wU0WC7zEFqBAAECBAgQIECAAAECBAgQqC8gIQECBAgQIECAAAECBAgQIFBfQEICBAgQIECAAAECBAgQIECgvoCEBAgQIECAAIG5CWiwnJuXtQkQIECAQDcEjIIAAQIECBAgQIAAAQIECBCoLyAhAQIECBAgQIAAAQIECBAgUF9AQgIECBAgQIAAAQIECBAgQKC+gISdFtBg2enDY3AECBAgQIAAAQIECBDoj4CREiBAgAABAgQIECBAgAABAvUFJCRAgAABAgQIECBAgAABAgTqC0hIgAABAgQIECBAYJQENFiO0tGWlQCBJQW8J0CAAAECBAgQIECAAAECBOoLSEiAAAECBAgQIECAAAECBAjUF5CQAAECBAgQIECAAAECBAgQqC8gIQECBOZNQIPlvNHaMAECBAgQIECAAIG5ClifAAECBAgQIECAAAECBAgQqC8gIQECBAgQIECAAAECBAgQIFBfQEICBAgQIECAAAECBAgQ6IuABsu+HKkujtOYCBAgQIAAAQIECBAgQIAAgfoCEhIgQIAAAQIECBAgQIAAAQL1BSQkQIAAAQIECBAgQIAAAQIE6gtISIAAAQIECEwpoMFyShYzCRAgQIAAgb4KGDcBAgQIECBAgAABAgQIECBQX0BCAgQIECBAgAABAgQIECBAoL6AhAQIECBAgAABAgQIECBAgEB9gS4k1GDZhaNgDAQIECBAgAABAgQIECBQWUA2AgQIECBAgAABAgQIECBAoL6AhAQIECBAgAABAgQIECBAgEB9AQkJECBAgAABAgQKCmiwLHhQRSJAgMCKCfg2AQIECBAgQIAAAQIECBAgUF9AQgIECBAgQIAAAQIECBAgQKC+gIQECBAgQIAAAQIECBAgQIBAfQEJCRBYUQENlisq6PsECBAgQIAAAQIECMy/gD0QIECAAAECBAgQIECAAAEC9QUkJECAAAECBAgQIECAAAECBOoLSEiAAAECBAgQIECAAIGOCWiw7NgBMZwaAlIQIECAAAECBAgQIECAAAEC9QUkJECAAAECBAgQIECAAAECBOoLSEiAAAECBAgQIECAAAECBAjUF5CQAAECBEZbQIPlaB9/6QkQIECAAIHREZCUAAECBAgQIECAAAECBAgQqC8gIQECBAgQIECAAAECBAgQIFBfQEICBAgQIECAAAECBAgQIEBggAIdbbAcYEKbIkCAAAECBAgQIECAAAECBDoqYFgECBAgQIAAAQIECBAgQIBAfQEJCRAgQIAAAQIECBAgQIAAgfoCEhIgQIAAAQIE+iugwbK/x87ICRAgQGChBeyPAAECBAgQIECAAAECBAgQqC8gIQECBAgQIECAAAECBAgQIFBfQEICBAgQIECAAAECBAgQIECgvoCEBGYpoMFyllBWI0CAAAECBAgQIECAQBcFjIkAAQIECBAgQIAAAQIECBCoLyAhAQIECBAgQIAAAQIECBAgUF9AQgIECBAgQIAAAQIEhiOgwXI47vZKYFQF5CZAgAABAgQIECBAgAABAgTqC0hIgAABAgQIECBAgAABAgQI1BeQkAABAgQIECBAgAABAgQIEKgvICEBAgRGQkCD5UgcZiEJECBAgAABAgSmF7CEAAECBAgQIECAAAECBAgQqC8gIQECBAgQIECAAAECBAgQIFBfQEICBAgQIECAAAECBAgQIDB3AQ2Wczcb7jfsnQABAgQIECBAgAABAgQIEKgvICEBAgQIECBAgAABAgQIECBQX0BCAgQIECBAgAABAgQIECBAoL6AhAQIECBAgEDnBTRYdv4QGSABAgQIEOi+gBESIECAAAECBAgQIECAAAEC9QUkJECAAAECBAgQIECAAAECBOoLSEiAAAECBAgQIECAAAECBAjUF5BwooAGy4kePhEgQIAAAQIECBAgQIBADQEpCBAgQIAAAQIECBAgQIAAgfoCEhIgQIAAAQIECBAgQIAAAQL1BSQkQIAAAQIECBAgMK8CGiznldfGCRAgMFsB6xEgQIAAAQIECBAgQIAAAQL1BSQkQIAAAQIECBAgQIAAAQIE6gtISIAAAQIECBAgQIAAAQIECNQXkJAAgUoCGiwrHU1ZCBAgQIAAAQIECAxSwLYIECBAgAABAgQIECBAgACB+gISEiBAgAABAgQIECBAgAABAvUFJCRAgAABAgQIECBAgACBaQU0WE5LY0HfBIyXAAECBAgQIECAAAECBAgQqC8gIQECBAgQIECAAAECBAgQIFBfQEICBAgQIECAAAECBAgQIECgvoCEBAgQIECgKwIaLLtyJIyDAAECBAgQqCggEwECBAgQIECAAAECBAgQIFBfQEICBAgQIECAAAECBAgQIECgvoCEBAgQIECAAAECBAgQIECAQFGBJRosiyYUiwABAgQIECBAgAABAgQIEFhCwFsCBAgQIECAAAECBAgQIECgvoCEBAgQIECAAAECBAgQIECAQH0BCQkQIECAAAECBAYhoMFyEIq2QYAAAQLzJ2DLBAgQIECAAAECBAgQIECAQH0BCQkQIECAAAECBAgQIECAAIH6AhISIECAAAECBAgQIECAAAEC9QUkJNBDAQ2WPTxohkyAAAECBAgQIECAwHAF7J0AAQIECBAgQIAAAQIECBCoLyAhAQIECBAgQIAAAQIECBAgUF9AQgIECBAgQIAAAQIECGiwdA4QqC8gIQECBAgQIECAAAECBAgQIFBfQEICBAgQIECAAAECBAgQIECgvoCEBAgQIECAAAECBAgQIECAQH0BCQkQIEBggQU0WC4wuN0RIECAAAECBAikgCJAgAABAgQIECBAgAABAgTqC0hIgAABAgQIECBAgAABAgQI1BeQkAABAgQIECBAgAABAgQI9FtAg+Vsjp91CBAgQIAAAQIECBAgQIAAgfoCEhIgQIAAAQIECBAgQIAAAQL1BSQkQIAAAQIECBAgQIAAAQIE6gtISIAAAQIECBCYg4AGyzlgWZUAAQIECHRJn1iy8AAAEABJREFUwFgIECBAgAABAgQIECBAgACB+gISEiBAgAABAgQIECBAgAABAvUFJCRAgAABAgQIECBAgAABAgTqC0jYXQENlt09NkZGgAABAgQIECBAgACBvgkYLwECBAgQIECAAAECBAgQIFBfQEICBAgQIECAAAECBAgQIECgvoCEBAgQIECAAAECBEZGQIPlyBxqQQkQWFrAHAIECBAgQIAAAQIECBAgQKC+gIQECBAgQIAAAQIECBAgQIBAfQEJCRAgQIAAAQIECBAgQIAAgfoCEhIgQGB+BDRYzo+rrRIgQIAAAQIECBBYPgHfIkCAAAECBAgQIECAAAECBOoLSEiAAAECBAgQIECAAAECBAjUF5CQAAECBAgQIECAAAECBHohoMGyF4epu4M0MgIECBAgQIAAAQIECBAgQKC+gIQECBAgQIAAAQIECBAgQIBAfQEJCRAgQIAAAQIECBAgQIAAgfoCEhIgQIAAAQJLC2iwXNrEHAIECBAgQKDfAkZPgAABAgQIECBAgAABAgQI1BeQkAABAgQIECBAgAABAgQIEKgvICEBAgQIECBAgAABAgQIECBQX2DoCTVYDv0QGAABAgQIECBAgAABAgQI1BeQkAABAgQIECBAgAABAgQIEKgvICEBAgQIECBAgAABAgQIECBQX0BCAgQIECBAgACBagIaLKsdUXkIECAwCAHbIECAAAECBAgQIECAAAECBOoLSEiAAAECBAgQIECAAAECBAjUF5CQAAECBAgQIECAAAECBAgQqC8gIQECKySgwXKF+HyZAAECBAgQIECAAIGFErAfAgQIECBAgAABAgQIECBAoL6AhAQIECBAgAABAgQIECBAgEB9AQkJECBAgAABAgQIECDQJQENll06GsZSSUAWAgQIECBAgAABAgQIECBAoL6AhAQIECBAgAABAgQIECBAgEB9AQkJECBAgAABAgQIECBAgACB+gISEiBAgMAIC2iwHOGDLzoBAgQIECAwagLyEiBAgAABAgQIECBAgAABAvUFJCRAgAABAgQIECBAgAABAgTqC0hIgAABAgQIECBAgAABAgQIDEqguw2Wg0poOwQIECBAgAABAgQIECBAgEB3BYyMAAECBAgQIECAAAECBAgQqC8gIQECBAgQIECAAAECBAgQIFBfQEICBAgQIECAQE8FNFj29MAZNgECBAgMR8BeCRAgQIAAAQIECBAgQIAAgfoCEhIgQIAAAQIECBAgQIAAAQL1BSQkQIAAAQIECBAgQIAAAQIE6gtISGA2AhosZ6NkHQIECBAgQIAAAQIECHRXwMgIECBAgAABAgQIECBAgACB+gISEiBAgAABAgQIECBAgAABAvUFJCRAgAABAgQIECBAYAgCGiyHgG6XBEZbQHoCBAgQIECAAAECBAgQIECgvoCEBAgQIECAAAECBAgQIECAQH0BCQkQIECAAAECBAgQIECAAIH6AhISIECgvoAGy/rHWEICBAgQIECAAIFlCVhOgAABAgQIECBAgAABAgQI1BeQkAABAgQIECBAgAABAgQIEKgvICEBAgQIECBAgAABAgQIEJijgAbLOYJ1YXVjIECAAAECBAgQIECAAAECBOoLSEiAAAECBAgQIECAAAECBAjUF5CQAAECBAgQIECAAAECBAgQqC8gIQECBAgQINBtAQ2W3T4+RkeAAAECBPoiYJwECBAgQIAAAQIECBAgQIBAfQEJCRAgQIAAAQIECBAgQIAAgfoCEhIgQIAAAQIECBAgQIAAAQL1BSRcQkCD5RIY3hIgQIAAAQIECBAgQIBAJQFZCBAgQIAAAQIECBAgQIAAgfoCEhIgQIAAAQIECBAgQIAAAQL1BSQkQIAAAQIECBAgMH8CGiznz9aWCRAgMDcBaxMgQIAAAQIECBAgQIAAAQL1BSQkQIAAAQIECBAgQIAAAQIE6gtISIAAAQIECBAgQIAAAQIECNQXkJAAgTICGizLHEpBCBAgQIAAAQIECAxewBYJECBAgAABAgQIECBAgACB+gISEiBAgAABAgQIECBAgAABAvUFJCRAgAABAgQIECBAgACBqQU0WE7tYm4/BYyaAAECBAgQIECAAAECBAgQqC8gIQECBAgQIECAAAECBAgQIFBfQEICBAgQIECAAAECBAgQIECgvoCEBAgQIECgEwIaLDtxGAyCAAECBAgQqCsgGQECBAgQIECAAAECBAgQIFBfQEICBAgQIECAAAECBAgQIECgvoCEBAgQIECAAAECBAgQIECAQEWBiQ2WFRPKRIAAAQIECBAgQIAAAQIECEwU8IkAAQIECBAgQIAAAQIECBCoLyAhAQIECBAgQIAAAQIECBAgUF9AQgIECBAgQIAAgRUW0GC5woQ2QIAAAQLzLWD7BAgQIECAAAECBAgQIECAQH0BCQkQIECAAAECBAgQIECAAIH6AhISIECAAAECBAgQIECAAAEC9QUkJNA3AQ2WfTtixkuAAAECBAgQIECAQBcEjIEAAQIECBAgQIAAAQIECBCoLyAhAQIECBAgQIAAAQIECBAgUF9AQgIECBAgQIAAAQIERlxAg+WInwDij4qAnAQIECBAgAABAgQIECBAgEB9AQkJECBAgAABAgQIECBAgACB+gISEiBAgAABAgQIECBAgAABAvUFJCRAgACBhRTQYLmQ2vZFgAABAgQIECDw3wLeESBAgAABAgQIECBAgAABAvUFJCRAgAABAgQIECBAgAABAgTqC0hIgAABAgQIECBAgAABAgR6LKDBcpYHz2oECBAgQIAAAQIECBAgQIBAfQEJCRAgQIAAAQIECBAgQIAAgfoCEhIgQIAAAQIECBAgQIAAAQL1BSQkQIAAAQIECMxWQIPlbKWsR4AAAQIEuidgRAQIECBAgAABAgQIECBAgEB9AQkJECBAgAABAgQIECBAgACB+gISEiBAgAABAgQIECBAgAABAvUFJOyogAbLjh4YwyJAgAABAgQIECBAgEA/BYyaAAECBAgQIECAAAECBAgQqC8gIQECBAgQIECAAAECBAgQIFBfQEICBAgQIECAAAECoyGgwXI0jrOUBAhMJ2A+AQIECBAgQIAAAQIECBAgUF9AQgIECBAgQIAAAQIECBAgQKC+gIQECBAgQIAAAQIECBAgQIBAfQEJCRAgMA8CGiznAdUmCRAgQIAAAQIECKyIgO8SIECAAAECBAgQIECAAAEC9QUkJECAAAECBAgQIECAAAECBOoLSEiAAAECBAgQIECAAAEC3RfQYNn9Y9T1ERofAQIECBAgQIAAAQIECBAgUF9AQgIECBAgQIAAAQIECBAgQKC+gIQECBAgQIAAAQIECBAgQIBAfQEJCRAgQIAAgUkCGiwngfhIgAABAgQIVBCQgQABAgQIECBAgAABAgQIEKgvICEBAgQIECBAgAABAgQIECBQX0BCAgQIECBAgAABAgQIECBAoL7AcBNqsByuv70TIECAAAECBAgQIECAwKgIyEmAAAECBAgQIECAAAECBAjUF5CQAAECBAgQIECAAAECBAgQqC8gIQECBAgQIECAQCkBDZalDqcwBAgQGJyALREgQIAAAQIECBAgQIAAAQL1BSQkQIAAAQIECBAgQIAAAQIE6gtISIAAAQIECBAgQIAAAQIECNQXkJAAgeUX0GC5/Ha+SYAAAQIECBAgQIDAwgrYGwECBAgQIECAAAECBAgQIFBfQEICBAgQIECAAAECBAgQIECgvoCEBAgQIECAAAECBAgQ6IyABsvOHAoDqScgEQECBAgQIECAAAECBAgQIFBfQEICBAgQIECAAAECBAgQIECgvoCEBAgQIECAAAECBAgQIECAQH0BCQkQIEBgVAU0WI7qkZebAAECBAgQGE0BqQkQIECAAAECBAgQIECAAIH6AhISIECAAAECBAgQIECAAAEC9QUkJECAAAECBAgQIECAAAECBAYi0OkGy4EktBECBAgQIECAAAECBAgQIECg0wIGR4AAAQIECBAgQIAAAQIECNQXkJAAAQIECBAgQIAAAQIECBCoLyAhAQIECBAgQKCPAhos+3jUjJkAAQIEhilg3wQIECBAgAABAgQIECBAgEB9AQkJECBAgAABAgQIECBAgACB+gISEiBAgAABAgQIECBAgAABAvUFJCSwTAENlssksgIBAgQIECBAgAABAgS6LmB8BAgQIECAAAECBAgQIECAQH0BCQkQIECAAAECBAgQIECAAIH6AhISIECAAAECBAgQILDQAhosF1rc/ggQaI0BAQIECBAgsCICv48vq9YYMHAOOAecA84B50DXzwHjc446B5wDzgHngHPAOeAccA44B5wDzgHngHOg/jngGDvGzgHngHPAOeAccA44B5wDzgHngHPAOeAcqH8OOMaOsXPAOTD3c6D16T8aLPt0tIyVAAECBAgQIEBg3gRsmAABAgQIECBAgAABAgQIEKgvICEBAgQIECBAgAABAgQIECBQX0BCAgQIECBAgAABAgQIECAwFwENlnPR6s66RkKAAAECBAgQIECAAAECBAjUF5CQAAECBAgQIECAAAECBAgQqC8gIQECBAgQIECAAAECBAgQIFBfQEICBAgQIECgwwIaLDt8cAyNAAECBAj0S8BoCRAgQIAAAQIECBAgQIAAgfoCEhIgQIAAAQIECBAgQIAAAQL1BSQkQIAAAQIECBAgQIAAAQIE6gtIuFhAg+ViCa8ECBAgQIAAAQIEuinwBzEs1RoDBst3DnDj5hxwDjgHnAPOAeeAc8A54BxwDjgHnAPOgfrngGPsGDsHnAPOAeeAc8A54BxwDjgHnAPOAeeAc6D+OeAYO8bOAeeAc8A54BxwDjgH+nwOtC7/R4Nll4+OsREgMHICAhMgQIAAAQIECBAgQIAAAQL1BSQkQIAAAQIECBAgQIAAAQIE6gtISIAAAQIECBAgQIAAAQIECNQXkJAAgRoCGixrHEcpCBAgQIAAAQIECMyXgO0SIECAAAECBAgQIECAAAEC9QUkJECAAAECBAgQIECAAAECBOoLSEiAAAECBAgQIECAAAECUwhosJwCxaw+Cxg7AQIECBAgQIAAAQIECBAgUF9AQgIECBAgQIAAAQIECBAgQKC+gIQECBAgQIAAAQIECBAgQIBAfQEJCRAgQIDA8AU0WA7/GBgBAQIECBAgUF1APgIECBAgQIAAAQIECBAgQKC+gIQECBAgQIAAAQIECBAgQIBAfQEJCRAgQIAAAQIECBAgQIAAgXICSzVYlksoEAECBAgQIECAAAECBAgQILCUgBkECBAgQIAAAQIECBAgQIBAfQEJCRAgQIAAAQIECBAgQIAAgfoCEhIgQIAAAQIECKyYgAbLFfPzbQIECBBYGAF7IUCAAAECBAgQIECAAAECBOoLSEiAAAECBAgQIECAAAECBAjUF5CQAAECBAgQIECAAAECBAgQqC8gIYFeCWiw7GAXFcgAABAASURBVNXhMlgCBAgQIECAAAECBLojYCQECBAgQIAAAQIECBAgQIBAfQEJCRAgQIAAAQIECBAgQIAAgfoCEhIgQIAAAQIECBAgMMoCGixH+ejLPloC0hIgQIAAAQIECBAgQIAAAQL1BSQkQIAAAQIECBAgQIAAAQIE6gtISIAAAQIECBAgQIAAAQIECNQXkJAAAQIEFkxAg+WCUdsRAQIECBAgQIDAZAGfCRAgQIAAAQIECBAgQIAAgfoCEhIgQIAAAQIECBAgQIAAAQL1BSQkQIAAAQIECBAgQIAAAQJ9FdBgOfsjZ00CBAgQIECAAAECBAgQIECgvoCEBAgQIECAAAECBAgQIECAQH0BCQkQIECAAAECBAgQIECAAIH6AhISIECAAAECBGYloMFyVkxWIkCAAAECXRUwLgIECBAgQIAAAQIECBAgQKC+gIQECBAgQIAAAQIECBAgQIBAfQEJCRAgQIAAAQIECBAgQIAAgfoCEnZRQINlF4+KMREgQIAAAQIECBAgQKDPAsZOgAABAgQIECBAgAABAgQI1BeQkAABAgQIECBAgAABAgQIEKgvICEBAgQIECBAgACBERDQYDkCB1lEAgRmFrCUAAECBAgQIECAAAECBAgQqC8gIQECBAgQIECAAAECBAgQIFBfQEICBAgQIECAAAECBAgQIECgvoCEBAgQGLSABstBi9oeAQIECBAgQIAAgRUXsAUCBAgQIECAAAECBAgQIECgvoCEBAgQIECAAAECBAgQIECAQH0BCQkQIECAAAECBAgQIECg4wIaLDt+gPoxPKMkQIAAAQIECBAgQIAAAQIE6gtISIAAAQIECBAgQIAAAQIECNQXkJAAAQIECBAgQIAAAQIECBCoLyAhAQIECBAgsKSABsslNbwnQIAAAQIE6ghIQoAAAQIECBAgQIAAAQIECNQXkJAAAQIECBAgQIAAAQIECBCoLyAhAQIECBAgQIAAAQIECBAgUF9giAk1WA4R364JECBAgAABAgQIECBAYLQEpCVAgAABAgQIECBAgAABAgTqC0hIgAABAgQIECBAgAABAgQI1BeQkAABAgQIECBAoI6ABss6x1ISAgQIDFrA9ggQIECAAAECBAgQIECAAIH6AhISIECAAAECBAgQIECAAAEC9QUkJECAAAECBAgQIECAAAECBOoLSEiAwHIKaLBcTjhfI0CAAAECBAgQIEBgGAL2SYAAAQIECBAgQIAAAQIECNQXkJAAAQIECBAgQIAAAQIECBCoLyAhAQIECBAgQIAAAQIEuiGgwbIbx8EoqgrIRYAAAQIECBAgQIAAAQIECNQXkJAAAQIECBAgQIAAAQIECBCoLyAhAQIECBAgQIAAAQIECBAgUF9AQgIECBAYSQENliN52IUmQIAAAQIERllAdgIECBAgQIAAAQIECBAgQKC+gIQECBAgQIAAAQIECBAgQIBAfQEJCRAgQIAAAQIECBAgQIAAgRUX6HqD5YontAUCBAgQIECAAAECBAgQIECg6wLGR4AAAQIECBAgQIAAAQIECNQXkJAAAQIECBAgQIAAAQIECBCoLyAhAQIECBAgQKB3Ahose3fIDJgAAQIEhi9gBAQIECBAgAABAgQIECBAgEB9AQkJECBAgAABAgQIECBAgACB+gISEiBAgAABAgQIECBAgAABAvUFJCQws4AGy5l9LCVAgAABAgQIECBAgEA/BIySAAECBAgQIECAAAECBAgQqC8gIQECBAgQIECAAAECBAgQIFBfQEICBAgQIECAAAECBBZUQIPlgnLbGQECiwW8EiBAgAABAgQIECBAgAABAvUFJCRAgAABAgQIECBAgAABAgTqC0hIgAABAgQIECBAgAABAgQI1BeQkAABApUFNFhWPrqyESBAgAABAgQIzEXAugQIECBAgAABAgQIECBAgEB9AQkJECBAgAABAgQIECBAgACB+gISEiBAgAABAgQIECBAgACBWQtosJw1VddWNB4CBAgQIECAAAECBAgQIECgvoCEBAgQIECAAAECBAgQIECAQH0BCQkQIECAAAECBAgQIECAAIH6AhISIECAAAECXRXQYNnVI2NcBAgQIECgjwLGTIAAAQIECBAgQIAAAQIECNQXkJAAAQIECBAgQIAAAQIECBCoLyAhAQIECBAgQIAAAQIECBAgUF9AwjEBDZZjDP4hQIAAAQIECBAgQIAAgaoCchEgQIAAAQIECBAgQIAAAQL1BSQkQIAAAQIECBAgQIAAAQIE6gtISIAAAQIECBAgQGA+BDRYzoeqbRIgQGD5BXyTAAECBAgQIECAAAECBAgQqC8gIQECBAgQIECAAAECBAgQIFBfQEICBAgQIECAAAECBAgQIECgvoCEBAgUENBgWeAgikCAAAECBAgQIEBgfgVsnQABAgQIECBAgAABAgQIEKgvICEBAgQIECBAgAABAgQIECBQX0BCAgQIECBAgAABAgQIEJgsoMFysojP/ReQgAABAgQIECBAgAABAgQIEKgvICEBAgQIECBAgAABAgQIECBQX0BCAgQIECBAgAABAgQIECBAoL6AhAQIECBAYMgCGiyHfADsngABAgQIEBgNASkJECBAgAABAgQIECBAgACB+gISEiBAgAABAgQIECBAgAABAvUFJCRAgAABAgQIECBAgAABAgRqCUzVYFkroTQECBAgQIAAAQIECBAgQIDAVALmESBAgAABAgQIECBAgAABAvUFJCRAgAABAgQIECBAgAABAgTqC0hIgAABAgQIECCwAgIaLFcAz1cJECBAYCEF7IsAAQIECBAgQIAAAQIECBCoLyAhAQIECBAgQIAAAQIECBAgUF9AQgIECBAgQIAAAQIECBAgQKC+gIQE+iOgwbI/x8pICRAgQIAAAQIECBDomoDxECBAgAABAgQIECBAgAABAvUFJCRAgAABAgQIECBAgAABAgTqC0hIgAABAgQIECBAgMDICmiwHNlDL/goCshMgAABAgQIECBAgAABAgQI1BeQkAABAgQIECBAgAABAgQIEKgvICEBAgQIECBAgAABAgQIECBQX0BCAgQIEFgYAQ2WC+NsLwQIECBAgAABAlMLmEuAAAECBAgQIECAAAECBAjUF5CQAAECBAgQIECAAAECBAgQqC8gIQECBAgQIECAAAECBAgQ6KWABss5HTYrEyBAgAABAgQIECBAgAABAvUFJCRAgAABAgQIECBAgAABAgTqC0hIgAABAgQIECBAgAABAgQI1BeQkAABAgQIECCwbAENlss2sgYBAgQIEOi2gNERIECAAAECBAgQIECAAAEC9QUkJECAAAECBAgQIECAAAECBOoLSEiAAAECBAgQIECAAAECBAjUF5CwcwIaLDt3SAyIAAECBAgQIECAAAEC/ReQgAABAgQIECBAgAABAgQIEKgvICEBAgQIECBAgAABAgQIECBQX0BCAgQIECBAgAABAtUFNFhWP8LyESAwGwHrECBAgAABAgQIECBAgAABAvUFJCRAgAABAgQIECBAgAABAgTqC0hIgAABAgQIECBAgAABAgQI1BeQkAABAgMV0GA5UE4bI0CAAAECBAgQIDAoAdshQIAAAQIECBAgQIAAAQIE6gtISIAAAQIECBAgQIAAAQIECNQXkJAAAQIECBAgQIAAAQIEuiygwbLLR6dPYzNWAgQIECBAgAABAgQIECBAoL6AhAQIECBAgAABAgQIECBAgEB9AQkJECBAgAABAgQIECBAgACB+gISEiBAgAABAuMCGizHKbwhQIAAAQIEqgnIQ4AAAQIECBAgQIAAAQIECNQXkJAAAQIECBAgQIAAAQIECBCoLyAhAQIECBAgQIAAAQIECBAgUF9gWAk1WA5L3n4JECBAgAABAgQIECBAYBQFZCZAgAABAgQIECBAgAABAgTqC0hIgAABAgQIECBAgAABAgQI1BeQkAABAgQIECBAoIiABssiB1IMAgQIzI+ArRIgQIAAAQIECBAgQIAAAQL1BSQkQIAAAQIECBAgQIAAAQIE6gtISIAAAQIECBAgQIAAAQIECNQXkJAAgeUR0GC5PGq+Q4AAAQIECBAgQIDA8ATsmQABAgQIECBAgAABAgQIEKgvICEBAgQIECBAgAABAgQIECBQX0BCAgQIECBAgAABAgQIdEBAg2UHDoIh1BaQjgABAgQIECBAgAABAgQIEKgvICEBAgQIECBAgAABAgQIECBQX0BCAgQIECBAgAABAgQIECBAoL6AhAQIECAwegIaLEfvmEtMgAABAgQIECBAgAABAgQIECBAgAABAgQI1BeQkAABAgQIECBAgAABAgQIEKgvICEBAgQIECBAgAABAgQIECCwggI9aLBcwYS+ToAAAQIECBAgQIAAAQIECPRAwBAJECBAgAABAgQIECBAgACB+gISEiBAgAABAgQIECBAgAABAvUFJCRAgAABAgQI9EtAg2W/jpfREiBAgEBXBIyDAAECBAgQIECAAAECBAgQqC8gIQECBAgQIECAAAECBAgQIFBfQEICBAgQIECAAAECBAgQIECgvoCEBGYQ0GA5A45FBAgQIECAAAECBAgQ6JOAsRIgQIAAAQIECBAgQIAAAQL1BSQkQIAAAQIECBAgQIAAAQIE6gtISIAAAQIECBAgQIDAwglosFw4a3siQGCigE8ECBAgQIAAAQIECBAgQIBAfQEJCRAgQIAAAQIECBAgQIAAgfoCEhIgQIAAAQIECBAgQIAAAQL1BSQkQIBAWQENlmUPrWAECBAgQIAAAQJzF/ANAgQIECBAgAABAgQIECBAoL6AhAQIECBAgAABAgQIECBAgEB9AQkJECBAgAABAgQIECBAgMDsBDRYzs6pm2sZFQECBAgQIECAAAECBAgQIFBfQEICBAgQIECAAAECBAgQIECgvoCEBAgQIECAAAECBAgQIECAQH0BCQkQIECAAIFOCmiw7ORhMSgCBAgQINBfASMnQIAAAQIECBAgQIAAAQIE6gtISIAAAQIECBAgQIAAAQIECNQXkJAAAQIECBAgQIAAAQIECBCoLyBhaxosnQUECBAgQIAAAQIECBAgUF1APgIECBAgQIAAAQIECBAgQKC+gIQECBAgQIAAAQIECBAgQIBAfQEJCRAgQIAAAQIECAxcQIPlwEltkAABAisq4PsECBAgQIAAAQIECBAgQIBAfQEJCRAgQIAAAQIECBAgQIAAgfoCEhIgQIAAAQIECBAgQIAAAQL1BSQkQKDvAhos+34EjZ8AAQIECBAgQIDAQgjYBwECBAgQIECAAAECBAgQIFBfQEICBAgQIECAAAECBAgQIECgvoCEBAgQIECAAAECBAgQIDBBQIPlBA4fqgjIQYAAAQIECBAgQIAAAQIECNQXkJAAAQIECBAgQIAAAQIECBCoLyAhAQIECBAgQIAAAQIECBAgUF9AQgIECBAgMEwBDZbD1LdIUo75AAAQAElEQVRvAgQIECBAYJQEZCVAgAABAgQIECBAgAABAgTqC0hIgAABAgQIECBAgAABAgQI1BeQkAABAgQIECBAgAABAgQIECgkME2DZaGEohAgQIAAAQIECBAgQIAAAQLTCJhNgAABAgQIECBAgAABAgQI1BeQkAABAgQIECBAgAABAgQIEKgvICEBAgQIECBAgMDyCmiwXF453yNAgACBhRewRwIECBAgQIAAAQIECBAgQKC+gIQECBAgQIAAAQIECBAgQIBAfQEJCRAgQIAAAQIECBAgQIAAgfoCEhLoiYAGy54cKMMkQIAAAQIECBAgQKCbAkZFgAABAgQIECBAgAABAgQI1BeQkAABAgQIECBAgAABAgQIEKgvICEBAgQIECBAgAABAqMpoMFyNI+71KMrIDkBAgQIECBAgAABAgQIECBQX0BCAgQIECBAgAABAgQIECBAoL6AhAQIECBAgAABAgQIECBAgEB9AQkJECBAYAEENFguALJdECBAgAABAgQIzCRgGQECBAgQIECAAAECBAgQIFBfQEICBAgQIECAAAECBAgQIECgvoCEBAgQIECAAAECBAgQIECgfwIaLOd6zKxPgAABAgQIECBAgAABAgQI1BeQkAABAgQIECBAgAABAgQIEKgvICEBAgQIECBAgAABAgQIECBQX0BCAgQIECBAgMAyBDRYLgPIYgIECBAg0AcBYyRAgAABAgQIECBAgAABAgTqC0hIgAABAgQIECBAgAABAgQI1BeQkAABAgQIECBAgAABAgQIEKgvIGG3BDRYdut4GA0BAgQIECBAgAABAgSqCMhBgAABAgQIECBAgAABAgQI1BeQkAABAgQIECBAgAABAgQIEKgvICEBAgQIECBAgACB0gIaLEsfXuEIEJi9gDUJECBAgAABAgQIECBAgACB+gISEiBAgAABAgQIECBAgAABAvUFJCRAgAABAgQIECBAgAABAgTqC0hIgACBwQlosBycpS0RIECAAAECBAgQGKyArREgQIAAAQIECBAgQIAAAQL1BSQkQIAAAQIECBAgQIAAAQIE6gtISIAAAQIECBAgQIAAAQKdFdBg2dlD07+BGTEBAgQIECBAgAABAgQIECBQX0BCAgQIECBAgAABAgQIECBAoL6AhAQIECBAgAABAgQIECBAgEB9AQkJECBAgACBhwU0WD7s4F8CBAgQIECgpoBUBAgQIECAAAECBAgQIECAQH0BCQkQIECAAAECBAgQIECAAIH6AhISIECAAAECBAgQIECAAAEC9QWGklCD5VDY7ZQAAQIECBAgQIAAAQIERldAcgL/j737gJKtKvOGvwu4LHLOOYiADopkSS8OElRAAROIJAOGEYdBuKK4GBQDQVFQR1FUUBBHBBFEQFAUUKJDEAQle+ESvQQRFvHlqUs33dWnOld11VM/l3W7ap999t7/395V861v5nkPAQIECBAgQIAAAQIECBDILyAhAQIECBAgQIAAAQIECBAgkF9AQgIECBAgQIAAgQwCCiwz7KIMBAgQaKWAsQkQIECAAAECBAgQIECAAIH8AhISIECAAAECBAgQIECAAAEC+QUkJECAAAECBAgQIECAAAECBPILSEiAwJgFFFiOmcwNBAgQIECAAAECBAhMtYD5CRAgQIAAAQIECBAgQIAAgfwCEhIgQIAAAQIECBAgQIAAAQL5BSQkQIAAAQIECBAgQIDAVAsosJzqHTB/LwjISIAAAQIECBAgQIAAAQIECOQXkJAAAQIECBAgQIAAAQIECBDILyAhAQIECBAgQIAAAQIECBAgkF9AQgIECBDoMQEFlj224eISIECAAAECBGYL+JcAAQIECBAgQIAAAQIECBDILyAhAQIECBAgQIAAAQIECBAgkF9AQgIECBAgQIAAAQIECBAgQGAiAt1RYDmRhO4lQIAAAQIECBAgQIAAAQIEukPAKgkQIECAAAECBAgQIECAAIH8AhISIECAAAECBAgQIECAAAEC+QUkJECAAAECBAh0kYACyy7aLEslQIAAgc4SsBoCBAgQIECAAAECBAgQIEAgv4CEBAgQIECAAAECBAgQIECAQH4BCQkQIECAAAECBAgQIECAAIH8AhISaCagwLKZjHYCBAgQIECAAAECBAh0n4AVEyBAgAABAgQIECBAgAABAvkFJCRAgAABAgQIECBAgAABAgTyC0hIgAABAgQIECBAgECbBBRYtgnaNAQIVAloI0CAAAECBAgQIECAAAECBPILSEiAAAECBAgQIECAAAECBAjkF5CQAAECBAgQIECAAAECBAgQyC8gIQECBHIKKLDMua9SESBAgAABAgQIjFfAfQQIECBAgAABAgQIECBAgEB+AQkJECBAgAABAgQIECBAgACB/AISEiBAgAABAgQIECBAgACBUQgosBwFUid3sTYCBAgQIECAAAECBAgQIEAgv4CEBAgQIECAAAECBAgQIECAQH4BCQkQIECAAAECBAgQIECAAIH8AhISIECAAAECnSegwLLz9sSKCBAgQIBAtwtYPwECBAgQIECAAAECBAgQIJBfQEICBAgQIECAAAECBAgQIEAgv4CEBAgQIECAAAECBAgQIECAQH6Bnk+owLLnjwAAAgQIECBAgAABAgQI9IKAjAQIECBAgAABAgQIECBAgEB+AQkJECBAgAABAgQIECBAgACB/AISEiBAgAABAgQIEJhcAQWWk+tpNAIECEyOgFEIECBAgAABAgQIECBAgACB/AISEiBAgAABAgQIECBAgAABAvkFJCRAgAABAgQIECBAgAABAgTyC0hIgEBXCyiw7Orts3gCBAgQIECAAAEC7RMwEwECBAgQIECAAAECBAgQIJBfQEICBAgQIECAAAECBAgQIEAgv4CEBAgQIECAAAECBAgQIPCygALLly28yyUgDQECBAgQIECAAAECBAgQIJBfQEICBAgQIECAAAECBAgQIEAgv4CEBAgQIECAAAECBAgQIECAQH4BCQkQIECAwJQJKLCcMnoTEyBAgAABAr0nIDEBAgQIECBAgAABAgQIECCQX0BCAgQIECBAgAABAgQIECBAIL+AhAQIECBAgAABAgQIECBAgEAWgeYFllkSykGAAAECBAgQIECAAAECBAg0F3CFAAECBAgQIECAAAECBAgQyC8gIQECBAgQIECAAAECBAgQIJBfQEICBAgQIECAAIFxCSiwHBebmwgQIEBgqgTMS4AAAQIECBAgQIAAAQIECOQXkJAAAQIECBAgQIAAAQIECBDILyAhAQIECBAgQIAAAQIECBAgkF9AQgLdIKDAsht2yRoJECBAgAABAgQIEOhkAWsjQIAAAQIECBAgQIAAAQIE8gtISIAAAQIECBAgQIAAAQIECOQXkJAAAQIECBAgQIAAgR4UUGDZg5sucq8LyE+AAAECBAgQIECAAAECBAjkF5CQAAECBAgQIECAAAECBAgQyC8gIQECBAgQIECAAAECBAgQIJBfQEICBAgQaLWAAstWCxufAAECBAgQIEBgZAE9CBAgQIAAAQIECBAgQIAAgfwCEhIgQIAAAQIECBAgQIAAAQL5BSQkQIAAAQIECBAgQIAAAQJdJqDAchwb5hYCBAgQIECAAAECBAgQIEAgv4CEBAgQIECAAAECBAgQIECAQH4BCQkQIECAAAECBAgQIECAAIH8AhISIECAAAECBIYTUGA5nI5rBAgQIECgewSslAABAgQIECBAgAABAgQIEMgvICEBAgQIECBAgAABAgQIECCQX0BCAgQIECBAgAABAgQIECBAIL+AhB0koMCygzbDUggQIECAAAECBAgQIJBLQBoCBAgQIECAAAECBAgQIEAgv4CEBAgQIECAAAECBAgQIECAQH4BCQkQIECAAAECBAjkFVBgmXdvJSNAYKwC+hMgQIAAAQIECBAgQIAAAQL5BSQkQIAAAQIECBAgQIAAAQIE8gtISIAAAQIECBAgQIAAAQIECOQXkJAAAQKTJKDAcpIgDUOAAAECBAgQIECgFQLGJECAAAECBAgQIECAAAECBPILSEiAAAECBAgQIECAAAECBAjkF5CQAAECBAgQIECAAAECBDpTQIFlZ+5Lt67KugkQIECAAAECBAgQIECAAIH8AhISIECAAAECBAgQIECAAAEC+QUkJECAAAECBAgQIECAAAECBPILSEiAAAECBAi8KKDA8kUE/yVAgAABAgQyC8hGgAABAgQIECBAgAABAgQI5BeQkAABAgQIECBAgAABAgQIEMgvICEBAgQIECBAgAABAgQIECCQX6D9CRVYtt/cjAQIECBAgAABAgQIECDQ6wLyEyBAgAABAgQIECBAgAABAvkFJCRAgAABAgQIECBAgAABAgTyC0hIgAABAgQIECDQ9QIKLLt+CwUgQIBA6wXMQIAAAQIECBAgQIAAAQIECOQXkJAAAQIECBAgQIAAAQIECBDILyAhAQIECBAgQIAAAQIECBAgkF9AQgIExiagwHJsXnoTIECAAAECBAgQINAZAlZBgAABAgQIECBAgAABAgQI5BeQkAABAgQIECBAgAABAgQIEMgvICEBAgQIECBAgAABAgSmVECB5ZTym7x3BCQlQIAAAQIECBAgQIAAAQIE8gtISIAAAQIECBAgQIAAAQIECOQXkJAAAQIECBAgQIAAAQIECBDILyAhAQIECPSSgALLXtptWQkQIECAAAECAwW8J0CAAAECBAgQIECAAAECBPILSEiAAAECBAgQIECAAAECBAjkF5CQAAECBAgQIECAAAECBAgQGLdA1xRYjjuhGwkQIECAAAECBAgQIECAAIGuEbBQAgQIECBAgAABAgQIECBAIL+AhAQIECBAgAABAgQIECBAgEB+AQkJECBAgAABAt0ioMCyW3bKOgkQIECgEwWsiQABAgQIECBAgAABAgQIEMgvICEBAgQIECBAgAABAgQIECCQX0BCAgQIECBAgAABAgQIECBAIL+AhAQqBRRYVrJoJECAAAECBAgQIECAQLcKWDcBAgQIECBAgAABAgQIECCQX0BCAgQIECBAgAABAgQIECBAIL+AhAQIECBAgAABAgQItENAgWU7lM1BgEBzAVcIECBAgAABAgQIECBAgACB/AISEiBAgAABAgQIECBAgAABAvkFJCRAgAABAgQIECBAgAABAgTyC0hIgACBhAIKLBNuqkgECBAgQIAAAQITE3A3AQIECBAgQIAAAQIECBAgkF9AQgIECBAgQIAAAQIECBAgQCC/gIQECBAgQIAAAQIECBAgQGAkAQWWIwl1/nUrJECAAAECBAgQIECAAAECBPILSEiAAAECBAgQIECAAAECBAjkF5CQAAECBAgQIECAAAECBAgQyC8gIQECBAgQINBhAgosO2xDLIcAAQIECOQQkIIAAQIECBAgQIAAAQIECBDILyAhAQIECBAgQIAAAQIECBAgkF9A7mUBowAAEABJREFUQgIECBAgQIAAAQIECBAgQCC/QG8nVGDZ2/svPQECBAgQIECAAAECBHpHQFICBAgQIECAAAECBAgQIEAgv4CEBAgQIECAAAECBAgQIECAQH4BCQkQIECAAAECBAhMooACy0nENBQBAgQmU8BYBAgQIECAAAECBAgQIECAQH4BCQkQIECAAAECBAgQIECAAIH8AhISIECAAAECBAgQIECAAAEC+QUkJECgewUUWHbv3lk5AQIECBAgQIAAgXYLmI8AAQIECBAgQIAAAQIECBDILyAhAQIECBAgQIAAAQIECBAgkF9AQgIECBAgQIAAAQIECBB4SUCB5UsQ/mQUkIkAAQIECBAgQIAAAQIECBDILyAhAQIECBAgQIAAAQIECBAgkF9AQgIECBAgQIAAAQIECBAgQCC/gIQECBAgQGBqBBRYTo27WQkQIECAAIFeFZCbAAECBAgQIECAAAECBAgQyC8gIQECBAgQIECAAAECBAgQIJBfQEICBAgQIECAAAECBAgQIEAghcCwBZYpEgpBgAABAgQIECBAgAABAgQIDCvgIgECBAgQIECAAAECBAgQIJBfQEICBAgQIECAAAECBAgQIEAgv4CEBAgQIECAAAECYxdQYDl2M3cQIECAwNQKmJ0AAQIECBAgQIAAAQIECBDILyAhAQIECBAgQIAAAQIECBAgkF9AQgIECBAgQIAAAQIECBAgQCC/gIQEOl5AgWXHb5EFEiBAgAABAgQIECDQ+QJWSIAAAQIECBAgQIAAAQIECOQXkJAAAQIECBAgQIAAAQIECBDILyAhAQIECBAgQIAAAQK9JqDAstd2XF4CIeBFgAABAgQIECBAgAABAgQI5BeQkAABAgQIECBAgAABAgQIEMgvICEBAgQIECBAgAABAgQIECCQX0BCAgQIEGipgALLlvIanAABAgQIECBAYLQC+hEgQIAAAQIECBAgQIAAAQL5BSQkQIAAAQIECBAgQIAAAQIE8gtISIAAAQIECBAgQIAAAQIEuklAgeX4dstdBAgQIECAAAECBAgQIECAQH4BCQkQIECAAAECBAgQIECAAIH8AhISIECAAAECBAgQIECAAAEC+QUkJECAAAECBAg0FVBg2ZTGBQIECBAg0G0C1kuAAAECBAgQIECAAAECBAjkF5CQAAECBAgQIECAAAECBAgQyC8gIQECBAgQIECAAAECBAgQIJBfQMJOEVBg2Sk7YR0ECBAgQIAAAQIECBDIKCATAQIECBAgQIAAAQIECBAgkF9AQgIECBAgQIAAAQIECBAgQCC/gIQECBAgQIAAAQIEkgoosEy6sWIRIDA+AXcRIECAAAECBAgQIECAAAEC+QUkJECAAAECBAgQIECAAAECBPILSEiAAAECBAgQIECAAAECBAjkF5CQAAECkyGgwHIyFI1BgAABAgQIECBAoHUCRiZAgAABAgQIECBAgAABAgTyC0hIgAABAgQIECBAgAABAgQI5BeQkAABAgQIECBAgAABAgQ6UECBZQduSncvyeoJECBAgAABAgQIECBAgACB/AISEiBAgAABAgQIECBAgAABAvkFJCRAgAABAgQIECBAgAABAgTyC0hIgAABAgQIKLB0BggQIECAAIH8AhISIECAAAECBAgQIECAAAEC+QUkJECAAAECBAgQIECAAAECBPILSEiAAAECBAgQIECAAAECBAjkF2hzQgWWbQY3HQECBAgQIECAAAECBAgQCAEvAgQIECBAgAABAgQIECBAIL+AhAQIECBAgAABAgQIECBAgEB+AQkJECBAgAABAgS6W0CBZXfvn9UTIECgXQLmIUCAAAECBAgQIECAAAECBPILSEiAAAECBAgQIECAAAECBAjkF5CQAAECBAgQIECAAAECBAgQyC8gIQECYxBQYDkGLF0JECBAgAABAgQIEOgkAWshQIAAAQIECBAgQIAAAQIE8gtISIAAAQIECBAgQIAAAQIECOQXkJAAAQIECBAgQIAAAQJTJ6DAcurszdxrAvISIECAAAECBAgQIECAAAEC+QUkJECAAAECBAgQIECAAAECBPILSEiAAAECBAgQIECAAAECBAjkF5CQAAECBHpGQIFlz2y1oAQIECBAgACBoQJaCBAgQIAAAQIECBAgQIAAgfwCEhIgQIAAAQIECBAgQIAAAQL5BSQkQIAAAQIECBAgQIAAAQIExifQTQWW40voLgIECBAgQIAAAQIECBAgQKCbBKyVAAECBAgQIECAAAECBAgQyC8gIQECBAgQIECAAAECBAgQIJBfQEICBAgQIECAQFcIKLDsim2ySAIECBDoXAErI0CAAAECBAgQIECAAAECBPILSEiAAAECBAgQIECAAAECBAjkF5CQAAECBAgQIECAAAECBAgQyC8gIYGhAgosh5poIUCAAAECBAgQIECAQHcLWD0BAgQIECBAgAABAgQIECCQX0BCAgQIECBAgAABAgQIECBAIL+AhAQIECBAgAABAgQItFxAgWXLiU1AgMBIAq4TIECAAAECBAgQIECAAAEC+QUkJECAAAECBAgQIECAAAECBPILSEiAAAECBAgQIECAAAECBAjkF5CQAAEC2QQUWGbbUXkIECBAgAABAgQmQ8AYBAgQIECAAAECBAgQIECAQH4BCQkQIECAAAECBAgQIECAAIH8AhISIECAAAECBAgQIECAAIFhBRRYDsvTLRetkwABAgQIECBAgAABAgQIEMgvICEBAgQIECBAgAABAgQIECCQX0BCAgQIECBAgAABAgQIECBAIL+AhAQIECBAgEAnCSiw7KTdsBYCBAgQIJBJQBYCBAgQIECAAAECBAgQIEAgv4CEBAgQIECAAAECBAgQIECAQH4BCQkQIECAAAECBAgQIECAAIH8Aj2cUIFlD2++6AQIECBAgAABAgQIEOg1AXkJECBAgAABAgQIECBAgACB/AISEiBAgAABAgQIECBAgAABAvkFJCRAgAABAgQIECAwWQIKLCdL0jgECBCYfAEjEiBAgAABAgQIECBAgAABAvkFJCRAgAABAgQIECBAgAABAgTyC0hIgAABAgQIECBAgAABAgQI5BeQkACBLhVQYNmlG2fZBAgQIECAAAECBKZGwKwECBAgQIAAAQIECBAgQIBAfgEJCRAgQIAAAQIECBAgQIAAgfwCEhIgQIAAAQIECBAgQIBACCiwDAWvvAKSESBAgAABAgQIECBAgAABAvkFJCRAgAABAgQIECBAgAABAgTyC0hIgAABAgQIECBAgAABAgQI5BeQkAABAgQITIGAAsspQDclAQIECBAg0NsC0hMgQIAAAQIECBAgQIAAAQL5BSQkQIAAAQIECBAgQIAAAQIE8gtISIAAAQIECBAgQIAAAQIECHS/wEgFlt2fUAICBAgQIECAAAECBAgQIEBgJAHXCRAgQIAAAQIECBAgQIAAgfwCEhIgQIAAAQIECBAgQIAAAQL5BSQkQIAAAQIECBAYo4ACyzGC6U6AAAECnSBgDQQIECBAgAABAgQIECBAgEB+AQkJECBAgAABAgQIECBAgACB/AISEiBAgAABAgQIECBAgAABAvkFJCTQ2QIKLDt7f6yOAAECBAgQIECAAIFuEbBOAgQIECBAgAABAgQIECBAIL+AhAQIECBAgAABAgQIECBAgEB+AQkJECBAgAABAgQIEOgpAQWWPbXdwhJ4WcA7AgQIECBAgAABAgQIECBAIL+AhAQIECBAgAABAgQIECBAgEB+AQkJECBAgAABAgQIECBAgACB/AISEiBAgEDrBBRYts7WyAQIECBAgAABAmMT0JsAAQIECBAgQIAAAQIECBDILyAhAQIECBAgQIAAAQIECBAgkF9AQgIECBAgQIAAAQIECBAg0DUCCizHvVVuJECAAAECBAgQIECAAAECBPILSEiAAAECBAgQIECAAAECBAjkF5CQAAECBAgQIECAAAECBAgQyC8gIQECBAgQIECgWkCBZbWLVgIECBAg0J0CVk2AAAECBAgQIECAAAECBAjkF5CQAAECBAgQIECAAAECBAgQyC8gIQECBAgQIECAAAECBAgQIJBfQMKOEFBg2RHbYBEECBAgQIAAAQIECBDIKyAZAQIECBAgQIAAAQIECBAgkF9AQgIECBAgQIAAAQIECBAgQCC/gIQECBAgQIAAAQIEMgoosMy4qzIRIDARAfcSIECAAAECBAgQIECAAAEC+QUkJECAAAECBAgQIECAAAECBPILSEiAAAECBAgQIECAAAECBAjkF5CQAAECExZQYDlhQgMQIECAAAECBAgQaLWA8QkQIECAAAECBAgQIECAAIH8AhISIECAAAECBAgQIECAAAEC+QUkJECAAAECBAgQIECAAIFOE1Bg2Wk7kmE9MhAgQIAAAQIECBAgQIAAAQL5BSQkQIAAAQIECBAgQIAAAQIE8gtISIAAAQIECBAgQIAAAQIECOQXkJAAAQIECPS4gALLHj8A4hMgQIAAgV4RkJMAAQIECBAgQIAAAQIECBDILyAhAQIECBAgQIAAAQIECBAgkF9AQgIECBAgQIAAAQIECBAgQCC/QDsTKrBsp7a5CBAgQIAAAQIECBAgQIDAywLeESBAgAABAgQIECBAgAABAvkFJCRAgAABAgQIECBAgAABAgTyC0hIgAABAgQIECDQxQIKLLt48yydAAEC7RUwGwECBAgQIECAAAECBAgQIJBfQEICBAgQIECAAAECBAgQIEAgv4CEBAgQIECAAAECBAgQIECAQH4BCQkQGK2AAsvRSulHgAABAgQIECBAgEDnCVgRAQIECBAgQIAAAQIECBAgkF9AQgIECBAgQIAAAQIECBAgQCC/gIQECBAgQIAAAQIECBCYIgEFllMEb9reFJCaAAECBAgQIECAAAECBAgQyC8gIQECBAgQIECAAAECBAgQIJBfQEICBAgQIECAAAECBAgQIEAgv4CEBAgQINAbAgose2OfpSRAgAABAgQINBPQToAAAQIECBAgQIAAAQIECOQXkJAAAQIECBAgQIAAAQIECBDILyAhAQIECBAgQIAAAQIECBAgMA6BLiuwHEdCtxAgQIAAAQIECBAgQIAAAQJdJmC5BAgQIECAAAECBAgQIECAQH4BCQkQIECAAAECBAgQIECAAIH8AhISIECAAAECBDpfQIFl5++RFRIgQIBApwtYHwECBAgQIECAAAECBAgQIJBfQEICBAgQIECAAAECBAgQIEAgv4CEBAgQIECAAAECBAgQIECAQH4BCQk0CCiwbADxkQABAgQIECBAgAABAhkEZCBAgAABAgQIECBAgAABAgTyC0hIgAABAgQIECBAgAABAgQI5BeQkAABAgQIECBAgACB1goosGytr9EJEBidgF4ECBAgQIAAAQIECBAgQIBAfgEJCRAgQIAAAQIECBAgQIAAgfwCEhIgQIAAAQIECBAgQKXc2LcAABAASURBVIAAAQL5BSQkQIBAKgEFlqm2UxgCBAgQIECAAIHJEzASAQIECBAgQIAAAQIECBAgkF9AQgIECBAgQIAAAQIECBAgQCC/gIQECBAgQIAAAQIECBAgQKC5gALL5jbddcVqCRAgQIAAAQIECBAgQIAAgfwCEhIgQIAAAQIECBAgQIAAAQL5BSQkQIAAAQIECBAgQIAAAQIE8gtISIAAAQIECHSMgALLjtkKCyFAgAABAvkEJCJAgAABAgQIECBAgAABAgTyC0hIgAABAgQIECBAgAABAgQI5BeQkAABAgQIECBAgAABAgQIEMgv0KsJFVj26s7LTYAAAQIECBAgQIAAgd4UkJoAAQIECBAgQIAAAQIECBDILyAhAQIECBAgQIAAAQIECBAgkF9AQgIECBAgQIAAAQKTIqDAclIYDUKAAIFWCRiXAAECBAgQIECAAAECBAgQyC8gIQECBAgQIECAAAECBAgQIJBfQEICBAgQIECAAAECBAgQIEAgv4CEBAh0o4ACy27cNWsmQIAAAQIECBAgMJUC5iZAgAABAgQIECBAgAABAgTyC0hIgAABAgQIECBAgAABAgQI5BeQkAABAgQIECBAgAABAgSKAkuHIL2AgAQIECBAgAABAgQIECBAgEB+AQkJECBAgAABAgQIECBAgACB/AISEiBAgAABAgQIECBAgAABAvkFJCRAgAABAu0WUGDZbnHzESBAgAABAgRKYUCAAAECBAgQIECAAAECBAjkF5CQAAECBAgQIECAAAECBAgQyC8gIQECBAgQIECAAAECBAgQINDlAqMosOzyhJZPgAABAgQIECBAgAABAgQIjEJAFwIECBAgQIAAAQIECBAgQCC/gIQECBAgQIAAAQIECBAgQIBAfgEJCRAgQIAAAQIExiKgwHIsWvoSIECAQOcIWAkBAgQIECBAgAABAgQIECCQX0BCAgQIECBAgAABAgQIECBAIL+AhAQIECBAgAABAgQIECBAgEB+AQkJdLCAAssO3hxLI0CAAAECBAgQIECguwSslgABAgQIECBAgAABAgQIEMgvICEBAgQIECBAgAABAgQIECCQX0BCAgQIECBAgAABAgR6R0CBZe/staQEGgV8JkCAAAECBAgQIECAAAECBPILSEiAAAECBAgQIECAAAECBAjkF5CQAAECBAgQIECAAAECBAgQyC8gIQECBAi0SECBZYtgDUuAAAECBAgQIDAeAfcQIECAAAECBAgQIECAAAEC+QUkJECAAAECBAgQIECAAAECBPILSEiAAAECBAgQIECAAAECBLpDQIHlRPbJvQQIECBAgAABAgQIECBAgEB+AQkJECBAgAABAgQIECBAgACB/AISEiBAgAABAgQIECBAgAABAvkFJCRAgAABAgQIVAgosKxA0USAAAECBLpZwNoJECBAgAABAgQIECBAgACB/AISEiBAgAABAgQIECBAgAABAvkFJCRAgAABAgQIECBAgAABAgTyC0g49QIKLKd+D6yAAAECBAgQIECAAAEC2QXkI0CAAAECBAgQIECAAAECBPILSEiAAAECBAgQIECAAAECBAjkF5CQAAECBAgQIECAQDoBBZbptlQgAgQmLmAEAgQIECBAgAABAgQIECBAIL+AhAQIECBAgAABAgQIECBAgEB+AQkJECBAgAABAgQIECBAgACB/AISEiBAYGICCiwn5uduAgQIECBAgAABAu0RMAsBAgQIECBAgAABAgQIECCQX0BCAgQIECBAgAABAgQIECBAIL+AhAQIECBAgAABAgQIECDQUQIKLDtqO/IsRhICBAgQIECAAAECBAgQIEAgv4CEBAgQIECAAAECBAgQIECAQH4BCQkQIECAAAECBAgQIECAAIH8AhISIECAAIFeFlBg2cu7LzsBAgQIEOgtAWkJECBAgAABAgQIECBAgACB/AISEiBAgAABAgQIECBAgAABAvkFJCRAgAABAgQIECBAgAABAgTyC7QtoQLLtlGbiAABAgQIECBAgAABAgQINAr4TIAAAQIECBAgQIAAAQIECOQXkJAAAQIECBAgQIAAAQIECBDILyAhAQIECBAgQIBAtwoosOzWnbNuAgQITIWAOQkQIECAAAECBAgQIECAAIH8AhISIECAAAECBAgQIECAAAEC+QUkJECAAAECBAgQIECAAAECBPILSEiAwKgEFFiOikknAgQIECBAgAABAgQ6VcC6CBAgQIAAAQIECBAgQIAAgfwCEhIgQIAAAQIECBAgQIAAAQL5BSQkQIAAAQIECBAgQIDAVAgosJwKdXP2soDsBAgQIECAAAECBAgQIECAQH4BCQkQIECAAAECBAgQIECAAIH8AhISIECAAAECBAgQIECAAAEC+QUkJECAAIEeEFBg2QObLCIBAgQIECBAYHgBVwkQIECAAAECBAgQIECAAIH8AhISIECAAAECBAgQIECAAAEC+QUkJECAAAECBAgQIECAAAECBMYq0H0FlmNNqD8BAgQIECBAgAABAgQIECDQfQJWTIAAAQIECBAgQIAAAQIECOQXkJAAAQIECBAgQIAAAQIECBDILyAhAQIECBAgQKDDBRRYdvgGWR4BAgQIdIeAVRIgQIAAAQIECBAgQIAAAQL5BSQkQIAAAQIECBAgQIAAAQIE8gtISIAAAQIECBAgQIAAAQIECOQXkJDAQAEFlgM1vCdAgAABAgQIECBAgEAeAUkIECBAgAABAgQIECBAgACB/AISEiBAgAABAgQIECBAgAABAvkFJCRAgAABAgQIECBAoIUCCixbiGtoAgTGIqAvAQIECBAgQIAAAQIECBAgkF9AQgIECBAgQIAAAQIECBAgQCC/gIQECBAgQIAAAQIECBAgQIBAfgEJCRAgkEdAgWWevZSEAAECBAgQIEBgsgWMR4AAAQIECBAgQIAAAQIECOQXkJAAAQIECBAgQIAAAQIECBDILyAhAQIECBAgQIAAAQIECBBoIqDAsglMNzZbMwECBAgQIECAAAECBAgQIJBfQEICBAgQIECAAAECBAgQIEAgv4CEBAgQIECAAAECBAgQIECAQH4BCQkQIECAAIHOEFBg2Rn7YBUECBAgQCCrgFwECBAgQIAAAQIECBAgQIBAfgEJCRAgQIAAAQIECBAgQIAAgfwCEhIgQIAAAQIECBAgQIAAAQL5BXoyoQLLntx2oQkQIECAAAECBAgQINDLArITIECAAAECBAgQIECAAAEC+QUkJECAAAECBAgQIECAAAECBPILSEiAAAECBAgQIEBg4gIKLCduaAQCBAi0VsDoBAgQIECAAAECBAgQIECAQH4BCQkQIECAAAECBAgQIECAAIH8AhISIECAAAECBAgQIECAAAEC+QUkJECg6wQUWHbdllkwAQIECBAgQIAAgakXsAICBAgQIECAAAECBAgQIEAgv4CEBAgQIECAAAECBAgQIECAQH4BCQkQIECAAAECBAgQINDrAgose/0E9EZ+KQkQIECAAAECBAgQIECAAIH8AhISIECAAAECBAgQIECAAAEC+QUkJECAAAECBAgQIECAAAECBPILSEiAAAECBNoqoMCyrdwmI0CAAAECBAj0CfhLgAABAgQIECBAgAABAgQI5BeQkAABAgQIECBAgAABAgQIEMgvICEBAgQIECBAgAABAgQIECDQzQKjK7Ds5oTWToAAAQIECBAgQIAAAQIECIxOQC8CBAgQIECAAAECBAgQIEAgv4CEBAgQIECAAAECBAgQIECAQH4BCQkQIECAAAECBEYtoMBy1FQ6EiBAgECnCVgPAQIECBAgQIAAAQIECBAgkF9AQgIECBAgQIAAAQIECBAgQCC/gIQECBAgQIAAAQIECBAgQIBAfgEJCXSqgALLTt0Z6yJAgAABAgQIECBAoBsFrJkAAQIECBAgQIAAAQIECBDILyAhAQIECBAgQIAAAQIECBAgkF9AQgIECBAgQIAAAQIEekRAgWWPbLSYBKoFtBIgQIAAAQIECBAgQIAAAQL5BSQkQIAAAQIECBAgQIAAAQIE8gtISIAAAQIECBAgQIAAAQIECOQXkJAAAQIEWiGgwLIVqsYkQIAAAQIECBAYv4A7CRAgQIAAAQIECBAgQIAAgfwCEhIgQIAAAQIECBAgQIAAAQL5BSQkQIAAAQIECBAgQIAAAQJdIKDAcoKb5HYCBAgQIECAAAECBAgQIEAgv4CEBAgQIECAAAECBAgQIECAQH4BCQkQIECAAAECBAgQIECAAIH8AhISIECAAAECBBoFFFg2ivhMgAABAgS6X0ACAgQIECBAgAABAgQIECBAIL+AhAQIECBAgAABAgQIECBAgEB+AQkJECBAgAABAgQIECBAgACB/AISTrGAAssp3gDTEyBAgAABAgQIECBAoDcEpCRAgAABAgQIECBAgAABAgTyC0hIgAABAgQIECBAgAABAgQI5BeQkAABAgQIECBAgEAuAQWWufZTGgIEJkvAOAQIECBAgAABAgQIECBAgEB+AQkJECBAgAABAgQIECBAgACB/AISEiBAgAABAgQIECBAgAABAvkFJCRAgMAEBBRYTgDPrQQIECBAgAABAgTaKWAuAgQIECBAgAABAgQIECBAIL+AhAQIECBAgAABAgQIECBAgEB+AQkJECBAgAABAgQIECBAoHMEFFh2zl5kW4k8BAgQIECAAAECBAgQIECAQH4BCQkQIECAAAECBAgQIECAAIH8AhISIECAAAECBAgQIECAAAEC+QUkJECAAAECPSugwLJnt15wAgQIECDQiwIyEyBAgAABAgQIECBAgAABAvkFJCRAgAABAgQIECBAgAABAgTyC0hIgAABAgQIECBAgAABAgQI5BdoT0IFlu1xNgsBAgQIECBAgAABAgQIEKgW0EqAAAECBAgQIECAAAECBAjkF5CQAAECBAgQIECAAAECBAgQyC8gIQECBAgQIECAQFcKKLDsym2zaAIECEydgJkJECBAgAABAgQIECBAgACB/AISEiBAgAABAgQIECBAgAABAvkFJCRAgAABAgQIECBAgAABAgTyC0hIgMDIAgosRzbSgwABAgQIECBAgACBzhawOgIECBAgQIAAAQIECBAgQCC/gIQECBAgQIAAAQIECBAgQIBAfgEJCRAgQIAAAQIECBAg0HYBBZZtJzchAQIECBAgQIAAAQIECBAgQIBAfgEJCRAgQIAAAQIECBAgQIAAgfwCEhIgQIAAAQIECBAgQIAAAQL5BSQkQIAAgewCCiyz77B8BAgQIECAAIHRCOhDgAABAgQIECBAgAABAgQI5BeQkAABAgQIECBAgAABAgQIEMgvICEBAgQIECBAgAABAgQIECAwJoGuLLAcU0KdCRAgQIAAAQIECBAgQIAAga4UsGgCBAgQIECAAAECBAgQIEAgv4CEBAgQIECAAAECBAgQIECAQH4BCQkQIECAAAGTbqjzAAAQAElEQVQCnSygwLKTd8faCBAgQKCbBKyVAAECBAgQIECAAAECBAgQyC8gIQECBAgQIECAAAECBAgQIJBfQEICBAgQIECAAAECBAgQIEAgv4CEBPoFFFj2U3hDgAABAgQIECBAgACBbALyECBAgAABAgQIECBAgAABAvkFJCRAgAABAgQIECBAgAABAgTyC0hIgAABAgQIECBAgECrBBRYtkrWuAQIjF3AHQQIECBAgAABAgQIECBAgEB+AQkJECBAgAABAgQIECBAgACB/AISEiBAgAABAgQIECBAgAABAvkFJCRAgEASAQWWSTZSDAIECBAgQIAAgdYIGJUAAQIECBAgQIAAAQIECBDILyAhAQIECBAgQIAAAQIECBAgkF9AQgIECBAgQIAAAQIECBAgUCWgwLJKpXvbrJwAAQIECBAgQIAAAQIECBDILyAhAQIECBAgQIAAAQIECBAgkF9AQgIECBAgQIAAAQIECBAgQCC/gIQECBAgQIBABwgosOyATbAEAgQIECCQW0A6AgQIECBAgAABAgQIECBAIL+AhAQIECBAgAABAgQIECBAgEB+AQkJECBAgAABAgQIECBAgACB/AK9l1CBZe/tucQECBAgQIAAAQIECBAgQIAAAQIECBAgQIAAAQIECBDILyAhAQIECBAgQIAAAQIECBAgkF9AQgIECBAgQIAAAQITFFBgOUFAtxMgQKAdAuYgQIAAAQIECBAgQIAAAQIE8gtISIAAAQIECBAgQIAAAQIECOQXkJAAAQIECBAgQIAAAQIECBDILyAhAQLdJaDAsrv2y2oJECBAgAABAgQIdIqAdRAgQIAAAQIECBAgQIAAAQL5BSQkQIAAAQIECBAgQIAAAQIE8gtISIAAAQIECBAgQIAAgZ4WUGDZ09vfS+FlJUCAAAECBAgQIECAAAECBPILSEiAAAECBAgQIECAAAECBAjkF5CQAAECBAgQIECAAAECBAgQyC8gIQECBAgQaJ+AAsv2WZuJAAECBAgQIDBYwCcCBAgQIECAAAECBAgQIEAgv4CEBAgQIECAAAECBAgQIECAQH4BCQkQIECAAAECBAgQIECAAIGuFRh1gWXXJrRwAgQIECBAgAABAgQIECBAYNQCOhIgQIAAAQIECBAgQIAAAQL5BSQkQIAAAQIECBAgQIAAAQIE8gtISIAAAQIECBAgMDoBBZajc9KLAAECBDpTwKoIECBAgAABAgQIECBAgACB/AISEiBAgAABAgQIECBAgAABAvkFJCRAgAABAgQIECBAgAABAgTyC0hIoCMFFFh25LZYFAECBAgQIECAAAEC3Stg5QQIECBAgAABAgQIECBAgEB+AQkJECBAgAABAgQIECBAgACB/AISEiBAgAABAgQIECDQCwIKLHthl2UkMJyAawQIECBAgAABAgQIECBAgEB+AQkJECBAgAABAgQIECBAgACB/AISEiBAgAABAgQIECBAgAABAvkFJCRAgACBSRdQYDnppAYkQIAAAQIECBCYqID7CRAgQIAAAQIECBAgQIAAgfwCEhIgQIAAAQIECBAgQIAAAQL5BSQkQIAAAQIECBAgQIAAAQKdLqDAcuI7ZAQCBAgQIECAAAECBAgQIEAgv4CEBAgQIECAAAECBAgQIECAQH4BCQkQIECAAAECBAgQIECAAIH8AhISIECAAAECBAYJKLAcxOEDAQIECBDIIiAHAQIECBAgQIAAAQIECBAgkF9AQgIECBAgQIAAAQIECBAgQCC/gIQECBAgQIAAAQIECBAgQIBAfgEJp1JAgeVU6pubAAECBAgQIECAAAECvSQgKwECBAgQIECAAAECBAgQIJBfQEICBAgQIECAAAECBAgQIEAgv4CEBAgQIECAAAECBBIJKLBMtJmiECAwuQJGI0CAAAECBAgQIECAAAECBPILSEiAAAECBAgQIECAAAECBAjkF5CQAAECBAgQIECAAAECBAgQyC8gIQECBMYroMByvHLuI0CAAAECBAgQINB+ATMSIECAAAECBAgQIECAAAEC+QUkJECAAAECBAgQIECAAAECBPILSEiAAAECBAgQIECAAAECHSKgwLJDNiLnMqQiQIAAAQIECBAgQIAAAQIE8gtISIAAAQIECBAgQIAAAQIECOQXkJAAAQIECBAgQIAAAQIECBDILyAhAQIECBDoTQEFlr2571ITIECAAIHeFZCcAAECBAgQIECAAAECBAgQyC8gIQECBAgQIECAAAECBAgQIJBfQEICBAgQIECAAAECBAgQIEAgv0AbEiqwbAOyKQgQIECAAAECBAgQIECAwHACrhEgQIAAAQIECBAgQIAAAQL5BSQkQIAAAQIECBAgQIAAAQIE8gtISIAAAQIECBAg0H0CCiy7b8+smAABAlMtYH4CBAgQIECAAAECBAgQIEAgv4CEBAgQIECAAAECBAgQIECAQH4BCQkQIECAAAECBAgQIECAAIH8AhISIDCCgALLEYBcJkCAAAECBAgQIECgGwSskQABAgQIECBAgAABAgQIEMgvICEBAgQIECBAgAABAgQIECCQX0BCAgQIECBAgAABAgQItFdAgWV7vc1GYLaAfwkQIECAAAECBAgQIECAAIH8AhISIECAAAECBAgQIECAAAEC+QUkJECAAAECBAgQIECAAAECBPILSEiAAAECqQUUWKbeXuEIECBAgAABAqMX0JMAAQIECBAgQIAAAQIECBDILyAhAQIECBAgQIAAAQIECBAgkF9AQgIECBAgQIAAAQIECBAgQGD0At1aYDn6hHoSIECAAAECBAgQIECAAAEC3Spg3QQIECBAgAABAgQIECBAgEB+AQkJECBAgAABAgQIECBAgACB/AISEiBAgAABAgQ6VkCBZcdujYURIECAQPcJWDEBAgQIECBAgAABAgQIECCQX0BCAgQIECBAgAABAgQIECBAIL+AhAQIECBAgAABAgQIECBAgEB+AQkJzBZQYDnbwb8ECBAgQIAAAQIECBDIKSAVAQIECBAgQIAAAQIECBAgkF9AQgIECBAgQIAAAQIECBAgQCC/gIQECBAgQIAAAQIECLREQIFlS1gNSoDAeAXcR4AAAQIECBAgQIAAAQIECOQXkJAAAQIECBAgQIAAAQIECBDILyAhAQIECBAgQIAAAQIECBAgkF9AQgIECGQQUGCZYRdlIECAAAECBAgQaKWAsQkQIECAAAECBAgQIECAAIH8AhISIECAAAECBAgQIECAAAEC+QUkJECAAAECBAgQIECAAAECQwQUWA4h6fYG6ydAgAABAgQIECBAgAABAgTyC0hIgAABAgQIECBAgAABAgQI5BeQkAABAgQIECBAgAABAgQIEMgvICEBAgQIECAw1QIKLKd6B8xPgAABAgR6QUBGAgQIECBAgAABAgQIECBAIL+AhAQIECBAgAABAgQIECBAgEB+AQkJECBAgAABAgQIECBAgACB/AI9llCBZY9tuLgECBAgQIAAAQIECBAgMFvAvwQIECBAgAABAgQIECBAgEB+AQkJECBAgAABAgQIECBAgACB/AISEiBAgAABAgQIEJiIgALLiei5lwABAu0TMBMBAgQIECBAgAABAgQIECCQX0BCAgQIECBAgAABAgQIECBAIL+AhAQIECBAgAABAgQIECBAgEB+AQkJEOgiAQWWXbRZlkqAAAECBAgQIECgswSshgABAgQIECBAgAABAgQIEMgvICEBAgQIECBAgAABAgQIECCQX0BCAgQIECBAgAABAgQI9K6AAsve3fveSy4xAQIECBAgQIAAAQIECBAgkF9AQgIECBAgQIAAAQIECBAgQCC/gIQECBAgQIAAAQIECBAgQIBAfgEJCRAgQIBAmwQUWLYJ2jQECBAgQIAAgSoBbQQIECBAgAABAgQIECBAgEB+AQkJECBAgAABAgQIECBAgACB/AISEiBAgAABAgQIECBAgAABAt0pMJYCy+5MaNUECBAgQIAAAQIECBAgQIDAWAT0JUCAAAECBAgQIECAAAECBPILSEiAAAECBAgQIECAAAECBAjkF5CQAAECBAgQIEBgFAIKLEeBpAsBAgQIdLKAtREgQIAAAQIECBAgQIAAAQL5BSQkQIAAAQIECBAgQIAAAQIE8gtISIAAAQIECBAgQIAAAQIECOQXkJBA5wkosOy8PbEiAgQIECBAgAABAgS6XcD6CRAgQIAAAQIECBAgQIAAgfwCEhIgQIAAAQIECBAgQIAAAQL5BSQkQIAAAQIECBAgQCC9gALL9FssIIGRBfQgQIAAAQIECBAgQIAAAQIE8gtISIAAAQIECBAgQIAAAQIECOQXkJAAAQIECBAgQIAAAQIECBDILyAhAQIECEyugALLyfU0GgECBAgQIECAwOQIGIUAAQIECBAgQIAAAQIECBDILyAhAQIECBAgQIAAAQIECBAgkF9AQgIECBAgQIAAAQIECBAg0NECCiwnZXsMQoAAAQIECBAgQIAAAQIECOQXkJAAAQIECBAgQIAAAQIECBDILyAhAQIECBAgQIAAAQIECBAgkF9AQgIECBAgQIDAywIKLF+28I4AAQIECOQSkIYAAQIECBAgQIAAAQIECBDILyAhAQIECBAgQIAAAQIECBAgkF9AQgIECBAgQIAAAQIECBAgQCC/gIRTJqDAcsroTUyAAAECBAgQIECAAIHeE5CYAAECBAgQIECAAAECBAgQyC8gIQECBAgQIECAAAECBAgQIJBfQEICBAgQIECAAAECWQQUWGbZSTkIEGiFgDEJECBAgAABAgQIECBAgACB/AISEiBAgAABAgQIECBAgAABAvkFJCRAgAABAgQIECBAgAABAgTyC0hIgACBcQkosBwXm5sIECBAgAABAgQITJWAeQkQIECAAAECBAgQIECAAIH8AhISIECAAAECBAgQIECAAAEC+QUkJECAAAECBAgQIECAAIFOEFBg2Qm7kHkNshEgQIAAAQIECExU4IUXB/AqhQEDZ8AZcAY6+QxYm/PpDDgDzoAz4Aw4A86AM+AMOAPOgDPgDOQ/A/bYHjsDzoAz4Aw4A86AM+AMOAPOgDPgDDgD+c+APbbHzoAz4Aw4A605A6WT/6PAspN3x9oIECBAgACBlggYlAABAgQIECBAgAABAgQIEMgvICEBAgQIECBAgAABAgQIECCQX0BCAgQIECBAgAABAgQIECBAIL9AqxMqsGy1sPEJECBAgAABAgQIECBAgMDIAnoQIECAAAECBAgQIECAAAEC+QUkJECAAAECBAgQIECAAAECBPILSEiAAAECBAgQINBlAgosu2zDLJcAAQKdIWAVBAgQIECAAAECBAgQIECAQH4BCQkQIECAAAECBAgQIECAAIH8AhISIECAAAECBAgQIECAAAEC+QUkJEBgOAEFlsPpuEaAAAECBAgQIECgwwReeOGF4tXEgI2z4Qw4A86AM+AMEgO1DQAAEABJREFUOAPOgDPgDDgDzoAz4AzkPwP22B47A86AM+AMOAPOgDPgDDgDzoAz4Aw4A/nPgD22x86AM+AMOAPOgDPgDDgDzkBXn4EO+z+/HnE5CixHJNKBQGsEjEqAAAECBAgQIECAAAECBAjkF5CQAAECBAgQIECAAAECBAgQyC8gIQECBAgQIECAAAECBAgQIJBfQEICBAgQyCugwDLv3kpGgAABAgQIEBirgP4ECBAgQIAAAQIECBAgQIBAfgEJCRAgQIAAAQIECBAgQIAAgfwCEhIgQIAAAQIECBAgQIAAAQKjFOjiAstRJtSNAAECBAgQIECAAAECBAgQ6GIBSydAgAABAgQIECBAgAABAgTyC0hIgAABAgQIECBAgAABAgQI5BeQkAABAgQIECDQmQIKLDtzX6yKAAECBLpVwLoJECBAgAABAgQIECBAgACB/AISEiBAgAABAgQIECBAgAABAvkFJCRAgAABAgQIECBAgAABAgTyC0hI4EUBBZYvIvgvAQIECBAgQIAAAQIEMgvIRoAAAQIECBAgQIAAAQIECOQXkJAAAQIECBAgQIAAAQIECBDILyAhAQIECBAgQIAAAQKTL6DAcvJNjUiAwMQE3E2AAAECBAgQIECAAAECBAjkF5CQAAECBAgQIECAAAECBAgQyC8gIQECBAgQIECAAAECBAgQIJBfQEICBAh0vYACy67fQgEIECBAgAABAgRaL2AGAgQIECBAgAABAgQIECBAIL+AhAQIECBAgAABAgQIECBAgEB+AQkJECBAgAABAgQIECBAgMBgAQWWgz1yfJKCAAECBAgQIECAAAECBAgQyC8gIQECBAgQIECAAAECBAgQIJBfQEICBAgQIECAAAECBAgQIEAgv4CEBAgQIECAwJQKKLCcUn6TEyBAgACB3hGQlAABAgQIECBAgAABAgQIEMgvICEBAgQIECBAgAABAgQIECCQX0BCAgQIECBAgAABAgQIECBAIL9ALyVUYNlLuy0rAQIECBAgQIAAAQIECAwU8J4AAQIECBAgQIAAAQIECBDILyAhAQIECBAgQIAAAQIECBAgkF9AQgIECBAgQIAAAQLjFlBgOW46NxIgQKDdAuYjQIAAAQIECBAgQIAAAQIE8gtISIAAAQIECBAgQIAAAQIECOQXkJAAAQIECBAgQIAAAQIECBDILyAhAQLdIqDAslt2yjoJECBAgAABAgQIdKKANREgQIAAAQIECBAgQIAAAQL5BSQkQIAAAQIECBAgQIAAAQIE8gtISIAAAQIECBAgQIAAgR4VUGDZoxvfq7HlJkCAAAECBAgQIECAAAECBPILSEiAAAECBAgQIECAAAECBAjkF5CQAAECBAgQIECAAAECBAgQyC8gIQECBAgQaIeAAst2KJuDAAECBAgQINBcwBUCBAgQIECAAAECBAgQIEAgv4CEBAgQIECAAAECBAgQIECAQH4BCQkQIECAAAECBAgQIECAAIEuFBhjgWUXJrRkAgQIECBAgAABAgQIECBAYIwCuhMgQIAAAQIECBAgQIAAAQL5BSQkQIAAAQIECBAgQIAAAQIE8gtISIAAAQIECBAgMJKAAsuRhFwnQIAAgc4XsEICBAgQIECAAAECBAgQIEAgv4CEBAgQIECAAAECBAgQIECAQH4BCQkQIECAAAECBAgQIECAAIH8AhIS6DABBZYdtiGWQ4AAAQIECBAgQIBADgEpCBAgQIAAAQIECBAgQIAAgfwCEhIgQIAAAQIECBAgQIAAAQL5BSQkQIAAAQIECBAgQCC3gALL3PsrHYHRCuhHgAABAgQIECBAgAABAgQI5BeQkAABAgQIECBAgAABAgQIEMgvICEBAgQIECBAgAABAgQIECCQX0BCAgQIEJhEAQWWk4hpKAIECBAgQIAAgckUMBYBAgQIECBAgAABAgQIECCQX0BCAgQIECBAgAABAgQIECBAIL+AhAQIECBAgAABAgQIECBAoHMFFFhO1t4YhwABAgQIECBAgAABAgQIEMgvICEBAgQIECBAgAABAgQIECCQX0BCAgQIECBAgAABAgQIECBAIL+AhAQIECBAgACBlwQUWL4E4Q8BAgQIEMgoIBMBAgQIECBAgAABAgQIECCQX0BCAgQIECBAgAABAgQIECBAIL+AhAQIECBAgAABAgQIECBAgEB+AQmnRkCB5dS4m5UAAQIECBAgQIAAAQK9KiA3AQIECBAgQIAAAQIECBAgkF9AQgIECBAgQIAAAQIECBAgQCC/gIQECBAgQIAAAQIEUggosEyxjUIQINA6ASMTIECAAAECBAgQIECAAAEC+QUkJECAAAECBAgQIECAAAECBPILSEiAAAECBAgQIECAAAECBAjkF5CQAAECYxdQYDl2M3cQIECAAAECBAgQmFoBsxMgQIAAAQIECBAgQIAAAQL5BSQk0AMCzzzzTLn66qvLYYcdVjbZZJOy1FJLlVqtNui12GKLlbXWWqvst99+5bzzzitPPfVUD8iISIAAAQIECBAgQIBAzwgISoAAAQIECBAgQIAAAQJTLqDAcsq3IP8CJCRAgAABAgQIECBAgAABAgTyC0hIgAABAgQIECBAgACB0Qo89thjZfr06WXhhRcuG264YfnsZz9brrjiivLggw8OGWLWrFnllltuKSeccEJ505veVOadd96yyy671NuGdNbQLzBjxozyn//5n+X+++/vb6t6c80115T5559/UFFrrTa7yPXII4+sukVbIoGZM2eWlVdeuXL/99prr8qkvdAY2Wu12d+DWu3lv2EVZlUG8X2p1V7uW6vNfh/fr/ieVd3T7W0vvPBC+c1vflMOP/zwbo/SkvWPxacXz09L0A1KgAABAgQIECBAgMCkCRiIAAECBAj0moACy17bcXkJECBAgACBEPAiQIAAAQIECBAgQIAAAQIE8gtISIAAAQIdJvDcc8+VH//4x2XFFVcsRx11VHnyySfHtcIzzzyz/lTLgw46aNxjjGviLrgpTMN2tdVWK+H0/PPPd8GqLZEAgW4TiCLuXXfdtWy99dbl9ttv77blt3y9fFpObAICjQI+EyBAgAABAgQIECBAgAABAvkFWppQgWVLeQ1OgAABAgQIECBAgAABAgRGK6AfAQIECBAgQIAAAQIECBDIK/Doo4+Wd7/73WX33Xcv8QTLyUh6zDHHlLe97W3lH//4x2QM16YxWjNN35PS1llnnTJ9+vTyzDPPtGYioxIg0NMCjUXcPY1REZ5PBYomAgQIECBAgEDPCghOgAABAgQIECDQTQIKLLtpt6yVAAECnSRgLQQIECBAgAABAgQIECBAgEB+AQkJECBAgAABApMgcN9995Udd9yxnH766ZMw2uAhLrjggvLOd76zRAHn4Cu982ngk9Juu+223gkuKQECbRNQxD08dQqf4SO6SoAAAQIECBAgQIAAAQIECGQQkIEAgaYCCiyb0rhAgAABAgQIECBAgEC3CVgvAQIECBAgQIAAAQIECBAgkF9Awu4SiMLHPfbYo1xyySUtW/hFF11UjjnmmBIFLi2bpIMH/vSnP13OPPPMDl6hpREg0O0CUSi/zz77FEXc1TvJp9pFKwECBAgQmKiA+wkQIECAAAECBAgQINAuAQWW7ZI2D4GhAloIECBAgAABAgQIECBAgACB/AISEiBAgAABAgQIEOhZgSh4POyww0oUQA6HMG3atPKBD3ygXHbZZWXWrFkl7ovXk08+WW644Yby8Y9/vMw777zDDVGOOuqocumllw7bx0UCBAi0UMDQBAgQIECAAAECBAgQIECAQH4BCQkQIEAgqYACy6QbKxYBAgQIECBAYHwC7iJAgAABAgQIECBAgAABAgTyC0hIgACB9ghceOGF5fjjjx92sg9/+MPloYceKieccELZdNNNyyKLLNLff5555in/9m//Vr761a+WGTNmlF122aX/WuObp59+unzzm98szz77bOMln4cRWH/99csTTzzRX9Qaha19r+nTpw9zp0sECAwUiO9L33dn4N/4fsX3bGBf7wk0Cjg/jSI+EyAweQJGIkCAAAECBAgQIECAAAECBEYj0N0FlqNJqA8BAgQIECBAgAABAgQIECDQ3QJWT4AAAQIECBAgQIAAAQJdJxBPn/zyl79cnn/++cq1zzHHHPXiy2984xtloYUWquwzsHGxxRYrp512Wv1JlwPbB74/77zzys033zywyftuErBWAgQIECBAgAABAgQIECBAIL+AhAQIECBAgACBDhRQYNmBm2JJBAgQINDdAlZPgAABAgQIECBAgAABAgQI5BeQkAABAgQIEBhe4He/+1254IILmnb64he/WD760Y+WWq3WtE/jhWnTppUjjjiivPrVr268VP/8yCOPlMsuu6z+frT/PPzwwyUKQdddd90y99xz19dTq9Xq76Pt05/+dPnrX/9af8LjaMds7BdPsPvpT39a3vOe95RVV121zDnnnP3z1Gqz51p99dXL3nvvXaJI9Kmnnmocoms+92V9+9vfXpZaaqlBOaNIdpNNNiknnnhiCfdWhYri3tNPP71sv/32ZYEFFuhfQ8z/7ne/u/zhD38ozz333Linf+aZZ8rZZ59dHz/GrNVq/XOsvPLK9X2Msx/9xj3JBG4M26ozvfzyy5cPfehD5ZZbbpnA6M1v/fvf/14OPfTQssYaaww647EHm7y477Gm6NN8hNFdiTP2ox/9qMSYA7+zSy+9dD3fTTfdNKHv6+hWoddkCDQ7q7Gvk/X7O9w6H3vssfrvUeNZ6vuuOEvD6fXWNWkJECBAgAABAgQIECBAgACB/AISEpgDAQECBAgQIECAAAECBAikFxCQAAECBAgQIECAAAECBAgQyC/QMQmfffbZctJJJzUtcvp//+//lY985CP1orSxLjqK9qKIq9l9v/71r0vM3+x6X3sU1nzsYx8rSyyxRPnEJz5RrrvuujKwIC7eR9sXvvCFsuaaa5aNN964RLFN3/2j+RuFfkcddVRZdNFFyzvf+c5y6qmnljvvvLM8//zzg26PuW6//fa62Zve9KYSRXtHH310ifsHdXzpwz//+c+y1VZb1f1qtVo5+eSTX7oy+M/dd99dlltuuf5+tVqtHHnkkYM6XXPNNWX++ecf1KdWm10w2Nh30I0NH8Jz//33LwsttFA9689+9rPy4IMPDuo1a9ascsUVV5T3v//9dfcwmTFjxqA+w32I9dRqs9dWq738N9rjvhdeeKGcc845ZZlllinveMc7yvnnn1+iGC+uxSvm/8lPflI222yz+p5eddVV0TzqVxRl/vjHP66vfaeddqqPH2MOHCDM4+xvt9129X7RP+4b2KdV7+O8xHlbdtllK8/0vffeW7797W+XtdZaq+y1114l9mwy1hJ7uMsuu5SVVlqpfP7zny+33nrroDMeexD7Ht+z6BN9456xzh2O4Rln+r3vfW/9LMV3p2+cBx54oOYw4AwAABAASURBVJ4vCrB33XXX0jdHnI9a7eXzUqvNfh8GffdOxt9m88T3K75nkzFHjNH4/a/VZuep1Wr134W4Hv2avWbOnFmiELhWe/m+Wm32+/hdGXh/rDvWX6vV6r8lcb6rxo3foFpt9hi1Wq3+mxL3VvWNtjh7rfz9jb2t1V5eT602+30URsf8cZaOO+64+nc0fo/ifA48S33flThL8XsRv9txX+MrMk6WT7vOT2MGnwkQIECAAIGuFbBwAgQIECBAgAABAgQmWUCB5SSDGo4AgckQMAYBAgQIECBAgAABAgQIECCQX0BCAgQIECBAgACBrALxlLpLLrmkMl6tViuf/OQn608WrOwwisYtttiiXiC3yiqr1Iv5ojAliumioCoKsOaaa65hR/nLX/5SL5j8+te/Pmy/gRejGG+dddYpcU8U8g28VvX+0UcfLVFINn369EGFm1V9G9uiUO7ggw+u3x/jNF7vtM+/+c1vSjyB8/jjjx9UWDfSOuOpnquttlq9QHQ0psONF8VRUdy34447jqpw8LbbbitRTPbLX/5yuGH7r0WRYBRi7b777qMaP26MIrLoH0/NbPU+xvhjOW9RELfpppvWiyFjreN9xd6/7nWvK2eeeeaoh4i+UbQ8WvsYOL4T8cTb8AzXaBvuFXNEvmuvvXa4bq61TeDlidrx+/vybEPf9X2XP/7xj4/qt/mPf/xj2XLLLYuzNNRSCwECBAgQIECAAAECBAgQGCzgEwECBLpbQIFld++f1RMgQIAAAQIECLRLwDwECBAgQIAAAQIECBAgQIBAfgEJCRCYFIEbbrih3HPPPZVjrb322mWDDTaovDbaxuWXX77cfPPN5Y477ijxRMIoRtx2221LtE+bNm3YYaJIJp4uGPcP27HiYjx5Mp669pWvfKXp0znjtij2O+igg8p5550XH8f9ivtjnBhv3IO08MYoigz/bbbZpjz00EPjmimyxdPm4omdMd54Bon7jj322PKZz3xmTLf/61//qj/pMQpzh7sxihf33nvv8oMf/GC4bk2vnX766aWVRZaxvnhiY5yXpououHDjjTeW7bffvv9JjxVdhm2KAskoaB3P3of9zjvvXM4444xh54iLcUaiGC6evhmfR/uKQu94SmoU0472Hv1aK3DttdeWVv/+Dpfg6aefLgcccMCYv8txluJ/zgx8uudw87hGgAABAl0iYJkECBAgQIAAAQIECBAgQGCAgALLARiZ3spCgAABAgQIECBAgAABAgQI5BeQkAABAgQIECBAgAABAp0ocMUVVzRd1kYbbVQWX3zxptdbeeHhhx8uH/zgB0sUy0xknii0ufDCC5sO8bOf/ax85zvfaXp9LBe++93vlrPPPnsst7StbxjEEwWj8HSik8aTPiPreMY59dRTyyGHHDKeW0sU2g43bxRvHnPMMSWKJMc1wUs3RfHjYYcdVmK8Mo7/NLslxovCw4suuqhZl2Hbo9BxPPt36623lg984AMl7h92gmEuRuHkfvvtV6LQc5hu9SLq8X6f/va3v03ad3G4Nbo2skC7fn+HW8kXv/jFcZ+HX//61+Wcc84ZbnjXCBAgQIAAAQIECBAgMGEBAxAgQIAAAQJTJ6DAcurszUyAAAECBHpNQF4CBAgQIECAAAECBAgQIEAgv4CEBAgQINDjAs8++2y55ZZbmipssskmpVarNb3eqgtRiPbVr361XHXVVZVTrLvuuuXSSy8t8YSzKDiLp2NGAVlV57geT0uMJwc2Xn/qqafKD3/4w8bm+ufVV1+9RPHlrFmz6oV2saaYL57qttNOO9X7NP4TfU444YTy5JNPNl6a0s/x1Mf999+/hEXVQhZaaKEShYuPPPJIPWus/4ILLijhXNU/2qJw9corr4y3Y3rFE1P71tE4b8z/hS98ocwxR/P/04iLL764NHsyXZyJo446qnI98803X4m9iTlin+JvfI72qhv+53/+p1x++eVVl8bddtNNN5V4+mezARo9Yh+iIHWZZZZpdsuI7VEY+alPfarMnDmzsu+b3/zmcv3115f4LYhXvI+2qs7x9Msjjjii3rfqehRDH3744VWX6m2N+WIP4txFe72DfzpCIL4f7fj9HSnsNddc09+l7/c4vhOxvvvuu698+MMf7r9e9eb888+v/55VXdNGoEcFxCZAgAABAgQIECBAgAABAgTyC/RMwub/W4SeIRCUAAECBAgQIECAAAECBHpXQHICBAgQIECAAAECBAgQIEBgMgWiWOX+++9vOuRKK63U9FrrLpRy5513lu9///uVU2y99dYliuw222yzMm3atHoB6CqrrFLiyYBHHnlk5T1XXHFF+dWvfjXkWhSMXXfddUPal1xyyXr/XXbZpSyyyCL912O+1772teX000+vPxGw/8KAN5dcckmJQrq+pgUWWKC+3igKiteee+7Zd2nQ37C+99576wVB0S9e06dPH9RnvB+iiO3mm2+uvH2LLbaoF9m+733vKwsvvHC9zzzzzFO22Wab8oc//KFEe72x4Z8ojvvc5z437mLSqnlj/kMOOaScdNJJDbO9/DEKgh944IGXG156F8WB3/zmN+tFty819f+JPfztb39b37OYIy7E3yjKjfa4Hm0DX1FMe9xxxzUtJhzYd7Tvf/rTn5Y4c1X9V1tttXpBZ3jH2qJP7MNuu+1WLzTeYIMNomnMr6uvvrqcddZZlfdF/p///OdlnXXWKXPOOWf9Fe+jLa5V3XTGGWfU11N1LeaJp2VWXVtjjTVKFMwNzBc543O0x/Wq+7SNXmD99dcvTzzxRP03JH5L4jel6u74DYrfl75X3BP39vVt1+9v33wj/d1jjz1K/E7H73F8J6L/0ksvXb7xjW+UQw89ND5Wvv785z+X+J3quxgZI2vknohP33j+EiBAgAABAgQITIaAMQgQIECAAAECBAiMT2CO8d3mLgIECBCYEgGTEiBAgAABAgQIECBAgAABAvkFJCRAgAABAgQIdLFAPAnw7rvvrkwQT/ZbaqmlKq+1uvGXv/xlueeee4ZME4VwX/3qV/sLAQd2qNVq5WMf+1jZbrvtBjb3v4+iyCjC62948U0Ul8YTKl98O+i/c889d5l33nkHtQ38EIWWUQgYT1V7xSteUfbdd9/6EyCjkDPWHYU8A/tP5ft4quApp5xSuYQo6jv55JNLsyckhsGXv/zlEkWtVQOce+65JTJXXRuuLc7Wscce23TeHXfcsWy88caVQzz22GOlas+igPS8886rvCcKQTfaaKPKa9Ee16suRiFvs+9HVf/h2mLNca6r+sQTO7/1rW+Vtddeu+pyWWGFFUpcD7fKDk0ao5As9j6KRRu7rLXWWiVyx1luvBZtcS36NF6Lsc4555zG5vpTReM7NuTCiw2RL4rh4rvy4sch/432E088scT3bshFDW0XiHMav2ONE0/272/j+FWf42zEU23nn3/+IZdrtVr9t3f55Zcfci0aohA7nlIc7yftZSACBAgQIECAAAECBAgQIEAgv4CEBAh0hcAcXbFKiyRAgAABAgQIECBAoGMFLIwAAQIECBAgQIAAAQIECBDILyAhgXYKRJHmVlttVX+SZK1WG9PfKJqJp9cNXG8UxFQ9bTL6RKFfVdFXXItXFAS+973vjbdDXpdffnm57777hrRXNURx0X777Vd/EmUUqVX1WXXVVUs8re9vf/tbieKweBJfFOtFEVJV/6lqu+yyy+rrrJr/gAMOKKusskrVpf62eMrgYYcdVln89vzzz9ef5tnMqH+Qhjc77bRTiSeBNjT3f4w5/+3f/q3/88A3Tz75ZGWBZeQc+LS6vnuiePTNb35z38fKv3E9+jVejPNy7bXXNjaP63MUasbTN6tujqeFbr755lWX+tvWW2+98s53vrP/82jePPzwwyWe0FnVN54GGE8BrLoWbXEt+sT7xtfvf//78vjjjw9qjkLeG264YVBb34fR5Hv9619fms3XN46/rRfohN/fgSnf8573lBVXXHFg06D38f8IQLP/mRD/s6nqN2HQAD4QIECAAIEEAiIQIECAAAECBAgQIECgFwUUWPbirvd2ZukJECBAgAABAgQIECBAgACB/AISEiBAgAABAgQIECBAoF/goYceKtddd13/54FvNt100zLXXHMNbBryPgrzFlxwwSHt9957b4mnHA68EEVkiy666MCm/vfxdMZXv/rV9acHTp8+vVx55ZUlio/6O3TBmyh8PP/88ytXGgWFUVhYebGh8XWve12JAriG5vrHKOCLQr76h1H+EwW5I+3jGmusUTlaZIoiy4EXoy2K/ga29b2PPYx97vtc9TeuR7+qa/EUy6r2sbbddtttQ4oS+8bYeeedh31iavSr1WolnuwZ70f7uuOOO0q8qvqPVNAZ9zTrc9NNN5UZM2ZEl/7XnXfeWf7xj3/0fx74ZkC+gc2D3sd52GGHHQa1+dB+gXb+/o6UrlarlWZnsO/eKNJffvnl+z4O+hu/1//6178GtflAgAABAgQIECBAgAABAm0RMAkBAgQIEGi5gALLlhObgAABAgQIECAwkoDrBAgQIECAAAECBAgQIECAQH4BCQkQIEBgqgRmzpzZtFCrWdHdwLXGE82qiiajCC+K3Ab2jSLDTTbZZGDTkPdRmHnUUUeVjTfeuF4EF098/PjHP17iiZjPPPPMkP6d1BCFj1EYWrWmKCiMwsKqa41tCyywQNlss80am+uf48mF8cTP+odR/rPccsuN2HPatGkj9unrEE+qiydE9n0e+DeKr6IIa2Bb4/u4Hv0a2+NznJko1Ir3E3nFk06r7o+nrsbTKauuNbatvPLKZb755mtsbvo59qaxGDU6xxjxPYn3w72iT/Rt7DNr1qzSuOfXX399Y7f65yicjLNW/zDCP/Ekwqr5RrjN5UkUaOfv70jLju9G1W95431j+a1ovNdnAgQIzBbwLwECBAgQIECAAAECBAgQINBtAmMvsOy2hNZLgAABAgQIECBAgAABAgQIjF3AHQQIECBAgAABAgQIECBAYBwCc8wxR9MnQkZhVhRSlTb/57777isxd9W0O+20U6nVasO+onivWbFdFBwOHDeKv/bbb78SDgPbh3t/1113leOOO67+RMd55pmnvOUtbylXXHFFiQLO4e6blGtjHOSxxx5rWqwaBYVRWDjaIV/1qldVdn388cdLFKFWXqxojAK62KOKS4OaRlNM23fDcAWWJ5988rDnpVabfZ6iX994A/+G4WQU0jYrsFx44YXL4osvPnDKpu/DbYkllmh6vfFCsznjqX4bbLDBiC7RJ/o2jhtnPVwGtjd+7rsWRXILLrhg38dh/44137CDuTgugXb+/o60wDjrcSZG6jeW34qRxnKdAAECBAgQIECAQMcIWAgBAgQIECBAgMCwAgosh+VxkQABAgS6RcA6CRAgQIAAAQIECBAgQIAAgfwCEhIgQIAAAQKdLxAFdiuuuGLlQquKqCp4BpnyAAAQAElEQVQ7TnJjs0KtyZjmlltuGTLMG97whvKJT3xiSPtoGp5//vly7rnnlngKZjzh8qabbhrNbW3rEwWyzTybFUw2W9xCCy3U7FJ59tlnm15rx4UoyH366adbMlUU60YB50QHb1akOffcc9efjDrR8avub7b3VX3H2tZYvDljxozKIeIJhPEkzMqLGjtOoJVnpur3t+MALGjcAm4kQIAAAQIECBAgQIAAAQIE8gtISKCTBObopMVYCwECBAgQIECAAAECBBIJiEKAAAECBAgQIECAAAECBAjkF5CwQSAKLONJhg3N/R9vvvnm/vftetOsUKtV888111zliCOOKJ/73OcmNMVVV11V1llnnfKTn/ykRHHqhAZz85gEhiskHdNAyTq3+7uUjK8n4zgzPbntQhMgQIAAgawCchEgQIAAAQIECBAgkFhAgWXizRWNwNgE9CZAgAABAgQIECBAgAABAgTyC0hIgAABAgQIECBAoLUCtVqtvOY1r2k6yWWXXVaeeuqpptfjwgILLFAuvvjielFhFBY2vu69996y0korRddRvRZZZJFR9ZvMTtOmTSuHHnpouf3228u+++5b5phjfP+r+Xii5Yc+9KESxZaTuT5jDS8w33zzlXnmmWf4Tj14deGFF+7B1N0auTPWPRW/v52R3CoIECBAgAABAgQIECBAgEA7BMxBgAABApMlML7/Lc5kzW4cAgQIECBAgAABAsMJuEaAAAECBAgQIECAAAECBAjkF5CQAIF0Auuvv36p1WqVuf70pz+VKJCsvNiixuWWW67pyL/4xS+aFnI2FnZWfT7ppJOajh0XVl111XLiiSeWJ554ovz85z8v22677ZiLLR955JFy7LHHlmeffTaGnNLX0ksvXRZddNHKNdx0002V7c0aH3vssWaXSjwFtOnFNlyIorAo9K2aas8995zQmbnrrrvKsssuWzX0mNpWWGGFyv4PPfRQy75jzZ5OGwWpV1999YRcpk+fPihPs2LOVuYbtAAfJkVgKn9/JyWAQQgQIEBgcgWMRoAAAQIECBAgQIAAAQIEOlRAgeUkboyhCBAgQIAAAQIECBAgQIAAgfwCEhIgQIAAAQIECBAgQIDA8ALrrLNOWXPNNSs73XfffeXcc8+tvNaqxnnnnbdpweczzzzTqmkHjRtPQ3zrW99azj///PL000+XKEY88sgjy0YbbTSqgss//vGP5f777x805lR8mH/++ZsWB95zzz31QtLRrisMqvouuOCCZbiirNKG/8QTSJsVWEahaxTbtmEZw06x+OKLV15/8skny6xZsyqvNTY+8MADo+4b90bhafxtfIXH888/39g8oc/NijnHkm/GjBnlwQcfnNA6st383HPPlXi1K1cn/P62K6t5CBAgQIAAAQIECBDoTgGrJkCAAAECBAiEgALLUPAiQIAAAQJ5BSQjQIAAAQIECBAgQIAAAQIE8gtISIAAAQIEOkpgqaWWKltvvXXTNX3rW98qUdjVtMMkX4hCrWZPXbzmmmsmebaRh5tzzjnL2muvXQ4++OByxRVX9Bdcvv/97296cxSJRXFq0w5tuhDFjyuvvHLlbDfeeOOoi0D/+c9/lssuu6xynCjOXWmllSqvtasxiitXWWWVyun++te/lniqaOXFNjbGGaqaLoodr7/++qpLQ9r+/Oc/l8cff3xIe7OG1VdfvbJYOYoew6XZfeNpf81rXlN5W+S77bbbKq81NsaaYm2N7Vk/33HHHSPuZxRqj7YAdzKcOu33dzIyGYPAFAuYngABAgQIECBAgAABAgQIEMgvIOEUCCiwnAJ0UxIgQIAAAQIECBAgQKC3BaQnQIAAAQIECBAgQIAAAQIEMgvUarXynve8p8w999yVMaMQ79BDDy3PPPNM5fXJblxxxRXLOuusUznsRRddVB599NHKa+NpfOqpp8pdd91Vzj777HLYYYeVt73tbWW55ZYrb33rW0tcqxqzr+DyhBNOKB/96EerunRM21xzzVW22WabyvVEAei5555bea2x8f/+7//KH//4x8bm+ufXv/71pVlBbL1DG/6ZZ555ypZbblk5UxQv3nzzzZXX2tkYhajLLLNM5ZQXXHBBGamwMJ7Eec4551Te36wxijqbFb/GWDFms3vH2h4FrosttljlbWeeeeaI+SL/D3/4w8r7szbGkynjNVy++H3617/+NVyXSb3Wzt/fSV24wQgQIECAAAECBMYgoCsBAgQIECBAgACB7hdQYNn9eygBAQKtFjA+AQIECBAgQIAAAQIECBAgkF9AQgIECBAgQIAAgUkV2GCDDepFhc0G/c53vlOOOeaYMlIxUOP9M2bMKB/60IfK3Xff3Xip6ed4GuFWW21Vef3KK68s5513XuW1aIyCsd13373EUznf+MY31p86efrpp5e//e1vJZ7CGH36XvFUuC222KJEYdhOO+1UPvvZz5azzjqrzJw5s1x44YUlCkv7+lb9rdVqJYqRqq5FEWYUN1Zda3dbFB42K3w79thjy5133jnskqKg9fDDD68/ubOxYxTl7rbbbo3NU/I5csZ6Gid/+umnSxTDDlcgfNppp5WFFlqorLvuumW//fYrJ554Yomz9vDDD5d4AmPjmOP5HIW76623XuWtv/71r0u8Ki++1BgFrmecccZLn0b3Z+mlly5RAFvV+xe/+EUZ7omwse+bb755veA4Co+jADkKkaPgr6r4eJVVVikbbrhh1VT1bJdeemnltb7GKPYdyaCvbzf9jeLfJZZYonLJ8XTK4b5/UXT6/e9/v/LeVjW26/d3TOvXmQABAgQIECBAgAABAgQIEMgvICEBAgTGKKDAcoxguhMgQIAAAQIECBDoBAFrIECAAAECBAgQIECAAAECBPILSEigmwWmTZtWDjzwwDLffPM1jfGpT32q7LvvvuWxxx5r2qfvwhNPPFG+9KUvldVWW61EIVdf+2j/vv3tby+LLLLIkO5R7Bbr+Mtf/jLkWjREEdrPfvaz8uCDD5Z42uXRRx9d3vGOd5RXvvKV9eKvKGiKfvGKpy6+5S1vibdDXvHEuOnTpw/7tMwoQPvlL3855N5oiMLL5ZdfPt4OeYX1kMYXG6Lg84EHHnjx3eT+d4011ig777xz5aC333572XPPPUs8zbKqQxR4xbkIy6rr8aTPKM6tutbutiiOfMMb3lA57cknn1xOOeWUymLJKKL8yle+Uh5//PFy3XXX1Ysx3//+95eNN964LLnkkuX888+vHHOsjVFo9973vrfytueff74ccMABpdm5vvXWW8v73ve+yiLXygFfaowi37322qvUarWXWl7+E2f8oIMOarr3UUx52WWX1QuOo/A4CpCjEDkKKaPgMs7Gy6OVMu+889a/awPb+t5Hvnjaa+Toaxv4N4pZwzz6DWzP8D72IIprq7JEQfhxxx1X+XTgKAg+8sgjSzxptOrekdrmmGOOEnOXiv/cc889JX6jKy7Vm9rx+1ufaAr/mYjPFC7b1AQIECDQQQKWQoAAAQIECBAgQIAAAQJTK6DAcmr9e2V2OQkQIECAAAECBAgQIECAAIH8AhISIECAAAECBAgQIEBgkMBGG21U4il1gxobPkShWjyN7YMf/GD5wx/+MOipkI888ki9LQq64mmAhxxySGXhUMOQlR/XWmutsuuuu1Zei6LATTbZpP6UwShyjE7xN56yuf322zctQnvXu95V4ol+0b/vFcWXkafv88C/UVS4/vrrl3hq4MCnX0bOKDjbbLPNyiWXXDLwlv73w40bBY/9HQe8iQK/733veyUK1+IJgeH7q1/9akCP8b2NIqso3muWMzKsueaagzxj/nia4Kabblpvr5o5xovz0qxgtOqeVrZFgV+cy1qtNmSaKNzbZ599ykc+8pH6EzujUDcK2KKAMJ50etVVVw25JxriO9HsCZBxfayvbbbZpl7oW3Vfs3MdT9OMcxhPYa26b6S2zTffvGy55ZaV3WLvN9988/oZjz2PTlGEfPjhh5f4Hsfnqtfee+9dL6hsvLbjjjuWV7/61Y3N9c+x/sjxox/9qAycKwo3Yw3xvap3TPhPFOs2i/XTn/60REFjFJ/2ncs//elPZbvttiuxD83uG6l9/vnnL1HoXdUv9v3CCy+sFxxHgfGZZ55ZYn/6+rbr97dvvqn4OxGfqVivOQkQIECAAAECBAgQIDAKAV0IECBAgEBPCSiw7KntFpYAAQIECBB4WcA7AgQIECBAgAABAgQIECBAIL+AhAQIECAwlQK1Wq3st99+JYoUh1tHFKZFMWMUGC644IL1p+PVarUST4SMtijCjIK24cbou7bAAguUePV97vsbRYGf/OQny7LLLtvXNOhvPEUznngXT7ms1Wr1p11GcV08lW9Qx5c+RNFXFNe99LH/T7THPP0NDW9uu+22eqFnY854gt+NN97Y0Hv2x3hqZxSgzf409N8VVlhhaONLLfE0u3iKaBQLhuVpp5320pWJ/Ymc3/rWt0o8ta1qpEbPmH/bbbct1157bVX3+jgxXoxb2WGKGqPAL4rVmk0fa1511VXr65977rlLFPYNl/Fzn/tcWXjhhZsNN+b2xRdfvBx66KH1+atubtyHRRZZpMQ5j/aq/qNpi+9X5Ii8Vf37znjsea1WK8sss0z57//+79LsO7zDDjuUeHJp1VhLLbVU+cxnPlP/Tai6HjniKZ4D54oi3fhNqeqfpS0KlZs90TYyxlN+o/A6vp+xT1GI+tvf/jYujfs1zzzzlCiCrhrg6aefLvEbFvNFn1122aXcfPPN/V3b9fvbP+EUvJmIzxQs15QEkgqIRYAAAQIECBAgQIAAAQIECOQXaF3COVo3tJEJECBAgAABAgQIECBAgACBMQnoTIAAAQIECBAgQIAAAQIEkglEMVkU9W2//fYtTxZPSbv44otLPD2xarJXvOIV5fjjj29ajFZ1T1VbFKnFkyGj+Kvq+v77718+8IEPVF2a3TaGf6Ng6aijjiqrrLJK07vWW2+9sthiizW9PvDCQw891P+0v4Ht43kfRVSxtvHcO/CeyPi1r32txHgD2zvh/bRp08rRRx9dolhtouv54he/WN74xjdOdJgh90cRaIw95MIoG4Y7W82GiELSKLJsdn207eH69a9/vfLplX1jxLmIotC+z2P5u/rqq5coMB7LPd3QN/Zsn332GfdSo+ByrDdHkeQ222wz6tvuvffeQX3b9fs7aNI2fpioTxuXaioCBAgQIECAAIF2CpiLAAECBAgQIECgawQUWHbNVlkoAQIEOk/AiggQIECAAAECBAgQIECAAIH8AhISIECAAAECBCYqEEWWp59+ehnuKYwTneNjH/tYufrqq8vaa6897FC77rpriae7jbfoKp7Odu6555aNNtqo6TxRlPeNb3yjHHzwwU37jOZCrDHWGmsern8Uqe28887Ddem/9sQTT5Rnn322//NE3tRqtfJf//Vf5eyzzy4LLbTQLD8FnQAAEABJREFUuIaK+84666zy0Y9+tOlTCsc18CTetPLKK5ff/OY3ZYMNNhj3qEceeWQ58MADW5KxVquVAw44oMSTG8e6wC984QvjKgau1WrloIMOmlDBcjytNL5L4TvcuuP7dOyxx5Y99thjuG5Drm2xxRblf//3f5s+dXHIDV3UUKvVyic+8Ymy9dZbj3nVcQ4POeSQMd8XN7z5zW8uUSgZ70d6PfLII0O6xG9Z/KbFb9uQi6NoGM3v7yiGaVmXifq0bGFjGFhXAgQIECBAgAABAgQIECBAIL+AhAQIVAsosKx20UqAAAECBAgQIECAQHcKWDUBAgQIECBAgAABAgQIECCQX0DCLhSYf/75y/e+970SBVUrrbTSpCSIJx/uu+++5e9//3s57rjjSswxmoHf8pa3lFtuuaWMtiixb8woEL3hhhvK61//+r6mpn+jKOxLX/pS+d3vflfWXXfdpv2aXXjHO95RX2OstVmfvvZ4clo8SXLbbbfta2r694477iiPP/540+tjvVCr1coOO+xQ34Mo+Ircox0jPG+88cb6/bVabbS3TUm/FVZYofz+978vUSg5loyx95deemm92HbOOeds2dpjTVFgOdpi1yhsPe2008onP/nJMt511Wq18h//8R8lvhMbbrjhqLPFWqP4+Iorrhh1sV58t+P3I8553D/SZFFw/atf/aosu+yyI3Xt2utRuB7FyZF1NCFiz0899dT6GZ577rlHc8uQPiuuuGI5+eSTR1W0etNNNw25PxriN63Vv78xz1S8JsNnKtZtTgIECBAg0OEClkeAAAECBAgQIECAAIG2CCiwbAuzSQg0E9BOgAABAgQIECBAgAABAgQI5BeQkAABAgQIECBAgACBEKjVauVNb3pTufnmm8tJJ51UVl999Wge8yvuO+aYY8oDDzxQTjzxxBLFb2MdJO4544wzyt13311irI033rgsuuiig4aJz/GEuO9+97vloYceKt///vfLMsssM6jPcB9qtVrZcssty5/+9KcShY198yy55JJDbotCsLe+9a2lb6548l6scUjHJg2LLbZYvXj1nHPOKdttt92gYtMoSFtzzTXL/vvvX3+i31JLLdVklPE3R/HW0UcfXR577LEShW177bVXaSykrfIcS8bxr25y7px33nnrhZKzZs2qO8bT+GLfBo4e1q997WvLpz71qXqBbOz9ZpttNrBLy97XarOLXe+7775yyimnlDjTsZ6+CcM/1vzzn/+83H///eVd73rXpDxR81WvelWJYskomovckT8KIvvmjb9x5mPuONfhF4WqjX2i33CvyBJPzZw5c2b9O7vOOuuUKLLuuyd+Fz796U/Xv9OjKbhuzdnrW017/oZhZI3fscgeBgNnju9gfBfPP//8+m/YbrvtNu6C2r5xo8D8tttuq9yDOGNx7uK37ogjjui7ZcjfsG/17++QSdvUMBk+bVqqaQgQIECAAAECBAgQIEBg3AJuJECAAIGMAgosM+6qTAQIECBAgACBiQi4lwABAgQIECBAgAABAgQIEMgvICEBAgSmUCAK1fbcc89y6623ligGi6LCKC5cfvnlBxVMxRKjgCiKAz/4wQ+WX/ziF/UiobjvwAMPLIsvvnh0mdArnjgWY11++eXlH//4R3nhhRf6X/H5wgsvLO973/smNFetViurrLJK6ZsnCkMHzhPv77333hKFbxOZK55EGE+HO++888o///nP/hxPP/10vaj1a1/7Wr3oLvr1oa2//vrliSee6O8ba+l7TZ8+va/bqP/OM888Zfvtty8/+MEPyl133TVo3Il6xnr61jbwb6w/coy0yB133HHQegaOEddGur/vepzJeMLo6aefXmLfBo4T1tdee235/Oc/X175yldOSgFj37yj/Rvfr913373EmY719K0v/GPN8V2Lfeobr5lrFEH39Rnpb61Wq+eN3JF/4PmL+ePMx9zhFn4jjTfc9fjex3fp+uuvL88991z/nsbvQhT1xXd6uPv7rkVRcN/7xr+RPdbd+Ioz3VhU23dvM8fRns++ccbzNzJH9jAYuOZYb3wX4+m2UaDaN3ac94H9+t5ffPHFZYEFFujr1vRv2FXtQZyxOHdxLdbUdICXLkSf6Bv3xL1964i/8Xm8v7/j2b+XllT/M9G9HI/PROesL9w/BAgQaCagnQABAgQIECBAgAABAgQIEBhRoOsLLEdMqAMBAgQIECBAgAABAgQIECDQ9QICECBAgAABAgQIECBAgEBOgaWXXrpewBjFhTNmzBhUMBVFNlGoFU+8/Pa3v12iKCiKq3JKSBUCXgQmUyAKO2fNmlU5ZDxFsfKCRgIECBAgQIAAAQIECBBouYAJCBAgQIAAAQKdJqDAstN2xHoIECBAIIOADAQIECBAgAABAgQIECBAgEB+AQkJECBAgAABAgQIEGiRQBRXv/GNbyzLLbdcib/7779/OeWUU8qVV15ZonAynl450tQzZ86sP821sd9cc81VVl555cZmnwkQINBMQDsBAgQIECBAgAABAgQIECCQX0DCHhdQYNnjB0B8AgQIECBAgAABAgR6RUBOAgQIECBAgAABAgQIECBAIL+AhAQIEMghUKvV6kGiSPKiiy4qxx9/fNljjz3KxhtvXJZeeumy2WablUcffbTep+qfuHbMMceUF154Ycjl5Zdfvqy66qpD2jUQIECAAAECBAgQ6B4BKyVAgAABAgQIECBAYDIFFFhOpqaxCBCYPAEjESBAgAABAgQIECBAgAABAvkFJCRAgAABAgQIECBAgAABAhUC888/f3nVq15VcWV20xVXXFEOOuigctttt5W+p1lGMeXDDz9czjrrrLLVVluVKMyc3XvwvzvssEP9yZiDW31qqYDBCRAgQIAAAQIECBAgQIAAgfwCEhIgQKCLBRRYdvHmWToBAgQIECBAgEB7BcxGgAABAgQIECBAgAABAgQI5BeQkAABAgQIEOgMgd12263MPffcTRfzne98p7ziFa8oc801V6nVamWOOeYoSyyxRHnb295Wrr322lL1n/nmm6/ss88+9f5V17URIECAAAECvSMgKQECBAgQIECAAAECBAgQ6BNQYNknke+vRAQIECBAgAABAgQIECBAgEB+AQkJECBAgAABAgQIECBAgACB/AI9mXDDDTcs++6776RmP+yww8p66603qWMajAABAgQIECBAgAABAgQITJKAYQgQIECAAIEpElBgOUXwpiVAgAABAr0pIDUBAgQIECBAgAABAgQIECCQX0BCAgQIECBAgAABAhMXiCdTHnPMMWXvvfee+GAvjnDggQeWAw44wNMrX7TwXwIECEyOgFEIECBAgAABAgQIECBAgACB/AK9kVCBZW/ss5QECBAgQIAAAQIECBAg0ExAOwECBAgQIECAAAECBAgQIJBfQEICBLpSYP755y/f/e53y6mnnlqWXHLJcWVYa621ykUXXVSOPvroMm3atHGN4SYCBAgQIECAAAECBLpEwDIJECBAgAABAgQIjENAgeU40NxCgACBqRQwNwECBAgQIECAAAECBAgQIJBfQEICBAgQIECAAAECBAgQmC0w55xzlt12263MnDmz3HTTTeXII48sW2+9dVl++eXLHHMM/T97iULMjTfeuN7vlltuqd/z7//+755cOZvTvx0mYDkECBAgQIAAAQIECBAgQIBAfgEJCRDofIGh/3+aO3/NVkiAAAECBAgQIECAQGcJWA0BAgQIECBAgAABAgQIECCQX0BCAgQIECAwpQJRaLn22muXgw8+uFx44YVlxowZ5bnnnisvvPDCoNcDDzxQLr/88nq/V77ylQorp3TXTE6AAAECBAh0oYAlEyBAgAABAgQIECBAoOcEFFj23JYLXAoDAgQIECBAgAABAgQIECBAIL+AhAQIECBAgAABAgQIECBAgEB+AQkJECBAgAABAgQIECBAgACB/AISEiBAgACB1goosGytr9EJECBAgAABAqMT0IsAAQIECBAgQIAAAQIECBDILyAhAQIECBAgQIAAAQIECBAgkF9AQgIECBAgQIAAAQIECBAgQKCrBMZVYNlVCS2WAAECBAgQIECAAAECBAgQGJeAmwgQIECAAAECBAgQIECAAIH8AhISIECAAAECBAgQIECAAAEC+QUkJECAAAECBAgQaC6gwLK5jSsECBAg0F0CVkuAAAECBAgQIECAAAECBAjkF5CQAAECBAgQIECAAAECBAgQyC8gIQECBAgQIECAAAECBAgQIJBfQEICHSOgwLJjtsJCCBAgQIAAAQIECBDIJyARAQIECBAgQIAAAQIECBAgkF9AQgIECBAgQIAAAQIECBAgQCC/gIQECBAgQIAAAQIECGQVUGCZdWflIjAeAfcQIECAAAECBAgQIECAAAEC+QUkJECAAAECBAgQIECAAAECBPILSEiAAAECBAgQIECAAAECBAjkF5CQAAECBCZFQIHlpDAahAABAgQIECBAoFUCxiVAgAABAgQIECBAgAABAgTyC0hIgAABAgQIECBAgAABAgQI5BeQkAABAgQIECBAgAABAgQIdKKAAsvJ3RWjESBAgAABAgQIECBAgAABAvkFJCRAgAABAgQIECBAgAABAgTyC0hIgAABAgQIECBAgAABAgQI5BeQkAABAgQIECBQFFg6BAQIECBAIL2AgAQIECBAgAABAgQIECBAgEB+AQkJECBAgAABAgQIECBAgACB/AISEiBAgAABAgQIECBAgAABAvkFJGy3gALLdoubjwABAgQIECBAgAABAgRKYUCAAAECBAgQIECAAAECBAjkF5CQAAECBAgQIECAAAECBAgQyC8gIQECBAgQIECAAIEuF1Bg2eUbaPkECLRHwCwECBAgQIAAAQIECBAgQIBAfgEJCRAgQIAAAQIECBAgQIAAgfwCEhIgQIAAAQIECBAgQIAAAQL5BSQkQIDAWAQUWI5FS18CBAgQIECAAAECnSNgJQQIECBAgAABAgQIECBAgEB+AQkJECBAgAABAgQIECBAgACB/AISEiBAgAABAgQIECBAgMAUCiiwnEL83ppaWgIECBAgQIAAAQIECBAgQCC/gIQECBAgQIAAAQIECBAgQIBAfgEJCRAgQIAAAQIECBAgQIAAgfwCEhIgQIAAgd4RUGDZO3stKQECBAgQINAo4DMBAgQIECBAgAABAgQIECCQX0BCAgQIECBAgAABAgQIECBAIL+AhAQIECBAgAABAgQIECBAgEB+gRYlVGDZIljDEiBAgAABAgQIECBAgACB8Qi4hwABAgQIECBAgAABAgQIEMgvICEBAgQIECBAgAABAgQIECCQX0BCAgQIECBAgACB7hBQYNkd+2SVBAgQ6FQB6yJAgAABAgQIECBAgAABAgTyC0hIgAABAgQIECBAgAABAgQI5BeQkAABAgQIECBAgAABAgQIEMgvICEBAhUCCiwrUDQRIECAAAECBNy76/QAABAASURBVAgQINDNAtZOgAABAgQIECBAgAABAgQI5BeQkAABAgQIECBAgAABAgQIEMgvICEBAgQIECBAgAABAgRaL6DAsvXGZiAwvICrBAgQIECAAIExCNRqtVKredVqDGo1BrUag1qNQa3GoFZjUKt1gYE1+v+GcQacAWfAGXAGnAFnwBlwBpwBZ8AZcAbynwF7bI+dAWfAGXAGnAFnwBlwBpwBZ8AZcAacgfxnwB7bY2fAGXAGRjwDY/g/je6IrgosO2IbLIIAAQIECBAg0FkCVkOAAAECBAgQIECAAAECBAjkF5CQAAECBAgQIECAAAECBAgQyC8gIQECBAgQIECAAAECBAgQIDC8QIYCy+ETukqAAAECBAgQIECAAAECBAhkEJCBAAECBAgQIECAAAECBAgQyC8gIQECBAgQIECAAAECBAgQIJBfQEICBAgQIECAQEcJKLD8/+zdB5gkVbkw4NNIWJLknBYQJQisEgSVJOJPFEGCXEAUEBCuCpJZomRQuSqS8SJBRYJIEBVwQZSMrCKKgqQFCZIlXUD4zze6Q9dMz+6Enpnu0y9PfdtVp6pOne+t7qp6YD+qpU6HwRAgQIBAOQIyIUCAAAECBAgQIECAAAECBMoXkCEBAgQIECBAgAABAgQIECBQvoAMCRAgQIAAAQIECBAgQIAAgfIFZNjJAgosO/nsy50AAQIECBAgQKAdBWp50CIlBoMxsI/vje+A74DvgO+A74DvgO+A74DvgO+A74DvgO9A+d8B59g59h3wHfAd8B3wHfAd8B3wHfAd8B3wHfAd8B0o/zvgHDvHvgO+A74DvgO+A74DvgO+A639HUjt9I8Cy3Y6W8ZKoMMEpEuAAAECBAgQIECAAAECBAiULyBDAgQIECBAgAABAgQIECBAoHwBGRIgQIAAAQIECBAgQIAAAQLlC8iQAAEC7SqgwLJdz5xxEyBAgAABAgQIjIaAYxIgQIAAAQIECBAgQIAAAQLlC8iQAAECBAgQIECAAAECBAgQKF9AhgQIECBAgAABAgQIECBAoEtAgWUXQ6l/yIsAAQIECBAgQIAAAQIECBAoX0CGBAgQIECAAAECBAgQIECAQPkCMiRAgAABAgQIECBAgAABAgTKF5AhAQIECBAgMBoCCixHQ90xCRAgQIBAJwvInQABAgQIECBAgAABAgQIEChfQIYECBAgQIAAAQIECBAgQIBA+QIyJECAAAECBAgQIECAAAECBMoX6IAMFVh2wEmWIgECBAgQIECAAAECBAhMWcBaAgQIECBAgAABAgQIECBAoHwBGRIgQIAAAQIECBAgQIAAAQLlC8iQAAECBAgQIECAwEAFFFgOVMz2BAgQGH0BIyBAgAABAgQIECBAgAABAgTKF5AhAQIECBAgQIAAAQIECBAgUL6ADAkQIECAAAECBAgQIECAAIHyBWRIgECLCyiwbPETZHgECBAgQIAAAQIE2kPAKAkQIECAAAECBAgQIECAAIHyBWRIgAABAgQIECBAgAABAgQIlC8gQwIECBAgQIAAAQIECHSWgALLzjrfsp0s4JMAAQIECBAgQIAAAQIECBAoX0CGBAgQIECAAAECBAgQIECAQPkCMiRAgAABAgQIECBAgAABAgTKF5AhAQIECBAYRgEFlsOIq2sCBAgQIECAwEAEbEuAAAECBAgQIECAAAECBAiULyBDAgQIECBAgAABAgQIECBAoHwBGRIgQIAAAQIECBAgQIAAAQLtIzDYAsv2ydBICRAgQIAAAQIECBAgQIAAgcEK2I8AAQIECBAgQIAAAQIECBAoX0CGBAgQIECAAAECBAgQIECAQPkCMiRAgAABAgQIEOhDQIFlHzCaCRAgQKAdBYyZAAECBAgQIECAAAECBAgQKF9AhgQIECBAgAABAgQIECBAgED5AjIkQIAAAQIECBAgQIAAAQIEyheQIYHWEFBg2RrnwSgIECBAgAABAgQIEChVQF4ECBAgQIAAAQIECBAgQIBA+QIyJECAAAECBAgQIECAAAECBMoXkCEBAgQIECBAgAABAkUKKLAs8rRKisDgBexJgAABAgQIECBAgAABAgQIlC8gQwIECBAgQIAAAQIECBAgQKB8ARkSIECAAAECBAgQIECAAAEC5QvIkAABAgSGLqDAcuiGeiBAgAABAgQIEBheAb0TIECAAAECBAgQIECAAAEC5QvIkAABAgQIECBAgAABAgQIEChfQIYECBAgQIAAAQIECBAgQKDlBBRYNv2U6JAAAQIECBAgQIAAAQIECBAoX0CGBAgQIECAAAECBAgQIECAQPkCMiRAgAABAgQIECBAgAABAgTKF5AhAQIECBAg0OkCCiw7/RsgfwIECBDoDAFZEiBAgAABAgQIECBAgAABAuULyJAAAQIECBAgQIAAAQIECBAoX0CGBAgQIECAAAECBAgQIECAQPkCMhxRAQWWI8rtYAQIECBAgAABAgQIECAwWcAnAQIECBAgQIAAAQIECBAgUL6ADAkQIECAAAECBAgQIECAAIHyBWRIgAABAgQIECBAoJ0FFFi289kzdgIERlLAsQgQIECAAAECBAgQIECAAIHyBWRIgAABAgQIECBAgAABAgQIlC8gQwIECBAgQIAAAQIECBAgQKB8ARkSIECg3wIKLPtNZUMCBAgQIECAAAECrSZgPAQIECBAgAABAgQIECBAgED5AjIkQIAAAQIECBAgQIAAAQIEyheQIQECBAgQIECAAAECBAiMloACy9GS78TjypkAAQIECBAgQIAAAQIECBAoX0CGBAgQIECAAAECBAgQIECAQPkCMiRAgAABAgQIECBAgAABAgTKF5AhAQIECBDoEAEFlh1yoqVJgAABAgQINBbQSoAAAQIECBAgQIAAAQIECJQvIEMCBAgQIECAAAECBAgQIECgfAEZEiBAgAABAgQIECBAgAABAuULDEeGCiyHQ1WfBAgQIECAAAECBAgQIEBg8AL2JECAAAECBAgQIECAAAECBMoXkCEBAgQIECBAgAABAgQIECBQvoAMCRAgQIAAAQIE2kBAgWUbnCRDJECAQGsLGB0BAgQIECBAgAABAgQIECBQvoAMCRAgQIAAAQIECBAgQIAAgfIFZEiAAAECBAgQIECAAAECBAiULyBDAgR6Ciiw7ClimQABAgQIECBAgACB9heQAQECBAgQIECAAAECBAgQIFC+gAwJECBAgAABAgQIECBAgACB8gVkSIAAAQIECBAgQIAAgWEWUGA5zMC6J9AfAdsQIECAAAECBAgQIECAAAEC5QvIkAABAgQIECBAgAABAgQIEChfQIYECBAgQIAAAQIECBAgQIBA+QIyJECAAIGyBBRYlnU+ZUOAAAECBAgQaJaAfggQIECAAAECBAgQIECAAIHyBWRIgAABAgQIECBAgAABAgQIlC8gQwIECBAgQIAAAQIECBAgQGAKAoUUWE4hQ6sIECBAgAABAgQIECBAgACBQgSkQYAAAQIECBAgQIAAAQIECJQvIEMCBAgQIECAAAECBAgQIECgfAEZEiBAgAABAgRaR0CBZeucCyMhQIAAgdIE5EOAAAECBAgQIECAAAECBAiULyBDAgQIECBAgAABAgQIECBAoHwBGRIgQIAAAQIECBAgQIAAAQLlC8iwYwUUWHbsqZc4AQIECBAgQIAAAQKdKCBnAgQIECBAgAABAgQIECBAoHwBGRIgQIAAAQIECBAgQIAAAQLlC8iQAAECBAgQIECAAIHmCCiwbI6jXggQGB4BvRIgQIAAAQIECBAgQIAAAQLlC8iQAAECBAgQIECAAAECBAgQKF9AhgQIECBAgAABAgQIECBAgED5AjIkQIBAWwoosGzL02bQBAgQIECAAAECoyfgyAQIECBAgAABAgQIECBAgED5AjIkQIAAAQIECBAgQIAAAQIEyheQIQECBAgQIECAAAECBAgQSEmBZenfAvkRIECAAAECBAgQIECAAAEC5QvIkAABAgQIECBAgAABAgQIEChfQIYECBAgQIAAAQIECBAgQIBA+QIyJECAAAECBEZcQIHliJM7IAECBAgQIECAAAECBAgQIECAAAECBAgQKF9AhgQIECBAgAABAgQIECBAgED5AjIkQIAAAQIECBAgQIAAAQIEyhcoPUMFlqWfYfkRIECAAAECBAgQIECAQH8EbEOAAAECBAgQIECAAAECBAiULyBDAgQIECBAgAABAgQIECBAoHwBGRIgQIAAAQIECBAYkIACywFx2ZgAAQKtImAcBAgQIECAAAECBAgQIECAQPkCMiRAgAABAgQIECBAgAABAgTKF5AhAQIECBAgQIAAAQIECBAgUL6ADAkQaGUBBZatfHaMjQABAgQIECBAgEA7CRgrAQIECBAgQIAAAQIECBAgUL6ADAkQIECAAAECBAgQIECAAIHyBWRIgAABAgQIECBAgACBDhJQYNlBJ1uqVQFLBAgQIECAAAECBAgQIECAQPkCMiRAgAABAgQIECBAgAABAgTKF5AhAQIECBAgQIAAAQIECBAgUL6ADAkQIECAwHAJKLAcLln9EiBAgAABAgQGLmAPAgQIECBAgAABAgQIECBAoHwBGRIgQIAAAQIECBAgQIAAAQLlC8iQAAECBAgQIECAAAECBAgQaBOBIRRYtkmGhkmAAAECBAgQIECAAAECBAgMQcCuBAgQIECAAAECBAgQIECAQPkCMiRAgAABAgQIECBAgAABAgTKF5AhAQIECBAgQIBAIwEFlo1UtBEgQIBA+woYOQECBAgQIECAAAECBAgQIFC+gAwJECBAgAABAgQIECBAgACB8gVkSIAAAQIECBAgQIAAAQIECJQvIEMCLSCgwLIFToIhECBAgAABAgQIECBQtoDsCBAgQIAAAQIECBAgQIAAgfIFZEiAAAECBAgQIECAAAECBAiULyBDAgQIECBAgAABAgTKE1BgWd45lRGBoQrYnwABAgQIECBAgAABAgQIEChfQIYECBAgQIAAAQIECBAgQIBA+QIyJECAAAECBAgQIECAAAECBMoXkCEBAgQIDFFAgeUQAe1OgAABAgQIECAwEgKOQYAAAQIECBAgQIAAAQIECJQvIEMCBAgQIECAAAECBAgQIECgfAEZEiBAgAABAgQIECBAgACB1hJQYDkc50OfBAgQIECAAAECBAgQIECAQPkCMiRAgAABAgQIECBAgAABAgTKF5AhAQIECBAgQIAAAQIECBAgUL6ADAkQIECAAIGOFlBg2dGnX/IECBAg0EkCciVAgAABAgQIECBAgAABAgTKF5AhAQIECBAgQIAAAQIECBAgUL6ADAkQIECAAAECBAgQIECAAIHyBWQ4cgIKLEfO2pEIECBAgAABAgQIECBAoCpgiQABAgQIECBAgAABAgQIEChfQIYECBAgQIAAAQIECBAgQIBA+QIyJECAAAECBAgQINC2Agos2/bUGTgBAiPL9vC+AAAQAElEQVQv4IgECBAgQIAAAQIECBAgQIBA+QIyJECAAAECBAgQIECAAAECBMoXkCEBAgQIECBAgAABAgQIECBQvoAMCRAg0D8BBZb9c7IVAQIECBAgQIAAgdYUMCoCBAgQIECAAAECBAgQIECgfAEZEiBAgAABAgQIECBAgAABAuULyJAAAQIECBAgQIAAAQIERkVAgeWosHfuQWVOgAABAgQIECBAgAABAgQIlC8gQwIECBAgQIAAAQIECBAgQKB8ARkSIECAAAECBAgQIECAAAEC5QvIkAABAgQIdIKAAstOOMtyJECAAAECBKYkYB0BAgQIECBAgAABAgQIECBQvoAMCRAgQIAAAQIECBAgQIAAgfIFZEiAAAECBAgQIECAAAECBAiUL9D0DBVYNp1UhwQIECBAgAABAgQIECBAYKgC9idAgAABAgQIECBAgAABAgTKF5AhAQIECBAgQIAAAQIECBAgUL6ADAkQIECAAAECBFpdQIFlq58h4yNAgEA7CBgjAQIECBAgQIAAAQIECBAgUL6ADAkQIECAAAECBAgQIECAAIHyBWRIgAABAgQIECBAgAABAgQIlC8gQwIEKgIKLCscFggQIECAAAECBAgQKEVAHgQIECBAgAABAgQIECBAgED5AjIkQIAAAQIECBAgQIAAAQIEyheQIQECBAgQIECAAAECBIZTQIHlcOrqm0D/BWxJgAABAgQIECBAgAABAgQIlC8gQwIECBAgQIAAAQIECBAgQKB8ARkSIECAAAECBAgQIECAAAEC5QvIkAABAgQKElBgWdDJlAoBAgQIECBAoLkCeiNAgAABAgQIECBAgAABAgTKF5AhAQIECBAgQIAAAQIECBAgUL6ADAkQIECAAAECBAgQIECAAIG+BMopsOwrQ+0ECBAgQIAAAQIECBAgQIBAOQIyIUCAAAECBAgQIECAAAECBMoXkCEBAgQIECBAgAABAgQIECBQvoAMCRAgQIAAAQItIqDAskVOhGEQIECAQJkCsiJAgAABAgQIECBAgAABAgTKF5AhAQIECBAgQIAAAQIECBAgUL6ADAkQIECAAAECBAgQIECAAIHyBWTYmQIKLDvzvMuaAAECBAgQIECAAIHOFZA5AQIECBAgQIAAAQIECBAgUL6ADAkQIECAAAECBAgQIECAAIHyBWRIgAABAgQIECBAgEATBBRYNgFRFwQIDKeAvgkQIECAAAECBAgQIECAAIHyBWRIgAABAgQIECBAgAABAgQIlC8gQwIECBAgQIAAAQIECBAgQKB8ARkSIECg/QQUWLbfOTNiAgQIECBAgACB0RZwfAIECBAgQIAAAQIECBAgQKB8ARkSIECAAAECBAgQIECAAAEC5QvIkAABAgQIECBAgAABAgQ6XkCBZQd8BaRIgAABAgQIECBAgAABAgQIlC8gQwIECBAgQIAAAQIECBAgQKB8ARkSIECAAAECBAgQIECAAAEC5QvIkAABAgQIEBhZAQWWI+vtaAQIECBAgMC/BfxJgAABAgQIECBAgAABAgQIlC8gQwIECBAgQIAAAQIECBAgQKB8ARkSIECAAAECBAgQIECAAAEC5QsUnaECy6JPr+QIECBAgAABAgQIECBAoP8CtiRAgAABAgQIECBAgAABAgTKF5AhAQIECBAgQIAAAQIECBAgUL6ADAkQIECAAAECBAj0X0CBZf+tbEmAAIHWEjAaAgQIECBAgAABAgQIECBAoHwBGRIgQIAAAQIECBAgQIAAAQLlC8iQAAECBAgQIECAAAECBAgQKF9AhgQItKyAAsuWPTUGRoAAAQIECBAgQKD9BIyYAAECBAgQIECAAAECBAgQKF9AhgQIECBAgAABAgQIECBAgED5AjIkQIAAAQIECBAgQIBApwgosOyUMy3PRgLaCBAgQIAAAQIECBAgQIAAgfIFZEiAAAECBAgQIECAAAECBAiULyBDAgQIECBAgAABAgQIECBAoHwBGRIgQIAAgWERUGA5LKw6JUCAAAECBAgMVsB+BAgQIECAAAECBAgQIECAQPkCMiRAgAABAgQIECBAgAABAgTKF5AhAQIECBAgQIAAAQIECBAg0A4CQyuwbIcMjZEAAQIECBAgQIAAAQIECBAYmoC9CRAgQIAAAQIECBAgQIAAgfIFZEiAAAECBAgQIECAAAECBAiULyBDAgQIECBAgACBXgIKLHuRaCBAgACBdhcwfgIECBAgQIAAAQIECBAgQKB8ARkSIECAAAECBAgQIECAAAEC5QvIkAABAgQIECBAgAABAgQIEChfQIYERltAgeVonwHHJ0CAAAECBAgQIECgEwTkSIAAAQIECBAgQIAAAQIECJQvIEMCBAgQIECAAAECBAgQIECgfAEZEiBAgAABAgQIECBQmIACy8JOqHQINEdALwQIECBAgAABAgQIECBAgED5AjIkQIAAAQIECBAgQIAAAQIEyheQIQECBAgQIECAAAECBAgQIFC+gAwJECBAYCgCCiyHomdfAgQIECBAgACBkRNwJAIECBAgQIAAAQIECBAgQKB8ARkSIECAAAECBAgQIECAAAEC5QvIkAABAgQIECBAgAABAgQItJCAAsthOhm6JUCAAAECBAgQIECAAAECBMoXkCEBAgQIECBAgAABAgQIECBQvoAMCRAgQIAAAQIECBAgQIAAgfIFZEiAAAECBAh0roACy8499zInQIAAgc4TkDEBAgQIECBAgAABAgQIECBQvoAMCRAgQIAAAQIECBAgQIAAgfIFZEiAAAECBAgQIECAAAECBAiULyDDERJQYDlC0A5DgAABAgQIECBAgAABAo0EtBEgQIAAAQIECBAgQIAAAQLlC8iQAAECBAgQIECAAAECBAgQKF9AhgQIECBAgAABAgTaU0CBZXueN6MmQGC0BByXAAECBAgQIECAAAECBAgQKF9AhgQIECBAgAABAgQIECBAgED5AjIkQIAAAQIECBAgQIAAAQIEyheQIQECBPohoMCyH0g2IUCAAAECBAgQINDKAsZGgAABAgQIECBAgAABAgQIlC8gQwIECBAgQIAAAQIECBAgQKB8ARkSIECAAAECBAgQIECAwMgLKLAcefNOP6L8CRAgQIAAAQIECBAgQIAAgfIFZEiAAAECBAgQIECAAAECBAiULyBDAgQIECBAgAABAgQIECBAoHwBGRIgQIAAgeIFFFgWf4olSIAAAQIECExdwBYECBAgQIAAAQIECBAgQIBA+QIyJECAAAECBAgQIECAAAECBMoXkCEBAgQIECBAgAABAgQIECBQvkBzM1Rg2VxPvREgQIAAAQIECBAgQIAAgeYI6IUAAQIECBAgQIAAAQIECBAoX0CGBAgQIECAAAECBAgQIECAQPkCMiRAgAABAgQIEGhpAQWWLX16DI4AAQLtI2CkBAgQIECAAAECBAgQIECAQPkCMiRAgAABAgQIECBAgAABAgTKF5AhAQIECBAgQIAAAQIECBAgUL6ADAkQeEdAgeU7FuYIECBAgAABAgQIEChLQDYECBAgQIAAAQIECBAgQIBA+QIyJECAAAECBAgQIECAAAECBMoXkCEBAgQIECBAgAABAgSGTUCB5bDR6pjAQAVsT4AAAQIECBAgQIAAAQIECJQvIEMCBAgQIECAAAECBAgQIECgfAEZEiBAgAABAgQIECBAgAABAuULyJAAAQIEShFQYFnKmZQHAQIECBAgQGA4BPRJgAABAgQIECBAgAABAgQIlC8gQwIECBAgQIAAAQIECBAgQKB8ARkSIECAAAECBAgQIECAAAECDQWKKrBsmKFGAgQIECBAgAABAgQIECBAoCgByRAgQIAAAQIECBAgQIAAAQLlC8iQAAECBAgQIECAAAECBAgQKF9AhgQIECBAgACBVhBQYNkKZ8EYCBAgQKBkAbkRIECAAAECBAgQIECAAAEC5QvIkAABAgQIECBAgAABAgQIEChfQIYECBAgQIAAAQIECBAgQIBA+QIy7EABBZYdeNKlTIAAAQIECBAgQIBApwvInwABAgQIECBAgAABAgQIEChfQIYECBAgQIAAAQIECBAgQIBA+QIyJECAAAECBAgQIEBgqAIKLIcqaH8CBIZfwBEIECBAgAABAgQIECBAgACB8gVkSIAAAQIECBAgQIAAAQIECJQvIEMCBAgQIECAAAECBAgQIECgfAEZEiBAoM0EFFi22QkzXAIECBAgQIAAgdYQMAoCBAgQIECAAAECBAgQIECgfAEZEiBAgAABAgQIECBAgAABAuULyJAAAQIECBAgQIAAAQIEOltAgWVnnH9ZEiBAgAABAgQIECBAgAABAuULyJAAAQIECBAgQIAAAQIECBAoX0CGBAgQIECAAAECBAgQIECAQPkCMiRAgAABAgRGUECB5QhiOxQBAgQIECBQL2CeAAECBAgQIECAAAECBAgQKF9AhgQIECBAgAABAgQIECBAgED5AjIkQIAAAQIECBAgQIAAAQIEyhcoN0MFluWeW5kRIECAAAECBAgQIECAwEAFbE+AAAECBAgQIECAAAECBAiULyBDAgQIECBAgAABAgQIECBAoHwBGRIgQIAAAQIECBDop4ACy35C2YwAAQKtKGBMBAgQIECAAAECBAgQIECAQPkCMiRAgAABAgQIECBAgAABAgTKF5AhAQIECBAgQIAAAQIECBAgUL6ADAkQaE0BBZateV6MigABAgQIECBAgEC7Chg3AQIECBAgQIAAAQIECBAgUL6ADAkQIECAAAECBAgQIECAAIHyBWRIgAABAgQIECBAgACBjhBQYNkRp1mSfQtYQ4AAAQIECBAgQIAAAQIECJQvIEMCBAgQIECAAAECBAgQIECgfAEZEiBAgAABAgQIECBAgAABAuULyJAAAQIECDRfQIFl8031SIAAAQIECBAYmoC9CRAgQIAAAQIECBAgQIAAgfIFZEiAAAECBAgQIECAAAECBAiULyBDAgQIECBAgAABAgQIECBAoOUFhlxg2fIZGiABAgQIECBAgAABAgQIECAwZAEdECBAgAABAgQIECBAgAABAuULyJAAAQIECBAgQIAAAQIECBAoX0CGBAgQIECAAAECVQEFllUPSwQIECBQhoAsCBAgQIAAAQIECBAgQIAAgfIFZEiAAAECBAgQIECAAAECBAiULyBDAgQIECBAgAABAgQIECBAoHwBGRIYVQEFlqPK7+AECBAgQIAAAQIECHSOgEwJECBAgAABAgQIECBAgACB8gVkSIAAAQIECBAgQIAAAQIECJQvIEMCBAgQIECAAAECBEoSUGBZ0tmUC4FmCuiLAAECBAgQIECAAAECBAgQKF9AhgQIECBAgAABAgQIECBAgED5AjIkQIAAAQIECBAgQIAAAQIEyheQIQECBAgMWkCB5aDp7EiAAAECBAgQIDDSAo5HgAABAgQIECBAgAABAgQIlC8gQwIECBAgDR6YbgAAEABJREFUQIAAAQIECBAgQKB8ARkSIECAAAECBAgQIECAAIFWEVBgOXxnQs8ECBAgQIAAAQIECBAgQIBA+QIyJECAAAECBAgQIECAAAECBMoXkCEBAgQIECBAgAABAgQIECBQvoAMCRAgQIAAgQ4VUGDZoSde2gQIECDQqQLyJkCAAAECBAgQIECAAAECBMoXkCEBAgQIECBAgAABAgQIECBQvoAMCRAgQIAAAQIECBAgQIAAgfIFZDgSAgosR0LZMQgQIECAAAECBAgQIECgbwFrCBAgQIAAgZEWqOUDzpFjbI4Vc6yZY5Mc2+XYI8eeOfbNcVCOw3IcleP4HN/M8Z0cp+f4Xo7zcvwoxyU5Ls9xdY5rc9yQ46Yct+eYmOOeHH/N8WCOR3M8mePZHP/M8VqOf+V4M8erOV7M8UyOJ3JMyvFAjr/k+GOOu3LcluO3Oa7PcU2On+X4aY6Lc/wwx7k5zs5xWo4Ya4w5xh45RC6RU+QWOUaukXPkvkbefoUci+WYPUcY5Q8TAQIECBAg0DQBHREgQIAAAQIECBAgQIAAAQLlC8iQAAECBAgQIECAQBsKKLBsw5NmyAQIjK6AoxMgQIAAAQIECBAgQIAAAQLlC7R4hu/O41skx/tzfDTHRjn+K8cXcxyQ49gcp+S4IMdVOX6T4+4cj+R4IcdbOaLAMQoeowAyCiKjQDIKJk/O607KcUKOo3McnmN8jv1y7JXjv3PskuPzOaI4cev8uXmOKFJcP3+umyMKNlfPnyvniALOZfPnUjmioHOh/DlvjijwnCV/zpAj/j31u/LnmByz5pgzx3w5Fs6xeI735lgux7gcq+T4cI61cnw8xwY5Ppnj0zk+k2P7HDvm2DVHjDXGHGOPHCKXyClyixwj18g5cv913v73OR7K8VyOMAqrMAu7G3PblTnCNGzDOKzDPOzjHMS5WD5vs2iO2XKYCBAgQIAAAQIECBAgQKDFBQyPAAECBAgQIECAAAECBAgQKF9AhgQIEJiaQPzFlaltYz0BAgQIECBAgAABAq0tYHQECBAgQIAAAQLtKxCFhVFIGIWDm+Y0dsvxtRxn5ojCvyh+jCLIKIYcTOHfhrmfj+SIYswoyozizLxo6odAWIVZ2EXxZBRRRjFlFFVGcWUUWUaxZRRdRvFlFGH+Iff7cI7nc0SRZpyzKNqMcxjnMs7pGXndETniXEdxaJz7KDz17+sziokAgSkKWEmAAAECBAgQIECAAAECBAiULyBDAgQIECBAgAABAgQIEBhhAX9hY4TBHS4EBAECBAgQIECAAAECBAgQIFC+gAwJdLxA/LvXyYWTUUQXxXRRVBeFk1GMd2cWejzHmzkm5bgtx2U5Ts1xSI6dc8RbIeNtkPEWyHj74+y5rZbD1B4Cca7inC2WhxvnMM5lnNMv5OVDc8S5/mn+jHP/aP78V46/54jvxhX5Mwox462b8TbO+A7FG0EVYmYYEwECBAgQIECAQCsJGAsBAgQIECBAgAABAgQIECBQvoAMCRAgQIBA2QLxl3zKzlB2BAgQIECAAIH+CNiGAAECBAgQIECAAAEC/ROIf6caRW5R7BZFb1H8FoWTUQw3uXAyiuSiWG5y4WQU0UUxXRTVReFkvAnxg/lw8+cYlWm22WZLiy66aFphhRXSGmuskTbeeOO07bbbpt133z3ttddeab/99kvjx49Phx9+eDr66KPTCSeckE466aR08sknp9NPPz1973vfS+edd1760Y9+lC655JJ0+eWXp6uvvjpde+216YYbbkg33XRTuv3229PEiRPTPffck/7617+mBx98MD366KPpySefTM8++2z65z//mV577bX0r3/9K7355pvp1Vdf7WqLdbFNbBv7xL7Rx8TcV/QZfccx4lhxzDh2jCHGEmOKscUYY6wx5hh75HB4ziVyitwix8g1co7cwyAswiRs0uj9s0A+dHw3Ns6fUYh5WP48LUd8h27Pn1MrxIwCzvhuLpi3jQLP/GGqCFggQIAAAQIECBAgQIAAAQIEyheQIQECBAgQIECAAAECBAgQIFC+QBMzjL8M1MTudEWAAAECBAgQIECAAAECBAg0S0A/BAgQIDBqAvPkI6+e47M5vpbjBzniLYOTCyejyC2K3aLoLYrfonAyiuE2yttFcVwUyeXZ4ZlmnXXWtPDCC6flllsuffjDH04bbLBB+sxnPpN23XXXtP/++6djjjkmffe7303nn39+uuKKK9Kvf/3r9Pvf/z499NBD6fnnn09vv/121+fDDz/c1R7rY7vYPvb75je/mY4//vh01FFHpcMOOywddNBBad9990177rln2mOPPdIuu+ySPv/5z6ftttsubb311mnzzTdPm2yySVp//fXTuuuum9Zcc820+uqrp5VXXjmtuOKKadlll01LLbVUGjt2bFpooYXSvPPOm+aYY440yyyzpBlmmCFNM8006V3velcaM2ZMV1usi21i29gn9o0+oq/oM/qOY8Sx4phx7BhDjCXGFGOLMcZYY8wx9sghcomcIrfIMXKNnCP3MAijMKk3CrNoj/WxXWwf+4VxWO+2225d9nEO4lzEOYlzE+doeM5+d6/xHYvvWs9CzMvzFrfneCzHWzniO3tb/ozvcHyX4zv94bwc3/H8YSJAgAABAgRaQcAYCBAgQIAAAQIECBAgQIAAgfIFZEiAAAECBAgQINC6AgosW/fcGBkBAgTaTcB4CRAgQIAAAQIECBAgQIBAOwlEgVkUUW6fBx1voLwgf0Yh2rP586kcN+X4fo5DcmyTY5UcUdSWP5o7zTfffGncuHFdhZI77bRTOvjgg9Mpp5ySfvKTn6Trr78+3XXXXemBBx5IzzzzTNebHl988cU0adKk9Mc//jH99re/TT/72c/SD3/4w3Taaael4447Lh144IFdb6Ls+XbGxRZbLDXh7YzNTb6FewurMFthhRXSGmuskTbeeOMUprvvvnuXcVifeuqpXfZxDuJcxDmJcxPn6M033+w6Z3Hu4hxen89lnNM4t3GO41xHYWac+/gODBNFfGfjuxvf4fgux3f6t/lY8R2P73p85+O7H7+B7XN7/Cbit5FnTQQIECBAgAABAgQIECDQwQJSJ0CAAAECBAgQIECAAAECBMoXkCEBAv8RUGD5HwgfBAgQIECAAAECBAiUKCAnAgQIECBAoMMF5s75r5ZjuxxRQBaFZLfm+WdyRIFZFFGem+cPzfFfOaIQbY782ZQp3sIYb12MIrodd9yxq3Ay3n4YRXa33HJLeuSRR9Ibb7yRnnjiia4iyijSO+uss9KRRx6ZvvjFL6ZPfepTaa211krjxo1Liy++eJpzzjm73vTYlMHpZNgF4q2ccc7i3I3L5zDOZZzTOLdxjuNcxzmP4sv4DsR3Ib4T8d2I70h8V6IQM7478R2K71J8p5o48Piux3c+vvvxG4jfQvwm4rcRv5H4rcRvJn47UXwZv6X4TTVxCLoiQIBAswT0Q4AAAQIECBAgQIAAAQIECJQvIEMCBAgQIECAAAECBAgMj4ACy+Fx1SuBwQnYiwABAgQIECBAgAABAgQIEChfQIbNFoiCryj82i53fHiO83PckiMKxP6RP2/OcV6OKCCLQrJV8/ycOQY9RZFbFLutv/76KYrfxo8fn6IY7tJLL01RHPfwww93FU4++eSTaeLEiSmK6M4+++yuwsl4+2EU2X3oQx9KiyyySJp22mkHPQ47liUQ34X4TsR3I74j8V2JQsz47sR3KL5L8Z2KQsz4jsV3Lb5z8d2L72B8F+M7Gd/N+I4OUSd+I/Fbid9M/Hai+DJ+S/Gbit9WFF/Gby1+c/Hbi99g/BaHeFi7EyBAgAABAgQIEChIQCoECBAgQIAAAQIECBAgQIBA+QIyJECAAIEiBBRYFnEaJUGAAAECBAgQGD4BPRMgQIAAAQIECBBoEYEo+Forj2WPHKfl+E2Op3NEwVcUfkUR5WF5edscH8oR2+ePgU8zzzxziiK1T3/602n//fdPZ555Zrr++utTFLW9/vrrKYrcotjt6quvTlH8dtRRR6Uohttss81SFMctuuiiCicHzm6PfgpEIWZ8x+K7Ft+5+O7FdzC+i/GdjO9mfEfjuxrf2fjuxtsy47sc3+n4bsd3vJ+Ha7RZ/Lai+DJ+a/Gbi99e/Abjtxi/yfhtxm80fqtr5g5i+/xhanUB4yNAgAABAgQIECBAgAABAgTKF5AhAQIECBAgQIAAAQIECBAg0FugtALL3hlqIUCAAAECBAgQIECAAAECBEoTkA8BAmULxL+zXCGnGMVbx+XPK3M8nCPemnd9/jw5x645PpJjrhyDmmaaaaa0wgorpCg4i8KzKKKcMGFCmjRpUnrppZdSFKldfPHF6bjjjks777xzWmuttVIUtU033XSDOp6dCIy0QHxX4zsb392ddtqp67sc3+n4bsd3PL7r8Z2P7378BuK3EL+J+G0MYazxm4zfZvxG47d6Q+4rfrvxG47fcvym47e9Ym6P33r+MBEgQIAAAQIE+hSwggABAgQIECBAgAABAgQIEChfQIYECBAgQIAAgVEX8BcYRv0UGAABAgQIlC8gQwIECBAgQIAAAQIECBDoQ2Du3P6JHPvnOD/HxBxv5Ph9jliO9o3y/KI5BjxFoVgUjG2++eZpv/32S2eccUaKgrIoLHv55ZfT73//+xQFZ5OLKNdee+208MILD/g4diDwb4H2+jO+6/GdjwLi+A3EbyF+E/HbiN9I/Fai+DJ+O/Ebit9S/KYGmWX8huO3HL/p+G33/K0fkPuNa0FcE/KsiQABAgQIECBAgAABAgQItKqAcREgQIAAAQIECBAgQIAAAQLlC8iw0wQUWHbaGZcvAQIECBAgQIAAAQIEQkAQIECAAIGRF5gzH3K9HFFgdWH+vD/HP3L8Iseg32o344wzpuWXXz5tttlm3UWUv/rVr9IjjzySolAsCsYuueSSdPzxx6cvfOELKQrKorAsH9NEgEAfAvEbid9KFF/Gbyd+Q/Fbit9UFF/GbywKlicXX8ZvMH6LfXTXV3P894nJb6s9Nm8U14K4JsS1Ia4Rca34eG6Pa0f+MBEgQIDAoATsRIAAAQIECBAgQIAAAQIECJQvIEMCBAgQIECAAAECBIYkEH+BYUgd2JkAAQIjIeAYBAgQIECAAAECBAgQIECAQFsJzJFHu26O/XL8KMdfczyT45c5ophyq/y5ZI7KNKWFaaaZJq244oppu+22S/G2vauuuio9/PDD6ZVXXkl/+MMf0qWXXtpdRLnOOuukRRZZZErdWUeAwCAFovgyfmNRsDy5+DJ+g/FbjN9k/DbjN7rtttt2/WbjtzvAQ8W1Ia4Rca24Ju8b1464hsS1ZN+8HNeW2fOniQABAgQIECBAgACBNhUwbAIECBAgQIAAAQIECBAgQKB8ARkSIECgnQQUWLbT2TJWAgQIECBAgACBVhIwFgIECBAgQIAAgXcEPpBnd4K3SxEAABAASURBVM9xbo6/5Hg2x7U5js+xdY6lcvR7WmyxxdLGG2+cDjjggHTBBRekeHPem2++mSZOnJjOO++8tP/++6cNN9wwLbroov3u04YECAy/QPwm47cZv9Hzzz+/6zcbv934Dcdy/Kbjtx2/8QGOJq4hcS05Ie8X15bn8mdca+Ka88U8H9eg/GEiMCwCOiVAgAABAgQIECBAgAABAgTKF5AhAQIECBAgQIAAAQIECHSwgALLjjn5EiVAgAABAgQIECBAgAABAgTKF5AhgRERiDfHrZ+PdESOX+R4Mcfvcnw3x/Y53puj39NKK62U4k143/3ud9MNN9yQnn322fTQQw+lK664Ih177LHpv/7rv9IKK6yQarVav/u0IQECrSNQq9W6fsPxRsv4TcdvO37j8VuP33z89uMaENeCAY46rjVxzTkl7xfXoLgW/SLPx7UprlFxrcqLJgIECBAgQIBAiQJyIkCAAAECBAgQIECAAAECBMoXkCEBAgQIECAwUgIKLEdK2nEIECBAgACB3gJaCBAgQIAAAQIECBBoB4H35UF+LsdpOSbmiDfHXZ0/D83xiRyz5ujX9IEPfCDttNNO6ZRTTkm33HJLev3119Mdd9yRzjjjjLT77runNddcM80xxxzJPwQIFCbQIJ34rcdvPn77cQ2Ia0FcE+LaEEWXca2Ia0aDXftqimtRXJPi2hTXqLhWxTUrrl1xDYtrWV/7aidAgAABAgQIECBAgAABAgSGKmB/AgQIECBAgAABAgQIECBAoHyBQjNUYFnoiZUWAQIECBAgQIAAAQIECAxOwF4ECBAgkN6fDfbI8eMcT+S4N8f/5tg1x4o5+jWNGzcu7bjjjunkk09ON910U3rttdfS7373u3TWWWelL37xi+lDH/pQmm666frVl40IEOgMgbgmxLUhii7jWhHXjLh2xDUkriVxTVlxxX5fhgItNo5r1//mhbiWPZ4/L8wR17i41uVZEwECBAh0qoC8CRAgQIAAAQIECBAgQIAAgfIFZEiAAAECBAgQIECgPwIKLPujZBsCBAi0roCRESBAgAABAgQIECBAgACBoQoskzuIAqQf5M/Hctyd4+QcW+aYL8dUp/nnnz996lOfSscff3y64YYb0quvvpruuuuudPbZZ6c99tgjrb766mmGGWaYaj826FPACgIdKxDXjriGxLUkrikTJ07susbEtSauOZtttlmKa1A/gebP222VI65xca2La15c++IaGNfCvMpEgAABAgQIECBAgACBURNwYAIECBAgQIAAAQIECBAgQKB8ARkSINCCAgosW/CkGBIBAgQIECBAgACB9hYwegIECBAgQKDFBZbK49s5x3k5Hs7xpxyn5dgmx4I5pjrFG+R23XXXdM4556R77703Pf744+knP/lJ2m+//dKaa66ZxowZM9U+bECAAIHBCsQ1Jq41cc259NJLu65BcS2Ka9Juu+2W4hrVz77jmhfXvrgGxrUwrolxbYxrZFwr+9mNzQh0qoC8CRAgQIAAAQIECBAgQIAAgfIFZEiAAAECBAgQIECAAIHyBRRYln+OZTg1AesJECBAgAABAgQIECBAgACB8gU6O8O5cvqfyXF2jgdy/DXHmTm2y7FojilO7373u9MnPvGJdNhhh6Wrr746PffccyneIHfaaaelHXbYIb3vfe+b4v5WEiBAYCQE4loU16RTTz216xoV16q4ZsW1K65hcS3rxzjimhjXxrhGxrUyrplx7YxraFxL+9GFTQgQIECAAAECBEZVwMEJECBAgAABAgQIECBAgACB8gVkSIAAAQIEmiygwLLJoLojQIAAAQIECDRDQB8ECBAgQIAAAQIEhiiwet7/0Bw35ng6xw9z7Jhj8RxTnGaddda08cYbpxNOOCHdeuut6YUXXki/+MUv0uGHH57WX3/9NPvss09xfysJECDQCgJxrYprVly74hoW17K4psW1La5xca3rxzjjmhnXzriGxrU0rqlxbY1rbD92n/omtiBAgAABAgQIECBAgAABAgTKF5AhAQIECBAgQIAAAQIECBAg0NoCzSiwbO0MjY4AAQIECBAgQIAAAQIECBBohoA+CBBobYEF8/B2yHF+jidz3JTjiBwfzTHFaaaZZuoqnDz22GPTTTfdlF588cV0xRVXpH333TetuuqqU9zXSgIECLSTQFzT4toW17i41sU1L659UYgZ18J+5BLX1Li2xjU2rrVxzY1rb1yD+7G7TQgQIECAQFsIGCQBAgQIECBAgAABAgQIECBQvoAMCRAgQIAAAQIE6gQUWNZhmCVAgACBkgTkQoAAAQIECBAgQIAAgeIF1soZHp3jthyP5Tgnx7Y55s3R5zTDDDOk9dZbLx111FHpxhtvTC+//HK6+uqr0wEHHJBWX91L2fqEs6JFBQyLwOAF4poX1764Bsa1MK6JcW2Ma+T0008/tY7jWhvX3Lj2PpY3jmtxXJPj2pwXTQQIECBAgAABAgQIECDQPAE9ESBAgAABAgQIECBAgAABAuULyJDA6AkosBw9e0cmQIAAAQIECBAgQKDTBORLgAABAgSGJvCuvPumOc7I8fcc1+c4KMcqOaY4ffCDH0z7779/uu6669Krr76afvnLX6bx48enj340XsY2xV2tJECAQMcIxDUxro1xjXzttdfStdde23XtjGtoPxDiWhzX5Lg2xzU6rtWfzPv57zAZwUSg4wQkTIAAAQIECBAgQIAAAQIECJQvIEMCBAgQIECAAAECBIoR8B/2izmVEiHQfAE9EiBAgAABAgQIECBAgAABAqMuMGcewWdz/DjHP3NcluMLORbI0ec011xzpc985jPpe9/7Xpo0aVK6884703HHHZc+9rGPpVqtVtnPAgECBAj0FqjVamndddftunbGNfSRRx5JZ599dte1Na6xvfeotMQ1Oq7VP82tL+WIa3hcy+OanhdNBAgQIECAAAECBEZewBEJECBAgAABAgQIECBAgACB8gVkSIAAAQKDE1BgOTg3exEgQIAAAQIECIyOgKMSIECAAAECBDpBYPGc5Jdy/CLHMzm+n2PLHDPm6HNaffXV06GHHppuvPHG9PTTT6cf/vCH6fOf/3xaeOGF+9zHCgIECBDon8AiiyySdtxxx65ra1xj41ob19y49k6lh7h2xzU8ruVxTY9re1zj41o/lV07erXkCRAgQIAAAQIECBAgQIAAgfIFZEiAAAECBAgQIECAAAECBFpCQIHlsJ4GnRMgQIAAAQIECBAgQIAAAQLlC8iQQFMElsq9HJDj1hwP5Ph2jk/k6HOaY4450vbbb5/OP//89OSTT6abbropHXHEEemjH/1on/tYQYAAAQLNEYhrbVxz49ob1+C4Fsc1Oa7NUzlCXNvjGh/X+rjmx7U/7gFT2c1qAgQIECBAYPQFjIAAAQIECBAgQIAAAQIECBAoX0CGBAgQIECAQCcKKLDsxLMuZwIECBDobAHZEyBAgAABAgQIECDQKgKL5IHsmePGHH/NcWyOVXP0OY0dOzb993//d/r5z3+enn322XTuueembbfdNs0777x97mMFAQIdKiDtEROIa3Bci+OaHNfmuEbHtXpsvmZPZRBxzY9rf9wD4l4Q94S4N0xlN6sJECBAgAABAgQIECBAgMB/BHwQIECAAAECBAgQIECAAAEC5QvIcNgFFFgOO7EDECBAgAABAgQIECBAgMDUBKwnQIBABwnMnXPdNccvczyS46QcU3zl5IorrpjGjx+fbr755vTggw+m73znO+n//b//l3czESBAgEArCsQ1Oq7Vcc2Oa/fBBx+cxo0bN7Whxr0g7glxb7gmb7xbjnlymAgQIFCUgGQIECBAgAABAgQIECBAgACB8gVkSIAAAQIECBAgQKDdBBRYttsZM14CBFpBwBgIECBAgAABAgQIECBAgMBABGbJG++Q4/Ic/8hxWo71cvQ5rbXWWunEE09Mf/7zn9PEiRPTUUcdlVZbbbU+t7diWAR0SoAAgSELxLX7yCOPTHfddVfXNT2u7XGNn0rHH8/rT83xVI4rcsQ9JO4ledZEgAABAgQIECBAgECTBXRHgAABAgQIECBAgAABAgQIlC8gQwIECExRQIHlFHmsJECAAAECBAgQINAuAsZJgAABAgQItKDAxnlMP8jxfI5zcmySo89pnXXWSSeffHL6+9//nq6//vq0zz77pKWXXrrP7a0gQIAAgfYSiGt6XNvjGh/X+rjmr7322lNLIu4l5+SNXsgR95RYzrOmzhWQOQECBAgQIECAAAECBAgQIFC+gAwJECBAgAABAgQIECBAYCQFFFiOpLZjvSNgjgABAgQIECBAgAABAgQIEChfoDMzXDanfVSOB3PEW8e2yZ/vytFwijebff3rX08PPvhg+tWvfpX22GOPtMACCzTcViMBAgQIlCMQ1/q45k+YMCE98MADKd5sGfeEKWQY/z0n7ilxb4l7zNF527jn5A8TAQIECBAgQGCUBRyeAAECBAgQIECAAAECBAgQKF9AhgQIECBAoGCB+A/yBacnNQIECBAgQIBA/wVsSYAAAQIECBAgQGCQAjPk/XbMcV2Oe3KMzzE2R8Np3Lhx6cgjj0x/+tOf0s0335z23nvvNHbs2IbbaiRAgACB5gu0Wo+LL7542meffbruCXFviHtE3CumMM64aRyU18c9J+49O+X5MTlMBAgQIECAAAECBAgQIECAwH8EfBAgQIAAAQIECBAgQIAAAQLlCzQrQwWWzZLUDwECBAgQIECAAAECBAgQaL6AHgkQaG2BtfPwzszxbI6zc3wsR8Np6aWXTuPHj0+/+93v0l133ZUOPvjgtMwyyzTcViMBAgQIdK5A3BviHhH3irhnxL0j7iFTEIl7z1l5fdyL4p60Tp43ESBAgED7CRgxAQIECBAgQIAAAQIECBAgUL6ADAkQIECAAAECBFpUQIFli54YwyJAgEB7Chg1AQIECBAgQIAAAQIEiheYPWe4d467c0zIsXOOmXL0mmaccca08847p1/96lfpz3/+czrqqKPSBz7wgV7baSDQfgJGTIDASAjEPSPuHXEPiXtJ3FPi3tLHsWfM7XFP+lX+jHtU3KvmyPMmAgQIECBAgAABAgQIDFLAbgQIECBAgAABAgQIECBAgED5AjIkQCAEFFiGgiBAgAABAgQIECBAoFwBmREgQIAAgeYIrJq7OT3HP3J8Pcf7czScPvaxj6WzzjorPfvss+nMM89M66zjZWINoTQSIECAQL8F4l4S95S4t8Q9Ju41U9g57lFxr3oqb3NajriH5Q8TgcIFpEeAAAECBAgQIECAAAECBAiULyBDAgQIECBAgAABAgQIDIOAAsthQNUlgaEI2JcAAQIECBAgQIAAAQIECBBoKYHt8mjibWC35s9dckybo9c0duzYdNBBB6V77rknXXfddWmnnXZKY8aM6bXd5AafBAgQIEBgMAJxb4l7TNxr4p4T955+tRb5AAAQAElEQVS4B/XRV9yzds3r4h4W97Jt87yJAAECBAgQIEBgBAUcigABAgQIECBAgAABAgQIEChfQIYECBAg0P4CCizb/xzKgAABAgQIECAw3AL6J0CAAAECBAh0msCiOeEjcjya47wcfb6C8jOf+Uy64oor0oMPPpiOPvrotOyyy+bNTQQIECBAYPgF4p4T9564B8W9KO5JUzhq3MvOz+vj3hb3uLjX5cXKZIEAAQIECBAgQIAAAQIECBAoX0CGBAgQIECAAAECBAgQIECAQA+BAgsse2RokQABAgQIECBAgAABAgQIEChQQEoEhkUgik9+mHt+OMehORbK0Wt6z3vek4455pj05JNPph/+8Idp44037rWNBgIECBAgMJICcS+Ke1Lcm+IeFfeqPo4f97a4x8W9Lu55a/exnWYCBAgQINAiAoZBgAABAgQIECBAgAABAgQIlC8gQwIECBAgQIDA6AoosBxdf0cnQIAAgU4RkCcBAgQIECBAgAABAq0ssHke3HU5fpXjMzkaThtssEG6+OKL03333ZcOPPDANO+88zbcTiMBAh0sIHUCoywQ96a4R8W9Ku5Zce+awpDinjchr497YNwL86yJAAECBAgQIECAAAECBKYqYAMCBAgQIECAAAECBAgQIECgfAEZdpSAAsuOOt2SJUCAAAECBAgQIECAwDsC5ggQIEAg7ZQNfpfjkhwfy9FrmmWWWdJXvvKV9Ic//CH97Gc/S5/+9Kd7baOBAAECBAi0okDcs+LeFfewuJfFPa2PccY9MO6FcU+Me2Mfm2kmQKBdBYybAAECBAgQIECAAAECBAgQKF9AhgQIECBAgAABAgQIDF5AgeXg7exJgMDICjgaAQIECBAgQIAAAQIECBBohsCY3Mk+OR7McVaOD+ToNX3wgx9M3/3ud9M//vGP9D//8z9p+eWX77WNhmER0CkBAgQINFkg7mFxL4t7Wtzb4h7XxyHinhj3xgfy+rhXxj0zz5oIECBAgAABAgQINF1AhwQIECBAgAABAgQIECBAgED5AjIkQIBA2wgosGybU2WgBAgQIECAAAECrSdgRAQIECBAgEAbCcyfx3pUjidynJhjbI5e0yc/+cn0i1/8It15551p9913T2PGqC3phaSBAAECBNpSIO5pcW+Le1zc6+Ke10cii+f2uFc+nj/j3rlA/uzwSfoECBAgQIAAAQIECBAgQIBA+QIyJECAAAECBAgQIECAAIFOFVBg2UlnXq4ECBAgQIAAAQIECBAgQIBA+QIy7CkQhZXfyI1RJDI+f86Wo9e0ww47pNtuuy399Kc/TZ/4xCd6rddAgAABAgRKEoh7Xdzz4t4X98A+cps9t8e98+/58+s54p6aP0wECBAgQIBASwgYBAECBAgQIECAAAECBAgQIFC+gAwJECBAgACBERFQYDkizA5CgAABAgQI9CWgnQABAgQIECBAgMAwCcyZ+z02x6M5vpqj1zTttNOmPffcM913333pnHPOSausskqvbTQQIECAQHME9NKaAnHvi3tg3Avjnhj3xj5Gundun5Qj7q1z5U8TAQIECBAgQIAAAQIECBDoJaCBAAECBAgQIECAAAECBAgQKF+gxAwVWJZ4VuVEgAABAgQIECBAgAABAkMRsC8BAu0tMGse/hE5orDygPz5rhyVaZ555klHHHFEeuKJJ9JJJ52U3vOe91TWWyBAgAABAp0mEPfCuCfGvfHwww9Pca9sYDBtbot76yP5M+61cc/NsyYCBAi0rYCBEyBAgAABAgQIECBAgAABAuULyJAAAQIECBAgQIDAVAUUWE6VyAYECBBodQHjI0CAAAECBAgQIECAAIEsMEOO8Tni7VqH5s8Zc1SmJZdcMn3rW9/qKqw89NBD01xzeQFXBchCiwsYHgECBIZfIO6Nhx12WNe9Mu6ZSyyxRKODzpQb414bhZZx7417cG4yESBAgAABAgQIECAwdAE9ECBAgAABAgQIECBAgAABAuULyJAAgVYTUGDZamfEeAgQIECAAAECBAiUICAHAgQIECAwsgL75sNFYeVR+XO2HJVpkUUW6SqsvP/++9OXv/zlNM00/pVYBcgCAQIECBDoIRD3yrhn/u1vf+u6h8a9tMcmsTh7/iPuvXEP3i/PmzpRQM4ECBAgQIAAAQIECBAgQIBA+QIyJECAAAECBAgQIECAQOEC/jZZ4SdYev0TsBUBAgQIECBAgAABAgQIECDQlgLb51Hfl+OEHPPkqEzzzTdf+vrXv54eeeSRrsLKykoLBAgQIECAQL8EotAy7qUnnnhiintrg53iHnx8bo97ctyb86yJAAECBAgQIDB6Ao5MgAABAgQIECBAgAABAgQIlC8gQwIECBAg0EwBBZbN1NQXAQIECBAgQKB5AnoiQIAAAQIECBDoW2CtvOq6HOfmeE+OyjTnnHOmY445Jk2aNCntvffelXUWCBAgQIBAiwm0zXD22Wefrnvr0UcfneaYY45G4457ctyb4x4d9+pG22gjQIAAAQIECBAgQIAAAQKdKCBnAgQIECBAgAABAgQIECBAoIUFmlRg2cIZGhoBAgQIECBAgAABAgQIECDQJAHdEBh1gcXzCP43x/U5PpajMs0yyyzp8MMPT/GWrQMPPDBNN910lfUWCBAgQIAAgaEJxL31oIMO6iq0jHvuzDPP3KjDuEdfn1fEPTvu3XnWRIAAAQLtJWC0BAgQIECAAAECBAgQIECAQPkCMiRAgAABAgQIEJgsoMBysoRPAgQIEChPQEYECBAgQIAAAQIECJQiEP8O6/CczAM5Ppej1xRv1YrCysMOOyz1UezRax8NBAgUIiANAgRGXCDutXHPnTRpUop7cB8DiHv23/K6uIe/K3+aCBAgQIAAAQIECBAgMHgBexIgQIAAAQIECBAgQIAAAQLlC8iQwCgJxF9OG6VDOywBAgQIECBAgAABAgQ6T0DGBAgQIDBggR3zHlFYeVj+7DVttdVW6Y9//GM68cQT0xxzzNFrvQYCBAgQIEBg+ATi3hv34LgXxz25wZFquS3u4VFoGff0vGgi0BkCsiRAgAABAgQIECBAgAABAgTKF5AhAQIECBAgQIAAAQJlCCiwLOM8yoLAcAnolwABAgQIECBAgAABAgQIjJbAsvnAl+c4O8diOSrTaqutlq666qp04YUXpuWWW66yzsKABexAgAABAgSGJBD34rgnx7057tENOot7edzT494e9/gGm2giQIAAAQIECBAYZgHdEyBAgAABAgQIECBAgAABAuULyJAAAQIEBiGgwHIQaHYhQIAAAQIECBAYTQHHJkCAAAECBDpA4MCc4z05NslRmRZYYIF06qmnpptvvjltuOGGlXUWCBAgQIAAgdEViHtz3KPjXh337AajiXt73OPjXt9gdX2TeQIECBAgQIAAAQIECBAgQKB8ARkSIECAAAECBAgQIECAAIHRF1BgOdznQP8ECBAgQIAAAQIECBAgQIBA+QIybJbA2rmjW3Mck6PXdOCBB6YHHngg7bbbbr3WaSBAgAABAgRaRyDu1XHPjnt3H6OKe33c89fpY71mAgQIECDQmgJGRYAAAQIECBAgQIAAAQIECJQvIEMCBAgQIECg4wQUWHbcKZcwAQIECBBIiQEBAgQIECBAgACBFhMYk8fzPzkm5Fg1R2XaZJNN0j333JOOOeaYNGZMbFpZbYEAAQIE+hDQTGA0BeKeHffuuIfHvbzBWOKe/6vcHs8AbvAZwkSAAAECBAgQIECAAIHBCNiHAAECBAgQIECAAAECBAgQKF9AhsMroMByeH31ToAAAQIECBAgQIAAAQL9E7AVAQKdK7B1Tv3eHF/JUZnmmWeedPbZZ6fLL788LbvsspV1FggQIECAAIH2EIh7eNzL454e9/YGo45ngHgWiGeCBqs1ESBQmIB0CBAgQIAAAQIECBAgQIAAgfIFZEiAAAECBAgQIECgrQQUWLbV6TJYAgRaR8BICBAgQIAAAQIECBAgQGCIAvHvpb6b+/hRjsVyVKadd945/fnPf0477rhjpd0CgZEVcDQCBAgQaJZA3NPj3h73+AZ9xrNAPBPEs0GtwXpNBAgQIECAAAECBIZRQNcECBAgQIAAAQIECBAgQIBA+QIyJECAQN8C8RfZ+l5rDQECBAgQIECAAAEC7SNgpAQIECBAoH0E1spDnZhj9xyVabnllktXXnllOvPMM9Ncc81VWWeBAAECBAgQaG+BuLfHPT7u9XHPb5BNPBv8PrfHs0L+MDUU0EiAAAECBAgQIECAAAECBAiULyBDAgQIECBAgAABAgQIEBgxAQWWI0btQD0FLBMgQIAAAQIECBAgQIAAAQLlCzTI8JDcdn2O5XNUpvHjx6c//vGPaaONNqq0WyBAgAABAgTKEoh7fdzz497fILN4RohnhYMbrNNEgAABAgQItKiAYREgQIAAAQIECBAgQIAAAQLlC8iQAAECBAiUKqDAstQzKy8CBAgQIEBgMAL2IUCAAAECBAgQGD6B9+auf5njazkq07hx49JvfvObdNRRR1XaLRAgQIAAgWES0G2LCMS9P54B4lmgwZCOzG3x7BDPEHnWRIAAAQIECBAgQIAAAQIEBiRgYwIECBAgQIAAAQIECBAgQKB8gaZkqMCyKYw6IUCAAAECBAgQIECAAAECwyWgXwJFCOycs/h9jvVyVKYvf/nL6a677kof+chHKu0WCBAgQIAAgc4QiGeAeBb40pe+1CjheHaIZ4idGq3URoAAgbIEZEOAAAECBAgQIECAAAECBAiULyBDAgQIECBAgACBVhRQYNmKZ8WYCBAg0M4Cxk6AAAECBAgQIECAAIGqwHfy4pk5xuTonuaff/500UUXpW9961vdbWYIEGgjAUMlQIBAkwW+/e1vdz0bxDNCj67jGeKs3BbPFPnDRIAAAQIECBAgQIDAiAk4EAECBAgQIECAAAECBAgQIFC+gAwJEEgKLH0JCBAgQIAAAQIECBAoXkCCBAgQIDAqAovmo16b479zVKYtt9wyTZw4MW2xxRaVdgsECBAgQIBAZwvEs0E8I8SzQgOJeKa4JrcvksNEoKGARgIECBAgQIAAAQIECBAgQKB8ARkSIECAAAECBAgQIECg2QIKLJstqj8CQxfQAwECBAgQIECAAAECBAgQaHeBT+QEbs6xbo7KFG+n+vGPf5zmm2++SnsHLkiZAAECBAgQaCAQzwjxrBDPDA1Wfzy33ZIjnjXyh4kAAQIECBAg0PICBkiAAAECBAgQIECAAAECBAiULyBDAgQIEGhzAQWWbX4CDZ8AAQIECBAgMDICjkKAAAECBAgQ6LfAV/KWv8ixYI7uabnllku33npr+tKXvtTdZoYAAQIECBBoNYHWGU88M8SzQzxD9BhVPGPEs0Y8c/RYZZEAAQIECBAgQIAAAQIECBCYuoAtCBAgQIAAAQIECBAgQIAAgXqBMgss6zM0T4AAAQIEMOuPRAAAEABJREFUCBAgQIAAAQIECJQpIKtWFDgtD+p/clSmLbbYIt18881p1VVXrbRbIECAAAECBAhMSSCeHeIZIp4lGmwXzxzx7NFglSYCBAgQKEpAMgQIECBAgAABAgQIECBAgED5AjIkQIAAAQIECIyigALLUcR3aAIECBDoLAHZEiBAgAABAgQIEChYYM6c23U5ds1RmQ455JB00UUXpVlnnbXSboEAAQKlCsiLAIHmCsQzRDxLxDNFg57j2SOeQeZqsE4TAQIECBAgQIAAAQIEhk1AxwQIECBAgAABAgQIECBAgED5AjLsHAEFlp1zrmVKgAABAgQIECBAgACBngKWCRAg0AyBpXInUdjwsfzZPc0wwwzpBz/4Qfra177W3WaGAAECBAgQIDBYgXimiGeLeMbo0Uc8g1yb2+KZJH+YCBBoIKCJAAECBAgQIECAAAECBAgQKF9AhgQIECBAgAABAgQIDFJAgeUg4exGgMBoCDgmAQIECBAgQIAAAQIECLSYwIfyeKK4clz+7J7GjRuXbrnllrTNNtt0t5kh0H8BWxIgQIAAgcYC8WwRzxjxrNFji3F5OZ5J4tkkz5oIECBAgAABAgRaX8AICRAgQIAAAQIECBAgQIAAgfIFZEiAAIH2EFBg2R7nySgJECBAgAABAgRaVcC4CBAgQIBA5wpskFOPQoZF8mf3tOmmm3YVVzYofOjexgwBAgQIECBAYLAC8YwRRZbxzNGjj3gmiWeTDXu0N2dRLwQIECBAgAABAgQIECBAgED5AjIkQIAAAQIECBAgQIAAgY4UUGDZYaddugQIECBAgAABAgQIECBAgED5AiOQ4Xb5GD/LMXOO7unzn/98uuyyy9IMM8zQ3WaGAAECBAgQINBsgXjWiGeOePbo0Xc8m1yV2+JZJX+YCBAgQIBA2QKyI0CAAAECBAgQIECAAAECBMoXkCEBAgQIECAw/AIKLIff2BEIECBAgACBKQtYS4AAAQIECBAg0F4CX87DPS9HZdpnn33S9773vUqbBQIECBAgUCdglkDTBeLZI55BGnQczyrxzNJglSYCBAgQIECAAAECBAgQGEYBXRMgQIAAAQIECBAgQIAAAQLlCxSXoQLL4k6phAgQIECAAAECBAgQIEBg6AJ6IECgD4E9cvu3clSmY445Jp144omVNgsECBAgQIAAgZEQiGeQeBZpcKx4Ztm9QbsmAgQI1AmYJUCAAAECBAgQIECAAAECBMoXkCEBAgQIECBAgACBKQsosJyyj7UECBBoDwGjJECAAAECBAgQIECAwPAL7JwPcXKOynT66aenAw88sNJmgQCBYRLQLQECBAg0FIhnkXgmabDyu7ktnmHyh4kAAQIECBAgQIBAmwgYJgECBAgQIECAAAECBAgQIFC+gAwJEGgpAQWWLXU6DIYAAQIECBAgQIBAOQIyIUCAAIGiBD6bszkzR2W66KKL0i677FJps0CAAAECBAgQGA2BeCaJZ5MGx45nmO0btGtqkoBuCBAgQIAAAQIECBAgQIAAgfIFZEiAAAECBAgQIECAAIGSBRRYlnx25TYQAdsSIECAAAECBAgQIECAAAECjQW2zs3fz1GZfvSjH6Utttii0tYGC4ZIgAABAgQIFCwQzybxjNIgxXNzWzzT5A8TAQIECBAg0AECUiRAgAABAgQIECBAgAABAgTKF5AhAQIECBBomoACy6ZR6ogAAQIECBAg0GwB/REgQIAAAQIERl1gszyCH+WoTOeee27aems1ChUUCwQIECBAYNACdmymQDyjxLNKgz7jmeZTDdo1ESBAgAABAgQIECBAgACBERBwCAIECBAgQIAAAQIECBAgQKBVBZpXYNmqGRoXAQIECBAgQIAAAQIECBAg0DwBPXWSwFo52UtzVKYzzzwzbb/99pU2CwQIECBAgACBVhKIZ5V4Zmkwpp/ktrVzmAgQIEBgagLWEyBAgAABAgQIECBAgAABAuULyJAAAQIECBAgQKBLQIFlF4M/CBAgQKBUAXkRIECAAAECBAgQIDAogUXyXuflqEzf/e53084771xps0CAAIFWEDAGAgQI9BSIZ5Z4dunZnpfPzRHPOvnDRIAAAQIECBAgQIBAOwkYKwECBAgQIECAAAECBAgQIFC+gAwJjIaAAsvRUHdMAgQIECBAgAABAgQ6WUDuBAgQaAeBXoUH3/zmN9Puu+/eDmM3RgIECBAgQIBAl0A8u8QzTNfCO39EcWU867zTYo7A8AjolQABAgQIECBAgAABAgQIEChfQIYECBAgQIAAAQIECBQgoMCygJMoBQLDK6B3AgQIECBAgAABAgQIEOgwgbNzvmvn6J4OOOCAtNdee3UvmylRQE4ECBAgQKBMgXiGiWeZHtmtnZfjmSd/mAgQIECAAAECnSQgVwIECBAgQIAAAQIECBAgQKB8ARkSIECAwEAFFFgOVMz2BAgQIECAAAECoy9gBAQIECBAgMBwCYzPHe+Yo3vaaqut0rHHHtu9bIYAAQIECBAgMGICTTpQPMvEM02P7uKZJ559ejRbJECAAAECBAgQIECAAAECBEZUwMEIECBAgAABAgQIECBAgMAoCyiwHIET4BAECBAgQIAAAQIECBAgQIBA+QIFZLhNzuGoHN3TyiuvnM4777zuZTMECBAgQIAAgXYViGeaeLbpMf549olnoB7NFgkQIECAQN8C1hAgQIAAAQIECBAgQIAAAQLlC8iQAAECBAgQ6CwBBZaddb5lS4AAAQIEJgv4JECAAAECBAgQIFAvsGReOCtH9zTnnHOmc889N00//fTdbWYIECBAoO0EDJgAgf8IxDNNPNvEM85/miZ/nJln4lkof5gIECBAgAABAgQIECDQlgIGTYAAAQIECBAgQIAAAQIECJQvIMNhFFBgOYy4uiZAgAABAgQIECBAgACBgQjYlgCBURT4Vj72TDm6pyhAWGaZZbqXzRAgQIAAAQIE2l0gnm3iGadHHjPn5XgWyh8mAgRGRsBRCBAgQIAAAQIECBAgQIAAgfIFZEiAAAECBAgQIECgfQQUWLbPuTJSAgRaTcB4CBAgQIAAAQIECBAgUIbA3jmNjXJ0TyeddFLaaKNKU/c6MwQ6TkDCBAgQIFCUQDzjxLNOj6TiwSeeiXo0WyRAgAABAgQIEOgYAYkSIECAAAECBAgQIECAAAEC5QvIkAABAn0IKLDsA0YzAQIECBAgQIAAgXYUMGYCBAgQIDBAgQ/m7b+eo3vadNNN05577tm9bIYAAQIECBAgUJpAPOvEM0+PvOKZKJ6NejS35qJRESBAgAABAgQIECBAgAABAuULyJAAAQIECBAgQIAAAQIERkZAgeXIODtKYwGtBAgQIECAAAECBAgQIECAwOgKfLv+8O9+97vTt771rfqmZszrgwABAgQIECDQcgLxzBPPPj0G5kGoB4hFAgQIECAwAAGbEiBAgAABAgQIECBAgAABAuULyJAAAQIECBQpoMCyyNMqKQIECBAgQGDwAvYkQIAAAQIECHSMwJE504/k6J6i0GCxxRbrXjZDgAABAgTKFZBZpwvEM088+/Rw+Ghe/loOEwECBAgQIECAAAECBAgUISAJAgQIECBAgAABAgQIECBAoHyBoWeowHLohnogQIAAAQIECBAgQIAAAQLDK6B3As0XWCZ3eXCO7mmHHXZIn/vc57qXzRAgQIAAAQIESheIZ594BuqR5yF5OZ6V8oeJAAECIyzgcAQIECBAgAABAgQIECBAgED5AjIkQIAAAQIECBBoOQEFli13SgyIAAEC7S8gAwIECBAgQIAAAQIEWl4gCge6B7noooumBm9w6l5vhgABAo0EtBEgQKAEgXgGimehHrlUnpV6rLNIgAABAgQIECBAoKMEJEuAAAECBAgQIECAAAECBAiULyBDAp0uoMCy078B8idAgAABAgQIECDQGQKyJECAAIF3BD6eZ7fJ0T197WtfS7PNNlv3shkCBAgQIECAQKcIxDNQPAv1yDeeleKZqUezxTYQMEQCBAgQIECAAAECBAgQIECgfAEZEiBAgAABAgQIECBAoKkCCiybyqkzAs0S0A8BAgQIECBAgAABAgQIEBg2gcobmdZaa620ww47DNvBdDwlAesIECBAgACBVhCIZ6F4JuoxlsozU491FgkQIECAAAECAxCwKQECBAgQIECAAAECBAgQIFC+gAwJECBAoJ0FFFi289kzdgIECBAgQIDASAo4FgECBAgQIFCCwOdyEmvm6J4OPvjg7nkzBAgQIECAAIHUoQSHHNKrnjKemfxfKDr0+yBtAgQIECBAgAABAgQIFC8gQQIECBAgQIAAAQIECBAgQKBboNgCy+4MzRAgQIAAAQIECBAgQIAAAQLFCkhswAKVasr/+q//Sh//+McH3IkdCBAgQIAAAQKlCay77ropno165NWr6rLHeosECBAgMEICDkOAAAECBAgQIECAAAECBAiULyBDAgQIECBAgMBoCSiwHC15xyVAgACBThSQMwECBAgQIECAAIHRFNgpH3zJHN1Tgzc1da8zQ4AAAQKDFrAjAQJtKtDg2SienXZs03QMmwABAgQIECBAgACB4RXQOwECBAgQIECAAAECBAgQIFC+gAw7RECBZYecaGkSIECAAAECBAgQIECgsYBWAgQ6SOAL9bnus88+aemll65vMk+AAAECBAgQ6GiBeDaKZ6QeCLv0WLZIoE0FDJsAAQIECBAgQIAAAQIECBAoX0CGBAgQIECAAAECBAgMRkCB5WDU7EOAwOgJODIBAgQIECBAgAABAgQIDEbg43mnD+Xonr7whUq9ZXe7GQItIWAQBAgQIEBglAR22aVXPWU8Q8Wz1CiNyGEJECBAgAABAgULSI0AAQIECBAgQIAAAQIECBAoX0CGBAgQaAMBBZZtcJIMkQABAgQIECBAoLUFjI4AAQIECLSBQKWacsstt0zvfe9722DYrTvEN998M22zzTapVqtV4vDDDx+xQb/xxhvpjjvuSIcddlhabbXV0rzzzlsZS61W62qLdbHNnXfemf71r38N+/iefPLJdP7556dtt902Lbnkkmn66aevjCuWoz3Wx3bPPPPMkMZ0/PHHV/pfbLHF0uOPP95nny+99FJae+21K/vssMMOfW4/kBU9xzLzzDOncO+rjyuuuKIyjlqtlqKwJ85tX/v0tz1yqtXe+X7Gcn/3ndJ2rX5+pzT2Ka3reS6mdu6m1Ff9uvguxneyVpvyuej53anV3tm+VmvufKPvQs/8a7XmHrNWq6XIsd6mfj7W1WrVY55wwgnp7bffrt9swPONfu9xrJ4dRVutVj1+rTY8y63o39Oj05eXWmqpFM9KPRy6nqV6tFkkQIAAAQIECBAgQIAAAQIEChSQEgECBAgQIECAAAECBAh0noACy8475zImQIAAAQIECBAgQIAAAQIEyheoz3CpvLBVju4pCri6F8wMSuDee+9NP//5zxTZ7XkAABAASURBVHvte+GFF6YoQOu1ookNDz74YPrCF76QogBslVVWSV/72tfSrbfemv7xj3/0Okq0xbrYZuWVV06zzjpr2n///dNQixp7HigKAn/0ox+lpZdeOs0///xp++23Tz/4wQ/SAw88kGJd/faxHO2xPrabe+6506qrrpp+9atfjUgBaP1YWnH+7LPPTldffXVLDS3OmfPbUqekIwZz7LHHpokTJ3ZErpJsPYEGz0rxLBXPVK03WCMiQIAAgU4XkD8BAgQIECBAgAABAgQIECBQvoAMCRAgQIAAgWEWUGA5zMC6J0CAAAECBPojYBsCBAgQIECAAIFhFKi8cSkK2T7+8Y8P4+E6o+vrr78+Pf/8872SjcLLCRMm9GpvRsOLL76YvvSlL6UlllginXXWWb0KF/tzjFdffTXFW+EWWGCB9O1vf3vIBY3xdrkojFxmmWW63uj5l7/8pT/D6LXN7bffntZdd920xhprpIceeqjX+k5qeOutt7qKYB999NFRT9v5HfVTUOAA+p9SXGOjIPyll17q/062JNAkgXhWimemHt3t0mPZIgECBAgQIECAAAECBAg0FNBIgAABAgQIECBAgAABAgQIlC9QVoYKLMs6n7IhQIAAAQIECBAgQIAAgWYJ6IdAOQKfrk+lwRuZ6leb74fACy+8kM4///zuLWu1Wvd8zJxzzjkpChljvlkRBYjvf//708knnzzFLueZZ560yCKLdEXM97VxvJHwK1/5Stpjjz0GPdbIce+99+4qjPzb3/7W16HSdNNN1zWeyeOK5b42vvnmm1O8lTM++9qmE9qjUPfoo49Ob7755qil6/yOGr0D1wlcc8016fTTT69rMUtg5AQaPDNtPnJHdyQCBEZUwMEIECBAgAABAgQIECBAgACB8gVkSIAAAQIECBAgQGAKAgosp4BjFQECBNpJwFgJECBAgAABAgQIECDQQGDl3LZEjq5p+umnTzvssEPXvD8GL3D33XenO++8s7uDLbbYIi277LLdy/EGy4kTJ3YvD3XmqquuSmuvvXaaNGlSr66WXHLJdNppp6XHHnssxZsPn3rqqfTII490RcxHgd7999+fxo8fn9797nf32j8Kl6LQMgoue62cQkMUmX72s59NJ510Uq+tpplmmhTrfvvb33YVb77++utd45k8rlj+5z//mS677LKuvHp28PTTT6cNN9ww3XbbbT1XddTyGWeckeK71DPpkVh2fkdCuXqMeFPj22+/nfoTd9xxR5ppppkqHVx++eX92jf6//73v1/Zt9FC9B/Hie2bFZFjo2NNre24445L99xzz9Q2G9L6GFt/8wyX8Kk/YMn+9Xl22nw8M8WzU13e8UwVz1Z1TWYJECBAgAABAgQIDI+AXgkQIECAAAECBAgQIECAAIHyBWRIgEDrCCiwbJ1zYSQECBAgQIAAAQIEShOQDwECBAiMvsBG9UPYeOON07TTTlvfZH6AAlGA86Mf/ajyZsFPfvKTadVVV+3uKQoIf/GLX3QvD2Umigy322679Morr1S6icLKX/7yl+kvf/lL2nXXXdOCCy6YarXqmzRjh3e9610ptj3qqKPSE088kY499tgUBZCxbnKcffbZ6eqrr568ONXPKMbcd99908UXX9xr2//+7/9OUdgZBVwf/vCH05gxY3ptEw2zzDJL2nTTTbsKCKNwaty4cdHcHc8//3w6+OCD00svvdTd1mkzUTC71157dXmOZO7O70hqO1Z/BKLo+oADDugq2O7P9rYh0CyBeGaKZ6ce/VWerXqs6+RFuRMgQIAAAQIECBAgQIAAAQLlC8iQAAECBAgQIECAAAECxQoosCz21Eps4AL2IECAAAECBAgQIECAAAECxQlUigA22qiyWFyy/UtoaFtF8eB1113X3Um8xWyZZZZJm222WXdbzFx44YXpySefjNlBxzPPPJOiYDGKDes72XzzzVMUXq633nopCijr101pfsYZZ0xRpPTjH/+4UmQZhXxRgBnHm9L+k9dFbmeeeebkxa7PcPjpT3+avv3tb6e55pqrq62/fyy77LLp+uuvT+uuu25ll2uuuSZddtlllbZOW4ji02OOOabrzYQjlbvzO1LSjjMQgSuvvDJF4fZA9rEtgWYINHh28jDVDFh9ECBAgACBERFwEAIECBAgQIAAAQIECBAgQKB8ARkSIECAAIHmCCiwbI6jXggQIECAAAECwyOgVwIECBAgQIDA4AWWyLuukqN7alAk0L3OTP8EJkyYkO69997ujaM4cIkllkgrrbRSWmyxxbrbY5vYtrthEDNnnXVWuv322yt7RhHi9773vTTnnHNW2geyEAWa8SbL+n3iOFHQWN/WaH7SpEnpiCOOqKyKN2Kee+65Kd7kWavVKuv6uzDbbLOleJPmUkstVdnl5JNPTi+88EKlreSFsIxi1focv/Od76Rrr722vmnY5p3fYaPV8QAFZphhhl5vXD7kkENSFB0PsKv22dxIW1KgwbNTPFvFM1ZLjtegCBAgQIAAAQIECBAgQKDFBQyPAAECBAgQIECAAAECBAgQaEmBphZYtmSGBkWAAAECBAgQIECAAAECBAg0VUBnbSNQecPS2muvneabb762GXwrDvTNN99MF198cWVoq6++eppjjjnSggsumNZZZ53KunPOOSe9+uqrlbb+Ljz44IMpCuvqt49Czii6jGLE+vaBztdqtfS5z30uLbfccpVdI7fIsdLYYyGKIO+///5Ka7z9Moo2K42DWIgC1a9+9auVPe+888509913V9pKXlh44YVTvLEyCi0n5xlvGB0/fnzq7xtGJ+83mE/ndzBq9hkOgVVXXTXtv//+la6ffvrprgLvN954o9JugcBwCsSz01prrdXzEBv1bLBMgACBUgXkRYAAAQIECBAgQIAAAQIECJQvIEMCBAgQIECAAIGUFFj6FhAgQIBA6QLyI0CAAAECBAgQINCpAqvWJ97gDUz1q833QyDeSnndddd1b1mr1bre2hgNtVotbb311qlWq8ViV8QbLCdOnNg1P9A/rrrqqvTYY49Vdtt3333T2LFjK22DXZh33nnTbrvtVtn9pptu6nXM+g2efPLJdOGFF9Y3dRVp7rTTTpW8KxsMcGGzzTZLSy+9dPdeUfA5Um9v7D7oKM986lOfSmFaP4x4w+j//M//pLfffru+uanzBZzfpnrobHQFosg4rlHrrrtuZSAXXXRRr+tQZQMLBIZBoMEzVOUZaxgOqUsCBAgQIECAAAECBPoWsIYAAQIECBAgQIAAAQIECBAoX0CGBEZcQIHliJM7IAECBAgQIECAAAECBAgQIEBgRARWqD/KKqusUr9ofhACUfT4/PPPd+/5vve9Ly2//PLdyx/4wAdStE1ueP3119MPf/jDyYv9/nzhhRfS+eefX9k+ig6j+LDSOMSFKFyKfnfdddd0zTXXpAceeCDFWyT76jYKRqPItH59FEBFsWZ921Dm401hG2ywQVp55ZXTaaedluJNnocddthQumy7faeffvp00EEHpXhjaf3gTzjhhPSb3/ymvqmp885vUzl11gSB2WefPR199NFppplmqvS23377pZ5v0q1sYIFAkwXijao9uqw8Y/VYZ5FADwGLBAgQIECAAAECBAgQIECAQPkCMiRAgAABAgQIECBAoN0FFFi2+xk0fgIjIeAYBAgQIECAAAECBAgQINBuAtPlAVf+8v8KK1QW82rTQASi6PEnP/lJZZf11lsvRUHg5MaYj7bJy/EZhYvxZsCY72/cfffd6c4776xsvvnmm1eOVVk5yIVlllkm/fnPf+4qZPz4xz+exowZ02dPb775Zrr44osr6+eff/604YYbVtqasfDNb34z3X777SkKP8eOHZtqtVozum2rPiLvY445ppJ7FOyOHz8+xXex2ck4v80W1V+zBKKw7eCDD6509/jjj3cVXr7xxhuVdgsEhkugwTNUPFRNO1zH0y8BAgQIECBAYNgFHIAAAQIECBAgQIAAAQIECBAoX0CGBAgQIDAgAQWWA+KyMQECBAgQIECAQKsIGAcBAgQIECAwRYH4i//dG8Sb8OaYY47uZTMDF4iCv9tuu617x2mnnTZttdVW3cuTZ6It1k1ejjc+xpsBJy/35/O3v/1tioK3ydtGf/FWx8nLo/EZRaJ33HFH5dAf+chH0qKLLlpps9A8gSiq3WGHHSod3njjjemUU05Jb7/9dqV9qAvO71AF7T9cArVaLe2+++5pjTXWqBzi+9//frr00ksrbRbKFRjtzOIZKp6leoyj8qzVY51FAgQIECBAgAABAgQIECBAYIACNidAgAABAgQIECBAgAABAqMpoMByZPQdhQABAgQIECBAgAABAgQIEChfoJUyrPyl/wZvXmqlsbb8WKKY7bLLLqsUta200kpp+eWX7zX2aIt19SvOOeec9Oqrr9Y39Tkfx/rDH/5QWb/QQgulxRdfvNI20gt///vf01NPPVU57CqrrJKi+LPSaKFpAtNNN1067LDDUs+inqOOOirVF/s244DObzMU9TFcArPNNls68cQT00wzzdR9iLhWHnTQQemhhx7qbjNDYDgFGjxLrTicx9M3AQIECLS8gAESIECAAAECBAgQIECAAAEC5QvIkAABAgQIEOggAQWWHXSypUqAAAECBKoClggQIECAAAECBAoWUGDZxJMbxWdXXnllpcfNNtssRdFPpTEvRNv666+f596Z4g2WEydOfKdhCnMvvfRSeuSRRypbjB07tuGxKhsN88KkSZN6FYkuu+yyw3xU3ce5P+KIIyoQr7zyStp3333TCy+8UGkfyoLzOxS9dti3/ce46qqrpq9+9auVRB544IEUv4833nij0m6BwHAINCiwrDxrDccx9UmAAAECBAgQIECAAIGBCdiaAAECBAgQIECAAAECBAgQKF9AhsMloMByuGT1S4AAAQIECBAgQIAAAQIDF7AHAQLNElioviOFcPUaA5+/8cYb08MPP9y94+yzz5422mij7uWeM5tssknlTWuvv/56uuCCC1K8ca3ntj2XGxVYLrbYYmmWWWbpuemILt93332V48Wb5BZccMFKm4XhEdh6663TlltuWek8vpOnn356v75TlR37WHB++4Dp4OYo5F155ZVTrVYbcsw888zpzjvvHJJmrVZLe+65Z4o359Z3dO6556bLL7+8vqmI+VbzLwJ1iEk0eJaqPGsNsXu7E+hMAVkTIECAAAECBAgQIECAAAEC5QvIkAABAgQIECBAgECbCCiwbJMTZZgECLSmgFERIECAAAECBAgQIECgRQVmrx9XFATWL5vvv8Brr72WzjvvvMoOH/rQh9KSSy5ZaatfiCKMNdZYo74pXXfddempp56qtDVaePXVV1MUZDZaN5ptL7744mgeftSPPZoDmG666dIxxxyTFlhggcowjj322HT77bdX2ga74PwOVs5+Iykw11xzpW984xtp+umn7z63wWtrAAAQAElEQVTsW2+9lQ488MBKEXz3SjMEmijQ4Fmq8qzVxEPpigABAgQIECBAYBQFHJoAAQIECBAgQIAAAQIECBAoX0CGBAgQaCSgwLKRijYCBAgQIECAAAEC7Stg5AQIECBAIARmiz8mx2yzVRYnN/vsh8D999+fbrrppsqWm222WZpxxhkrbfULsS62qW+7995704QJE+qbGs4/99xzaajFbvEWzLXXXntQb53bYYcdGo7r0Ucfbdg+kMYrrrhiUGNqxtvvBjLOVtz2Pe95Tzr00EMrQ3v++efTwQcfnOJ8V1YMYsH5HQSaXUZF4KMf/Wj64he/WDl2vIH1uOOOS2+++Wal3QKBZgo0eJZqhYerZqaoLwIECBAgQIAAAQIECBAgQKA1BYyKAAECBAgQIECAAAECBEZAQIHlCCA7xJQErCNAgAABAgQIECBAgAABAgSGQaDyVqUGb10ahkNOqcv2XXfxxRenKGSbnMH888+f1ltvvcmLfX7GNrFt/QbnnHNOevXVV+ubes3PNNNMacyYMb3aR7uhQWHJaA+p444fxa8bb7xxJe9rrrkmnX766ZW2wSw4v4NRs89oCNRqtXTQQQel5ZZbrnL4M844I/3sZz+rtFkg0EyBBs9SlWetZh5LXwQIECBAoL0FjJ4AAQIECBAgQIAAAQIECBAoX0CGBAgQIECgPAEFluWdUxkRIECAAAECQxWwPwECBAgQIECg/QUqb1VSPDW4E/rCCy+kn//855Wd482Qiy66aKWt0UJsE9vWr4s3WE6cOLG+qdd8FHDMMsssvdpHu2GhhRYa7SF0/PHjzajxlr655567YnHUUUelu+66q9I20AXnd6Bi5W8fxd533HFHevvtt4ccL7/8clpppZWahjbvvPOmk046KU0zzTv/eeOtt95K+++/fxrw21ibNqrmdtTK/s3NtH16i/tzj9FWnrV6rLNIgAABAgQIECBAgAABAq0kYCwECBAgQIAAAQIECBAgQIBA+QJDzPCdv4EwxI7sToAAAQIECBAgQIAAAQIECAyfgJ4JDFCg8lalBkUBA+yuMze//fbb02233VZJftNNN03TTjttpa3RQmwT29ave/3119MFF1zQVaxU314/P91006WeBZaPPfZYigKl+u1Ger7nd+iVV15JTz311EgPo+OPF2/tO+CAAyoO8YbVKCx76aWXKu0DWXB+B6Jl21YQWGedddIuu+xSGcq9996bjj766PTmm29W2i0QaIZAg/9ZReVZqxnH0AcBAgQmC/gkQIAAAQIECBAgQIAAAQIEyheQIQECBAgQIECAQGsJKLBsrfNhNAQIEChFQB4ECBAgQIAAAQIECBBoa4F4a9tll13Wqxhym222SbVarV8R2/ZEiD4feuihns3dy1FcOXbs2O7lmHn88cfTq6++GrP9iujj+uuv7xp75NFX/POf/0xrrbVWv/pccsklu3Ku3/iRRx6pX5zq/CabbDLVMcVYL7/88qn21ckb7Lrrrmm99darEFxzzTXp/PPPr7QNZGEI57f7MM5vN4WZERCIIvbx48enpZdeunK0M844I02YMKHSZoHACAkouBwhaIchQIAAAQIECBAYFQEHJUCAAAECBAgQIECAAAECBMoXkCGBjhZQYNnRp1/yBAgQIECAAAECBDpJQK4ECBDoKIHn67N94YUX6hfN90MgiiCjGLIfmw5ok3gb5a233trnPmPGjEnjxo2rrI+xPPzww5W2kV5YYokl0nzzzVc57C233NJVMFlpbNOFeEPocLz1bu65504LLrhgU1WigPb4449Ps88+e6XfQw45JN1zzz2Vtv4ulH5+++tQv128cXYghc31+05tftlll53aJtb3Q2DhhRdO8VuYZpp3/jPHW2+9lfbaay9v2O2Hn00GJhBvC+6xR+VZK687Okf8nwf2yJ8z5DCNqoCDEyBAgAABAgQIECBAgAABAuULyJAAAQIECBAgQIAAAQLNE3jnbx40r089ESDQDAF9ECBAgAABAgQIECBAgACBwQtUKiobFAUMvucO2TOKIKMYcjjSPeecc955I2WDA6yzzjqpVqt1r3nllVfSzTff3L08GjNRJPjBD36wcugosHzqqacqbe2wMPPMM6eFFlqoMtSnn346vfbaa5W2wSzcd999g9ltwPt84AMfSAcffHBlv8jhgAMOmOJ3q7JD3UJJ57curQHNzj///GnGGWfs3icKbp977rnu5cHOxG+kGf0M9vil77fhhhumXXbZpZJmFBofc8wxxRSAV5KzMGoCDf5nFfXPWovkge2cIz5Pzp8P5tgrx5gcJgIECBAgQIDAvwX8SYAAAQIECBAgQIAAAQIECJQvIEMCBAgQaFsBBZZte+oMnAABAgQIECAw8gKOSIAAAQIECLSNwPP1I1VgWa8x9fl4a90555xT2TDekBZFeYssskgaaEw33XSVviZMmJAmTpxYaatfWH755dP73ve++qZ0/vnnpwbFHZVthnMh3qy5wQYbVA5x7733psil0tgGC7VaLc0111yVkU6aNCnFWywrjQNciALNxx9/vLLX4osvnmadddZKW7MWdt5557TuuutWurvyyivTJZdcUmnrz0JJ57c/+TbaJt4MWl9gGds0o2D2H//4R3rppZeiu+7wBstuiiHPTDvttCkKi5daaqlKX6eeemr6zW9+U2mzMDABW1cFGjxLPV+3xSF5fvock6cF8sw3czycY78cM+cwESBAgAABAgQIECBAgACBlhMwIAIECBAgQIAAAQIECBAgQODfAiUXWP47Q38SIECAAAECBAgQIECAAAECJQvIrbFA/VuVRrUwr/HwWrv1b3/7W7r11lsrg/ziF7+YogjvkUceSQONb34zaize6e71119PF1xwQZ9vV5tvvvnS1ltv/c4Oee62225LP//5z/Pc6E0bbbRRrzc/nnLKKW35/VpuueUqkE888UR69NFHK20DXXjmmWdSvDmvfr8oyo03Zta3NWt+ttlmS/GWvtlnn73S5X777Zfuv//+Slt/Fko6v/3Jt+c288wzT4q3WNa333333X3+Tuu3m9L8nXfeWekjijh7HmdK+1s3dYHFFlssHXvssSkK4SdvHdfZvffeO8XvcnKbTwJDEWjwPzmof9a6N/fd6JW38+b243M8kuPQHMNTcZ87NhEgQKBDBKRJgAABAgQIECBAgAABAgQIlC8gQwIECBAgQIDAqAgosBwVdgclQIAAgc4VkDkBAgQIECBAgACBERGof6tSavDWpREZRLse5OKLL66YxRvSPvOZz6RarTaolOItg3POOWdl38suuyw99NBDlbb6hS233DLNPffc3U1vv/12OuSQQ9LDD8fLsLqbR3Rm7NixaYsttqgc88Ybb0ynn356pYCsskGLLkSBZZzXycN75ZVX0s033zx5cVCfUYwXxbf1O6+55pqD/t7U99PX/CqrrJKioLJ+fbxF86CDDkr/93//V9881fmSzu9Uk22wweyzz56WWWaZyppbbrklPfXUU5W2/i+k9Oqrr6YJEyZUdll88cVTRKXRwpAFPvnJT6bPfvazlX5uv/329I1vfCO99dZblXYLBAYj0OBZqv5ZK/5PCgvlfvfN8WSOnlM8BByRGyfl+FqO2XOYCBAgQIAAAQIECBAoQkASBAgQIECAAAECBAgQIECAQPkCMuwEAQWWnXCW5UiAAAECBAgQIECAAIEpCVhHgECJAo/VJ/WnP/2pftH8FASee+65dNVVV1W2WGmlldLyyy9faRvIwlJLLZU+8YlPVHZ57LHH0k033VRpq19Ydtll01e/+tX6pnTfffelnXbaadTeGFmr1dKee+6Zllhiicq4DjzwwHTppZdW2lp9Yemll07vfe97K8M87bTTBl1M98Ybb6Tvfe97lULTmWaaKa288sqVYzR7oVarpd133z2tscYala4vuuii9OMf/7jSNrWFWq2c8zu1XButj4Lb9dZbr7Lq3nvvTT/5yU8qbQNZuOOOO3oVWK666qpprrnmGkg3tu2HwHTTTZcOO+ywXten73znO+k3v/lNP3qwCYEpCzR4lqo8a+W9X83x9Rxjc3wlR8/1uSnNlv84JMeaOUwERkfAUQkQIECAAAECBAgQIECAAIHyBWRIgAABAgQIECBAgMCABRRYDpjMDgQIjLaA4xMgQIAAAQIECBAgQIDAVAX+UL/FH/5QWaxfZb6HwK233pruvPPOSutmm22WZpstaiIqzf1eiMKtHXbYodebDM8777yuN9w16qhW+3fhXLz9sn79ddddlz796U+nJ554or55wPPxZr1TTjllikWejTqNtxyecMIJaZpp3vnXivF2uG222Sade+65Kd602Wi//rZFAcuRRx7Ztflw/jH33HOnLbfcsnKIe+65Jx188MEpiiUrK/qxcPnll6dLLrmksmUUPUahbKVxGBbiu3niiSemKOis734w56KU81vvMJD5KIReaKGFKrtEAfFtt91WaevPwgsvvJCOOOKI9Prrr3dvXqvV0tZbb93rWtC9gZkhCcT395hjjunlO5jfwpAGYuciBRo8S/X1cPVaBvh2jsVzfDHHQznqp4l54fIcJgIECBAgQIAAgf8I+CBAgAABAgQIECBAgAABAgTKF5AhAQIEWl3gnb8J1eojNT4CBAgQIECAAAECrStgZAQIECBAoNUEfl8/oAZFAfWrzf9HIIpwrrzyykqR4Oyzz5422mij/2wx+I8PfehDKd6EWd/DhAkT0sSJE+ubKvNROHfqqaf2eiNbFFm+733v63pjYhRKVnaaysLLL7+czj777LTYYoul/ffff1DFhJtuumlX4Vj9oaIoMYpIP/WpT6W//OUv9aumOh/uUVi5+eabp+WWWy7dfvvtU92nGRtEgWUUWtb3deaZZ6YtttgiPfroo/XNfc6H/3HHHZe22mqrFIWmkzeMAtS99947zTjjjJObhvUz3ooYxaHNOEgp53cwFlGgF+e/ft/nn38+rbPOOukHP/hB+te//lW/qs/5+D6vvfbaKX6r9RvFtWSttdaqbzLfZIG4jsS1qMnd6o5A+v3vux+tJmv0api84j+fb+TP03IslWPHHPfniOmQ+EMQIECAAAECBAgQIECAAAECLS1gcAQIECBAgAABAgQIECDQYQIKLDvshP87XX8SIECAAAECBAgQIECAAAEChQv8IaV3MnzggQfSc889906DuYYCDz30ULrssssq6z784Q+n97znPZW2wSzMMcccvQo14812F1xwQaWgs2ffSy21VNebERdZZJHKqhdffDHttNNOaa655kp77rlnircvRpFjZaP/LESB2M9//vOuN+e9+93vTjvvvHP6xz/+8Z+173ysssoqafz48e809DE37bTTdhVnRgFhz03iTY5LL710ioK/iy66KD3zzDM9N+lajrHed9996YQTTkiRYxRW/uQnP+laV//HdNNNlw4//PC0wgor1Dc3lW+5OwAAEABJREFUZT6OecABB/TqK3KIAtQo0rrppptS+NVvFMvxRsMoUI3t4g2H9cWVsW2cmyiwi/mRiFqtlnbZZZcU53Coxyvl/A7GoVarpX322SfFd7h+/1deeSVtu+22KQqbTz/99PTII49UipPj+xxt559/flpvvfW6CoUnTpxY30WKYu1DDjlkxIpuKwfvoIW4ZsR1bIEFFuigrKU63ALxDPXggw/2PExfb7Dsud2bueF/c0Sh5eb588ocJgIECBAg0GQB3REgQIAAAQIECBAgQIAAAQLlC8iQAAECBAgQGE4BBZbDqatvAgQIECBAoP8CtiRAgAABAgQIEGimQPxl/spf/PcWy6nzRjHdY489Vtlw++23T2PGjKm0DXYh3owXRVb1+1922WUpCjvr23rOjxs3Lv36179Oq6++es9VKd6g+K1vfSu9//3vT9NPP32ac84506KLLtoVCy64YKrVaimKOzfYYIP04x//uPKWxcmdRUHS8ccfn2644Yb03ve+d3LzFD8n7xPHjvmeG8dbKOOtjvGGyHe9611p4YUX7hpTjG2WWWbpGmscK4oU//a3v/XcvWs5igWjSG3fffdNjY7RtdEQ//jyl7+cdtttt169RMHkueeemz7ykY90+dVqtS7LWu3fnvFG0igObVSoGuf5xBNPHLYx9xrsfxqi2PYb3/hGl+1/mgb9Ed7xnWj38zsYgPiunnfeeSm+uz33j+9qfF+isDZ+b7Xav78XMR9tcb249tpre+6WZpppphTFl1F43GtlizZEUenKK6/c/b2v1f6da602tM8rrrgipWHOOYri4/c5zIcZ1u7b2X9YYUap8wbPUH/IQ4lnrfwxoKn3/0lgQLvbmAABAgQIECBAgAABAm0kYKgECBAgQIAAAQIECBAgQIBA+QIFZajAsqCTKRUCBAgQIECAAAECBAgQaK6A3gi0uUD85f/uFKLgrXvBTC+BKFSMoqr6FQsttFCKQrrUpH/irXjrrrtupbco6LzqqqsqbY0Wxo4dm2688cb0gx/8IMVbKBttE23xlq1JkyaliMcffzya+owooou39T399NNpv/32G/Cb9aJwMgoU4w2pm222WZ/HiWLFyDPGFPHyyy/3uW2siILSKPa89dZb07LLLhtNwxZh8O1vfztFMeE00wz9X5WGZxRmzjbbbMM25il1/NGPfrTrXE5pm/6uK+H89jfXnttFYeFvf/vbFN/FnusGurzkkkum66+/vtcbbAfaj+0HJrD11lunLbfccmA72ZpAHwLx1uIeqyrPWD3WNXvxxNzh8N4M8wFMBAikxIAAAQIECBAgQIAAAQIECBAoX0CGBAgQIECAAAECBPoSGPrfGuqrZ+0ECBAgMNICjkeAAAECBAgQIECAAIF6gdvqF/pTxFe/fafN/+lPf+oqYKzP+1Of+lSKwsb6tqHMTzvttCnebtizjyuvvLLrTZQ923suR8HbNttsk/7+97+n//3f/01RuNVzm/4sx36xfxRjxpsWp1Sw2Z/+4o1/l1xySbrnnnvSZz/72TSYQsXYJ/aNPn73u9+lNddcs+vNef05/lC3iSLLKDCN78CUCkWndJzVVlutK//wnHHGGae0aTPW9dlHrVZLX/rSl9Jyyy3X5zYDXdHu53eg+U7e/r3vfW+66aab0tlnn53mmWeeyc39/ozvQbxF8e67706rrLJKv/ezYXME4nd92GGHpbnnnrs5HeqlowUaPENVnrGGEWfT3Pc+Of6Y47IcH8hhIkCAAAECBAgQ6BwBmRIgQIAAAQIECBAgQIAAAQLlC8iQAIEWEVBg2SInwjAIECBAgAABAgQIlCkgKwIECBAYRYHKaxHjDWpPPvnkKA6ntQ99xRVXpFdeeaV7kLVaLW288cZNL/JbZ511UrzJsvtAeWbChAlp4sSJea5/08wzz5w+97nPpfvvvz898cQT6ayzzkpbbbVVWmKJJVIUFdX3Etu+733vSzvuuGOKN3TG9rFf7B/r6rcdynytVut62+T3v//99Nprr6Wbb7457bvvvl1vAG1UnLbAAgukeJvnoYcemuLtqrFP7BtvrKzVakMZyqD3DadLL700Pf/88+nyyy9Pu+yyS4q2nk5RDBpvN91000277MM08o2xD/rgTdxx3nnnTSeddNKgCl37Gkat1v7nt6/cptQeRZLx24m3wUYBbrzpNL638f3tud8cc8yRVlxxxbTXXnt1ff9feOGFrt9A9NFzW8sjIxCFxkceeeTIHMxRihWIZ6cbbrihZ36VZ6yeK5u4fNx/+qrlzyi2/F3+/FmOlXO04GRIBAgQIECAAAECBAgQIECAQPkCMiRAgAABAgQIECBAgECZAgosyzyvshqsgP0IECBAgAABAgQIECBAgEA5Ag/kVG7P0T01eANT97qOmmmQ7OGHH57efvvt7njrrbfS+uuv32DLoTXNN9986c9//nP3ceKY//d//5dWX331QXUc/e20007pwgsvTH/729/S66+/Xun7pZdeSvfee2/XW/i22267FNsP6kAD2CmKPFdbbbUUb++75ZZb0lNPPVUZU+T897//PV177bXpiCOOSCuvvHKvwtABHC7tv//+lf4ffvjh1KgArr99zjbbbGmTTTZJp59+epddGMaYJ8e//vWv9Oijj6bLLrsshf1QTOM4k/uNz6GOfXKO6623XopxRp+T4/vf//7k1UP6bPfzO5jk3/Wud6Vlllkm7bfffl3f2/j+Tnad/Pnss892FUp/85vfTPH9D6fBHKs/+6y00krp5Zdfrnzv47vUn3372ib2n5zLcH7GcRqNoefv+Prrr0+zzDJLo00H1LbbbrtVnCK3ONaAOumxcYn+PVK0WCfQ4Nkpnq3iGatuq2GZXTP3unSOntMGuSHG8Kv8+bEcJgIECBAgQGBKAtYRIECAAAECBAgQIECAAAEC5QvIkAABAgQINEFAgWUTEHVBgAABAgQIEBhOAX0TIECAAAECBIYgUHnD0pVXXjmEruxKgAABAgQIDKeAvltPoEGBZeXZahhH/Ovcd/zfFybkz0bTOrnxuhw35vhEDhMBAgQIECBAgAABAgQItImAYRIgQIAAAQIECBAgQIAAAQKtJ9DsAsvWy9CICBAgQIAAAQIECBAgQIAAgWYL6K99BCpFAFEk8MYbb7TP6I2UAAECBAgQIDBKAvHM1OB/TlF5thrmod2S+4+3VEbcmucbTR/Njb/IEW+1zB8mAgQINF1AhwQIECBAgAABAgQIECBAgED5AjIkQIAAAQIECHS8gALLjv8KACBAgEAnCMiRAAECBAgQIECAQMcK3JEzfyBH1/T666+nc889t2veHwQIEChPQEYECBBonkA8M8WzU12P8UwVz1Z1TSMyG2+xXC0f6f/luC1Ho+kPjRq1ESBAgAABAgQIEChTQFYECBAgQIAAAQIECBAgQIBA+QIyJDCyAgosR9bb0QgQIECAAAECBAgQIPBvAX8SIEBg5AQuqT/UGWecUb9ongABAgQIECBAoIFAg2emyjNVg12Gu+mX+QAfyrFJjrtyTJ7eyjPH5TC1qoBxESBAgAABAgQIECBAgAABAuULyJAAAQIECBAgQIAAgbYWUGDZ1qfP4AmMnIAjESBAgAABAgQIECBAgEDbCpxZP/LbbrstXXvttfVN5gl0C5ghQIAAAQIEUrrmmmtSPDP1sKg8U/VYN5KLV+aDrZTj0znuzhGFn/flTxMBAgQIECBAoN8CNiRAgAABAgQIECBAgAABAgTKF5AhAQIECPRfQIFl/61sSYAAAQIECBAg0FoCRkOAAAECBAj0TyD+wv2P6zdt8Eam+tXmCRAgQIAAAQKtJDDiYznzzF61lPEsFc9UIz6WPg74dm6/NMcKOXbLYSJAgAABAgQIECBAgAABAu0uYPwECBAgQIAAAQIECBAgQGDUBBRYjhi9AxEgQIAAAQIECBAgQIAAAQLlC7RshpUqgYsuuij99a9/bdnBGhgBAgQIECBAYLQE4hkpnpV6HL/yLNVj3WgvPjvAAcw6wO1tToAAAQINBTQSIECAAAECBAgQIECAAAEC5QvIkAABAgQIEOgUAQWWnXKm5UmAAAECBBoJaCNAgAABAgQIEPj/7N0HvBxlvTfw8bV3wYJeaWIHNEFUildBRQEpKoiAAipFUFBBpXfpYEEpShcBQaUooCjCFbAg6EWCAnaqCihFsYAU398/18SzyyY5SU7Znf3y+f8yO7O7M8/znd2ZITnPmWERuCAdvTyZWT3uzDTzOQ8IECBAgAABAsMq0OMa6bJY1LVUJq2oj6QXNyV158tHZqoIECAwLAL6SYAAAQIECBAgQIAAAQIECLRfQA8JECBAgAABAvMkYIDlPLF5EwECBAgQmCwB2yVAgAABAgQIECAwzwJHj3znxz/+8ebaa68duchjAgQIEOgbAQ0hQGAyBOraqK6RurbdcQ3V9dygzT42Df5QsnDy2eSXyabJIxJFgAABAgQIECBAgMCEC9ggAQIECBAgQIAAAQIECBAg0H4BPRwEAQMsB2EvaSMBAgQIECBAgAABAgT6WUDbCBAYFIHj0tDfJDNr3333nfnYAwIECBAgQIDAsAv0uDaqa6fjW+RSd618yoj+LJ7HdY1Yv3Vj4zz274ZBULMR8BQBAgQIECBAgAABAgQIECDQfgE9JECAAAECBAgQIDCEAv6hdAh3ui4TGHYB/SdAgAABAgQIECBAgMAQC+wzsu9f/OIXmwsuuGDkIo8JtEZARwgQIECAwNwI1DVRXRt1vafj2qnruUGcff4sGv28LP9CUgMt35mpIkCAAAECBAgMjICGEiBAgAABAgQIECBAgAABAu0X0EMCBAiMt4ABluMtbP0ECBAgQIAAAQIE5izgFQQIECBAYKIETsyGLklmVo87Nc18zgMCBAgQIECAwLAI9LgmqmumunYaS4LJXtf704CXJmcm/0q66wVZcHJyVbJO8rBEESBAgAABAgQIECBAgAABAnMn4NUECBAgQIAAAQIECBAgMGACBlgO2A7rj+ZqBQECBAgQIECAAAECBAgQIDDAAh13Yrr44oubE0/sNXZggHuo6QQIECBAgACBuRCoa6GLc03U9ZaOa6au5wZ59qdp/LrJ0smpSa96SRaekWyZKAIECBBovYAOEiBAgAABAgQIECBAgAABAu0X0EMCBAgQIEBgdgIGWM5Ox3MECBAgQIDA4AhoKQECBAgQIECAwGgFLsgLO36Yfo899mj+/Oc/Z7EiQIAAAQJ9LqB5BMZYoK6B6lqoa7V1rVTXTF2LWzV7TXrzjuT5yReSB5KRVReHJ41c4DEBAgQIECBAgAABAgQmTMCGCBAgQIAAAQIECBAgQIAAgfYL9FEPDbDso52hKQQIECBAgAABAgQIECDQLgG9IdDHAh13ZLrxxhubD33oQ33cXE0jQIAAAQIECIyPQF0D1bVQ19o7rpW6nmvb7K/ToXclSyTHJrZJVk4AABAASURBVPclVQfmj78ligCBUQh4CQECBAgQIECAAAECBAgQINB+AT0kQIAAAQIECBBor4ABlu3dt3pGgACBuRXwegIECBAgQIAAAQIEhkfg2nR132RmnXjiic3nP//5mfMeECDQWgEdI0CAAIF/C9S1T10D/Xt2xqQGV9a10oz5YZnemI5ukTwvOTT5dKIIECBAgAABAgQGV0DLCRAgQIAAAQIECBAgQIAAgfYL6CEBAmMkYIDlGEFaDQECBAgQIECAAAEC4yFgnQQIECAwjgK7Z93fS2ZW3cHphhtumDnvAQECBAgQIECgrQJ1zVPXPl39q2ujPbqWDdtsDbTcLp3+RzKBZVMECBAgQIAAAQIECBAgQIBA+wX0kAABAgQIECBAgAABAv0pYIBlf+4XrRpUAe0mQIAAAQIECBAgQIAAAQKDJfChkc39y1/+0vQYaDDyJR6XgBAgQIAAAQIDL1DXPHXt09WRjmujrufMzl5gjTz92EQRIECAAIH2COgJAQIECBAgQIAAAQIECBAg0H4BPSRAgAABAhEwwDIIigABAgQIECDQZgF9I0CAAAECBAjMRuCKPPfRZGZ97Wtfaw499NCZ8x4QIECAAAECgyGglaMXqGuduubpekddE9W1Uddis6MQWCKv+VpyfbJj8vhEESBAgAABAgQIECBAgMA4CFglAQIECBAgQIAAAQIECBAgMPYC/TbAcux7aI0ECBAgQIAAAQIECBAgQIBAvwloT38JfCLN+Xoys7bbbrvm61/vWDTzOQ8IECBAgAABAoMsUNc4da3T1Ye68Klroq7FZkcpsFde9/DkGcmByY3J7smTE0WAwHAL6D0BAgQIECBAgAABAgQIECDQfgE9JECAAAECBAgMvIABlgO/C3WAAAECBMZfwBYIECBAgAABAgQItF7gg+nh35KZtckmmzTXXnvtzHkPCBAg0H4BPSRAoO0CdW1T1zhd/axroLoW6lpsdpQCdffKd3a9dsHMfyy5IdkneUqiCBAgQIAAAQIECPSJgGYQIECAAAECBAgQIECAAAEC7RfQQwJzJ2CA5dx5eTUBAgQIECBAgAABAgT6Q0ArCBAgMLYCv83qtkhm1h133NHUAIR//vOfM5d5QIAAAQIECBAYVIG6pqlrm7rG6epDXQPVtVDXYrOjFPh9Xrdd8ruku+oOlrtl4U3JQcnTEzW3Al5PgAABAgQIECBAgAABAgQItF9ADwkQIECAAAECBAgQmFQBAywnld/GCQyPgJ4SIECAAAECBAgQIECAQN8LnJoW1g/AZ/J/9eMf/7jZeOON/2/GnwRGIeAlBAgQIECgXwXqmqaubbraV9c+dQ3UtdjsXAjck9d+Jlk42TKpu1Zm0lFPyNwOyW3JYYkiQIAAAQIEBlxA8wkQIECAAAECBAgQIECAAIH2C+ghAQIEhknAAMth2tv6SoAAAQIECBAgMFLAYwIECBAgQOChAvtl0fHJzPryl7/c7LzzzjPnPSBAgAABAgQIDJjA9GuZuqbpandd89S1T9dis/MhcHTe+7xks+TXSa96Ra+FlhEgQIAAAQIECBAgQIAAgfkU8HYCBAgQIECAAAECBAgQIDDPAgZYzjPdRL/R9ggQIECAAAECBAgQIECAAIH2C/RFD+sH4i8a2ZIDDzyw+dSnPjVykccECBAgQIAAgYEQqGuYupbpamxd69Q1T9dis2MgcH/WUYNXX5jpRsm1ycjadeSMxwQIEBheAT0nQIAAAQIECBAgQIAAAQIE2i+ghwQIECBAgMCgCBhgOSh7SjsJECBAgEA/CmgTAQIECBAgQIBAWwU2ScduSmbWhz/84ebII4+cOe8BAQIECAyRgK4SGFCBunapa5iu5t+Y+brWyUSNo8CDWfcpyVLJ25OrksuSCxNFgAABAgQIECBAgEA/CmgTAQIECBAgQIAAAQIECBAg0H4BPewpYIBlTxYLCRAgQIAAAQIECBAgQGBQBbSbAIExEajBlRt3r2nrrbdujj322O7F5gkQIECAAAECfSdQ1yx17dKjYTW4sq51ejxl0TgI/Cvr/EoyJVkrUQTGTMCKCBAgQIAAAQIECBAgQIAAgfYL6CEBAgQIECBAgACBiRAwwHIilG2DAAECsxbwDAECBAgQIECAAAECBPpV4OI07K1JR22xxRbNSSed1LHMDAECcxTwAgIECBCYQIG6Vqlrlh6brGubusbp8ZRFEyDwxwnYhk0QIECAAAECBCZTwLYJECBAgAABAgQIECBAgACB9gvoIQECLRQwwLKFO1WXCBAgQIAAAQIECMyfgHcTIECAAIGZAl/Now2Sjtpkk02aL33pSx3LzBAgQIAAAQIE+kGgrlHqWqVHW+qapq5tejw1rIv6vt9vSwu/kbw8UQQIECBAgAABAgQIECBAgMA8CXgTAQIECBAgQIAAAQIECMxJwADLOQl5vv8FtJAAAQIECBAgQIAAAQIECBAYT4EaSblJ9wY22GCD5vTTT+9ePH7z1kyAAAECBAgQmINAXZvUNUqPl9W1TF3T9HjKoj4W2DNtWz35UXJBslKiCBAgQKDtAvpHgAABAgQIECBAgAABAgQItF9ADwkQIECAQJ8JGGDZZztEcwgQIECAAIF2COgFAQIECBAgQKBlAielP5snHbXeeus1Rx99dMcyMwQIECBAYJgE9LV/BOqapK5NerSormHqWqbHUxb1scCqadvSyYx6fR5clFySvCFRBAgQIECAAAECBAgQmDABGyJAgAABAgQIECBAgAABAgTaLVADLNvdQ70jQIAAAQIECBAgQIAAAQIESkAIzK/AcVnB1klHbbnlls0BBxzQscwMAQIECBAgQGAiBepapK5Jemyzrl3qGqbHUxb1ucBms2jfq7P8/OTypO5umYkiQKBLwCwBAgQIECBAgAABAgQIECDQfgE9JECAAAECBAgQGEMBAyzHENOqCBAgQGAsBayLAAECBAgQIECAAIE+FDgybfpQ0lG77LJLs/3223csM0OAAIHRCXgVAQIE5k+grkHqWqTHWuqapa5dejxl0QAIbJw2vj+5MelVr8jCbyT/m7w1UQQIECBAgAABAn0toHEECBAgQIAAAQIECBAgQIBA+wX0kMDgChhgObj7TssJECBAgAABAgQIEJhoAdsjQIAAgRL4TP6oH3jP5D/18Y9/vNlss1ndaOg/r/OIAAECBAgQIDBWAptuumlT1yA91lfXKnXN0uMpiwZE4N6087PJYkldZF6faa96WRaemeyYjF1ZEwECBAgQIECAAAECBAgQINB+AT0kQIAAAQIECBAgQIDAvwUMsPw3hAmBNgroEwECBAgQIECAAAECBAgQGCeBk7PeNZK/JTPr+OOPb97ylrc0995bPw8/c7EH4yxg9QQIECBAYNgE6lqjrjlOOOGE7q7XtcmbsrCuVTJRLRE4Pv14brJJ8vOku+7PgpMSRYAAAQIEWi2gcwQIECBAgAABAgQIECBAgED7BfSQAAECBCZHwADLyXG3VQIECBAgQIDAsAroNwECBAgQINAegW+kK69Pbkpm1te+9rVm+eWXb6688sqZyzwgQIAAAQIEhk5g3Dpc1xh1rVHXHF0bqWuSujY5r2u52XYIPJhu1CDKpTJdP/lpMqNOzIPfJ4oAAQIECBAgQIAAAQIEJlbA1ggQIECAAAECBAgQIECAQCsEDLCc7W70JAECBAgQIECAAAECBAgQINB+AT2cD4HL8t4ayNAxmnLGwIdTTz01TysCBAgQIECAwNgI1LVFDa6sa42uNda1SF2T1LVJ11NmWyZQAy2/nD69NHlr8qPkoEQRIEBgFAJeQoAAAQIECBAgQIAAAQIECLRfQA8JECBAgAABAnMvYIDl3Jt5BwECBAgQmFwBWydAgAABAgQIECDQXwK/SnNqQMP/ZDqz7r333uYd73hHs8cee8xc5gEBAgQIzIWAlxIg0CFQ1xR1bVHXGB1PNE1dg9S1SF2TdD1ltuUCX03/XpnY90FQBAgQIECAAAECAyqg2QQIECBAgAABAgQIECBAgED7BfSw7wUMsOz7XaSBBAgQIECAAAECBAgQ6H8BLSRAYOgF7ohADWw4KtOO2meffZr11luvufvuuzuWmyFAgAABAgQIjEagriHqWqKuKXq8vq496hqkrkV6PG0RgZ4CT+u51MJRCXgRAQIECBAgQIAAAQIECBAg0H4BPSRAgAABAgQIECAwbAIGWA7bHtdfAgRKQAgQIECAAAECBAgQIEBgfAS2ymq3TTrq9NNPb1ZYYYXm8ssv71huhsA4C1g9AQIECAy4QF071DVEXUv06Epdc9S1R4+nLCIwS4HH5JmfJ99OXpMoAgQIECBAYPAF9IAAAQIECBAgQIAAAQIECBBov4AeEiBAYFwFDLAcV14rJ0CAAAECBAgQIDBaAa8jQIAAAQKtEfh0erJq8vtkZl199dXNcsst1xx22GEzl3lAgAABAgQIEJiVQF0z1LVDXUN0vaauMepao645up4ahFltnGSBbbL9pyarJBf/O/U4DxUBAgQIECBAgAABAgQIEBgrAeshQIAAAQIECBAgQIAAgUESMMBykPZWP7VVWwgQIECAAAECBAgQIECAAIH2C8x7D8/PW5dPLkg66oMf/GCz3nrrNbfcckvHcjMECBAgQIAAgRKoa4S3v/3tTV0z1HxX6tqirjHqWqPrKbME5ihQd6/cqetVdRfLupvlpVm+RqIIECAwnAJ6TYAAAQIECBAgQIAAAQIECLRfQA8JECBAgACBWQoYYDlLGk8QIECAAAECgyagvQQIECBAgAABAn0lcFNa84bk8KSjTj/99Gbq1KnNV77ylY7lZggQIECAwGgEvKa9AnVtMJtrhMPS87q2qGuMPFQE5lrgSXnHrAbn1sDdc/P8FcnbE0WAAAECBAgQIECAwCQL2DwBAgQIECBAgAABAgQIECDQfoF+6aEBlv2yJ7SDAAECBAgQIECAAAECBNoooE8ECDTNB4KwRXJPMrNuvfXWZjZ3p5r5Og8IECBAgACB4RCoO1bWtUFdI3T1uK4hNs+yDyaKwPwI3JY3vyN5fvKF5P6ku5bJgi8lP03WT/xbahDUqAS8iAABAgQIECBAgAABAgQIEGi/gB4SIECAAAECBAi0VMA/CrZ0x+oWAQIE5k3AuwgQIECAAAECBAgQIDAuAsdmrVOSh9wx6LDDDmuWWWaZ5nvf+16eVgQITIyArRAgQKB/BOoaoK4F6pqgR6vq2qGuIY7r8ZxFBOZV4Nd547uS5yZ1nXpfpt21dBYckTwqUQQIECBAgACBARXQbAIECBAgQIAAAQIECBAgQKD9AnpIgMBYCBhgORaK1kGAAAECBAgQIECAwPgJWDMBAgQItEXgl+nIqsnuSUddeeWVzatf/epm1113bfxHgAABAgQIDI9AnfvrGqCuBXr0uq4Z6tqhriF6PG1R6wQmvkM3ZpNbJEskNZjy3kyUV2mpAAAQAElEQVRH1r6ZuSdRBAgQIECAAAECBAgQIECAwFgJWA8BAgQIECBAgAABAgT6UMAAyz7cKZo02AJaT4AAAQIECBAgQIAAAQIECMxWoH5QfeW84qdJR+2///7N0ksv3Zx77rkdy/txRpsIECBAgACBeReoc32d8+vc32MtdY1Q1wp1zdDjaYsIjLnAzVnjNsliyaeSvye3JEcmigABAgSGXED3CRAgQIAAAQIECBAgQIAAgfYL6CEBAgQIEDDA0meAAAECBAgQINB+AT0kQIAAAQIECPSbwMVp0NTkIT+0fvXVVzdrrbVWs8UWWzS33357XqIIECBAgACBUQr0/cvq3F7n+DrX1zm/R4PrLoJTsryuFTJRBCZU4NZs7cPJ4sn6yT8TRYAAAQIECBAgQIAAgX4T0B4CBAgQIECAAAECBAgQIEBgjAX6cIDlGPfQ6ggQIECAAAECBAgQIECAAIE+FNAkAs2DMdg62SC5PumoY489tnnRi17UHHfccR3LzRAgQIAAAQKDKVDn9Dq31zm+Rw/qWqCuCeougv/q8bxFBCZS4I/Z2CWJIkBgTASshAABAgQIECBAgAABAgQIEGi/gB4SIECAAAECBAZbwADLwd5/Wk+AAAECEyVgOwQIECBAgAABAgQIjJfAl7LiFyefTjrqT3/6U7P55ps3a6+9dnPNNdd0PGeGAAEC4yJgpQQIjLlAncPrXF7n9Dq399jAoVn2oqSuCTJRBAZSYKm0eo/kyYkiQIAAAQIECBDodwHtI0CAAAECBAgQIECAAAECBNovoIcE5kLAAMu5wPJSAgQIECBAgAABAgQI9JOAthAgQKBFAvekL9smr00uTzrqnHPOaZZaaqlml112ae65p17a8bQZAgQIECBAoA8F6pxd5+46h9e5vEcTL8uyOvdvl+m9iSIwyAJ7pvF7Jzck+yRPScasrIgAAQIECBAgQIAAAQIECBBov4AeEiBAgAABAgQIECAweQIGWE6evS0TGDYB/SVAgAABAgQIECBAgAABAnMSuCgvWC7ZJXlIHXDAAc0SSyzRfO5zn3vIcxb0jYCGECBAgACB6efqOmfXuXsWHHWuXz7P1bk/E0VgoAVenNavl1TVHSx3y4ObkoOSpyeKAAECBAi0UUCfCBAgQIAAAQIECBAgQIAAgfYL6CEBAgSGRsAAy6HZ1TpKgAABAgQIECDwUAFLCBAgQIAAgT4VOCDtWjI5J+moP/zhD8373ve+Zvnll2++8Y1vdDxnhgABAgQIEJhcgTo31zm6ztV1zu7Rmjq31zm+zvU9nh6vRdZLYFwFPtRj7U/Ish2S25LDkmcligABAgQIECBAgAABAgTGVcDKCRAgQIAAAQIECBAgQIDAvAkYYDlvbpPzLlslQIAAAQIECBAgQIAAAQIE2i+ghzMErs2DtZPNkhuSjrrsssuaNdZYo1l//fWbq6++uuM5MwQIECBAgMDECtS5+O1vf/v0c3Odo3tsvc7lm2Z5ndvrHJ+HikBrBD6Qnmyd/C7pVdtk4XXJkcnCiSJAgMD/CfiTAAECBAgQIECAAAECBAgQaL+AHhIgQIAAAQIDIWCA5UDsJo0kQIAAAQL9K6BlBAgQIECAAAECBMZZ4Pisf4lk7+RfSUd9+ctfbpZeeulm++23b+68886O58wQIECAwNgJWBOBXgJ17v3oRz86/Vz8la98pddL6txd5/A6l5/Q6wWWEWiBwH3pw4zBkx/N4z8m3fXoLHhfclNSAy4zUQQIECBAgAABAgT6T0CLCBAgQIAAAQIECBAgQIAAgfYL6OFDBf7fQxdZQoAAAQIECBAgQIAAAQIEBlpA4wkQaJ/Ag+nSXsksB2d8/OMfbxZZZJFmr732av72t7/lpYoAAQIECBAYL4E619Y5t869n/jEJ2a1mRpQWefuvfKCOpdnogi0XqC+EIullzsmtye9yu3Xe6nM2zLvIkCAAAECBAgQIECAAAECBNovoIcECBAgQIAAAQIExl3AAMtxJ7YBAgQIzEnA8wQIECBAgAABAgQIECAwSoHr87pNk5WSC5OOqsEee++99/SBlvvvv3/zz3/+s+N5MwQmV8DWCRAgMPgCdW6tc+zCCy/c1Dm3zr09elXn6DpX1zm7zt09XmIRgVYL/CO9OzhZPNk9uSuZUf+bB99JFAECBAgQINBaAR0jQIAAAQIECBAgQIAAAQIE2i+ghwQItE3AAMu27VH9IUCAAAECBAgQIDAWAtZBgAABAgT6W+CSNG+VZJPk10lH3Xnnnc2uu+46faBl3dmy40kzBAgQIECAwDwJHHLIIdPPrXWOveuuu3qto87JdW6uc3Sdq3u9xrJ+E9Ce8RT4a1a+b7JYsk9yd/KxRBEgQIAAAQIECBAgQIAAgYkVsDUCBAgQIECAAAECBAgQmK2AAZaz5fHkoAhoJwECBAgQIECAAAECBAgQINB+gR49PCnLnp/smPwx6ajbbrut2X777acPBvn0pz/d8ZwZAgQIECBAYHQCdQ5dZJFFmh122KGpc2uPd9U5eIcsr3NynZvzUBEgMELgL3m8R/Kc5OxEESBAgMAcBDxNgAABAgQIECBAgAABAgQItF9ADwkQIECAQD8JGGDZT3tDWwgQIECAAIE2CegLAQIECBAgQIDAxAkcnE0tkuyWPOSWWjfffHOz7bbbNs997nObz3zmM80DDzyQlykCBAgQIDAmAq1cSZ0ra2DlEkssMf0cWufSHh39c5bVubfOwYfksSJAYPYCt8/+ac8SIECAAAECBAgQINDHAppGgAABAgQIECBAgAABAgQItFjg3wMsW9xDXSNAgAABAgQIECBAgAABAgT+LWBCoNUC96Z3+yWLJh9L/p501G9/+9vmQx/6UPOsZz2r2XvvvZs//elPHc+bIUCAAAECwy5Q58Y6Rz7zmc+cPrDyuuuu60VS59g619bAyjr31jm41+ssI0Bg/gXOzyrq+/aUTBWBuRDwUgIECBAgQIAAAQIECBAgQKD9AnpIgAABAgQIECAwVgIGWI6VpPUQIECAwNgLWCMBAgQIECBAgAABAgTmXuDuvGXPpAZ9HJjp/UlH/fGPf2z22muv6QMt686Wv/rVrzqeN0OAwAQL2BwBApMuUOfCOifWLyGoc2QNtOzRqDqn1rm1zrF1rq1zbo+XWUSAwBgJrJL1vCHZPbkxqe/fgpkqAgQIECBAgMBgCmg1AQIECBAgQIAAAQIECBAg0H4BPSQwoAIGWA7ojtNsAgQIECBAgAABAgQmR8BWCRAgQGBgBO5IS3dOahDIJzJ9SN1///3Npz/96eYFL3hB8653vau5/PLLH/IaCwgQIECAQJsF6txX58A6F9Y5sc6Ns+hvnUvrnFrn1jrHzuJlFhNoj0Af9GS/EW14Yh7vmNyUfDJZKFEECBAgQIAAAQIECBAgQIDAfAp4OwECBAgQIECAAAECBErAAMtSEALtFdAzAgQIECBAgAABAgQIECAw7AK3BOCjyX8l9UPqd2X6kPrCF77QLLfccs2b3/zm5vzzz3/I832+QPMIECBAgMBcCdS5rs55de6rc+As3lznzDp3PivP17m0zql5qAgQmACBGkD5jB7beVyWbZfU9/HwTOv7mYkiQIAAgSER0E0CBAgQIECAAAECBAgQIECg/QJ6SIAAAQKTIGCA5SSg2yQBAgQIECBAYLgF9J4AAQIECBAgMCkCf8hWd0vqh9BrkMh1efyQOvvss5tVV121WXbZZZsjjjiiueeeex7yGgsIECBAgMAgCtQ5rc5tdY6rc12d82bRjzpH1rmyzpl17qyBXLN46ewWe44AgfkQuDXvfW6ySfLzpFdtnYXXJ0cniyaKAAECBAgQIECAAAECkyBgkwQIECBAgAABAgQIECBAYPAFDLCc0z70PAECBAgQIECAAAECBAgQINB+AT0cJoEaMfmJdHiJZLPkiuQhdcUVVzTbbLNN8/SnP73Zdtttm6uuuuohr7GAAAECBAgMgkCdw+pcVue0OrfVOW4W7f5Jlm+e1DmyzpX35LEiQGDyBB7Mpk9KXpxskFybdNejsmCL5IZkgUQRIDAnAc8TIECAAAECBAgQIECAAAEC7RfQQwIECBAgQIDAXAoYYDmXYF5OgAABAgT6QUAbCBAgQIAAAQIECBAYE4Hjs5Zlk3WS/0keUn/961+bT3/6082UKVOaN73pTc0ZZ5zxkNdYQIAAgfESsF4C8yNQ56w6d9U5rM5ldU6bxfrqHLhunntZclyiCBDoP4EvpUlLJm9Nev2CkBOz/M5EESBAgAABAgQIDKCAJhMgQIAAAQIECBAgQIAAAQLtF9DD/hYwwLK/94/WESBAgAABAgQIECBAYFAEtJMAAQKDLHBWGv/65LXJaUnPOu+885q3ve1tzfOf//zmgAMOaG677baer7OQAAECBAhMlkCdm+ocVeeqOmfVuWs2bTk1z70uqXPgmZkqAgT6X+CraWL9gpA1Mv1hUvVA/tgnmaiyHQIECBAgQIAAAQIECBAgQKD9AnpIgAABAgQIECBAYKgEDLAcqt2tswQI/EfAIwIECBAgQIAAAQIECBAg8BCBi7Jkw2Sx5GPJ75KH1K9//etml112aRZaaKFmww03bM4999yHvMaCfhHQDgIECAyHQJ2L6pxU56Y6R9W5ahY9vznL6xxX57p35PF3EkWAwOAJfCNNXiFZNdk5+U2iCBAgQIDAEAvoOgECBAgQIECAAAECBAgQINB+AT0kQIDA+AkYYDl+ttZMgAABAgQIECBAYO4EvJoAAQIECBDoF4Eb05A9k4WTjZJZDj457bTTmrXWWqtZfPHFm1133bW55ppr8nJFgAABAgTGX6DOOXXuqXNQnYvqnDSbrda5rM5pi+Q1dY6rc10eqkkRsFECYydwflZ1SKIIECBAgAABAgQIECBAoN8EtIcAAQIECBAgQIAAAQIEBkbAAMuB2VX911AtIkCAAAECBAgQIECAAAECBNovoIfNKTF4XXJSMsu64YYbmv33379Zaqmlmte97nXNcccd19xzzz2zfL0nCBAgQIDAvAjUuaXOMXWuqXNOnXvqHDSLdd2f5UclyyV1LqtzWh4qAgSGXODx6f9qiSJAgECHgBkCBAgQIECAAAECBAgQIECg/QJ6SIAAAQIECPQWMMCyt4ulBAgQIECAwGAKaDUBAgQIECBAgACBsRZ4ZVb4w2TjZFT1ne98p9l8882bBRZYYPq05kf1Ri8iQIAAgdEKDN3r6lwyF+eWnwXoo8nTk62SyxNFgACBGQLb5cF5yaXJmxJFgAABAgQIECBAoF8FtIsAAQIECBAgQIAAAQIECBBov0Bf9NAAy77YDRpBgAABAgQIECBAgAABAu0V0DMCBAZYYPu0/bKk7vyVSUcdnLnXJscmf08eUiPvMvaiF72o2XXXXZuf/OQnD3mdBQQIECBAoJdAnTPq3FHnkLpjZd25ss4tvV6bZXUuOibTbBHY4wAAEABJREFUlZOXJJ9I7koUAQIERgrU3StrAHYtWz5/fD35cfKWRM23gBUQIECAAAECBAgQIECAAAEC7RfQQwIECBAgQIAAgTYKGGDZxr2qTwQIEJgfAe8lQIAAAQIECBAgQIAAgSVCcG5Sgygz6ahfZ67u9LNjphclWyQLJpsl/5P0rF/84hfN/vvv37zsZS9rpk6d2uy7777Ntdde2/O1FhKYEAEbIUCgLwXq3FDniDpX1Dmjzh11DplNYy/Mc5smdS56b6YXJ4oAAQKzEqhfIPLkrieXzfxZyVXJ2xP/fhwERYAAAQIEWiOgIwQIECBAgAABAgQIECBAgED7BfSQAIH5FvAPZPNNaAUECBAgQIAAAQIECIy3gPUTIECAAIEJFKhBKvXD5Wv02OZxWTYlOS8ZWfdm5vjk9cmSyX7JdUnPmjZtWrP77rs3Sy65ZLPCCis0H//4x5vrrpvly3uuw0ICBAgQaI9AnQPqXFDnhDo31DmizhWz6WGdNPbN83XOWSXTE5I6F2WiCAy2gNaPu8CJ2cJJyYNJd70kC76U/CzZKPHvyEFQBAgQIECAAAECBAgQIDD2AtZIgAABAgQIECBAgACBfhPwD2P9tke0pw0C+kCAAAECBAgQIECAAAECBAgMnkDdyad+4LwGUT6+q/l3Zn6TZPPk70nVrHJtntgtWSJZMzk16fUD7FncND/84Q+b7bffvlliiSWa1772tc0RRxzR/OEPf5j+nD8IECBAoL0CdayvY34d++scUOeCOifMpscP5Lk6p9S5pc4xu2e+zjmZKAIECIxaoAZo13VtDdA+fRbvenGW1yDMX2b65kQRIEBg2AX0nwABAgQIECBAgAABAgQIEGi/gB4SIECAwJAL/L8h77/uEyBAgAABAgSGREA3CRAgQIAAAQIEZiOwdp6bltQPm2fSUV/NXN21sn7IPA/nqr6eV78jqcGb7870nGSWddFFFzXbbLNN81//9V/NyiuvPP3Olj//+c9n+XpPECBAgMBgCdQxve5UWcf4OtbXMb+O/XPoRZ073pXX1Lmkzil1bsnsrMpyAgQIjErgF3nVeslSyVnJv5Luem4WLJYoAgQIECBAgAABAgT6TkCDCBAgQIAAAQIECBAgQIAAgbEU6M8BlmPZQ+siQIAAAQIECBAgQIAAAQIE+lNAqwj0h8An04yvJb1+eHy7LH9rclMyP/XXvPnEpAZyPj3TrZILklnWxRdfPP3Oli9+8YubqVOnNrvtttv0u13O8g2eIECAAIG+FKi7UtYxvI7ldUyvO1XWMX4Ojf12nq9zRZ0z6tzxhcz/LVEECBAYa4FrssJ1kvqFIudmOrLuyswxiSIw/wLWQIAAAQIECBAgQIAAAQIECLRfQA8JECBAgAABAgMsYIDlAO88TSdAgACBiRWwNQIECBAgQIAAAQIEWiXwqvTmf5MaRJlJR30vcy9LDk3Guv6UFR6VvCFZNKnt1/bysHdNmzat2W+//ZoVVlihec5zntN84AMfaL71rW/1frGlBAjMt4AVEJhfgTpG17G6jtl17K5jeB3L57DeOhfUOWGRvO6NyVFJnTMyUQQIEBh3gZ9mC2slr0jOT6rqF5H8ox4IAQIECBAgQKCNAvpEgAABAgQIECBAgAABAgQItF9ADwmMVsAAy9FKeR0BAgQIECBAgAABAgT6T0CLCBAgQGDeBHbJ22ogSw2izMOO2jdzr05+kox31Z0xaxBnbe8F2djOyeXJLOv6669vDj/88Ga11VZrFlhggWbjjTduTjnllOa2226b5Xs8QYAAAQLjK1DH4DoW1zG5js11jK5jdR2z57Dly/J8HfvrHFDngkMzf3OiCBAg0C0wUfM/zoZWTf47OSJRBAgQIECAAAECBAgQIECAwMQJ2BIBAgQIECBAgAABApMkYIDlJMHbLIHhFNBrAgQIECBAgAABAgQIECAwqQIvytbrjjz7Zdpd12ZB3VVy90wno36VjR6YLJcskXwwqbZm0rvuuuuu5uSTT2422mijZqGFFmpWXHHFZs8992y+970aO9r7PROz1FYIECDQfoE61tYxt+5QWcfgOhbXMbmOzXPofR3b6xhfx/rl89oDkzoHZKIIECDQNwLfT0vuSBQBAgQIEJiNgKcIECBAgAABAgQIECBAgACB9gvoIQECBIZDwADL4djPekmAAAECBAgQIDArAcsJECBAgACBYRHYMh2dltQgykw66nOZm5JckPRDXZdGHJbU3YOemum7kq8k/0hmWZdeemnzsY99rHn1q1/dPO1pT2s23HDD5vjjj29uuqlulDnLt3mCAAECBEYhUMfS4447bvqxtY6xdaytY+4Pf/jDOb27jt1fzos2SRZM6thex/g61mdWTZiADREgMN4CJ2UD+yRPSRQBAgQIECBAgAABAgQmR8BWCRAgQIAAAQIECBAgQIDAPAgYYDkPaJP5FtsmQIAAAQIECBAgQIAAAQIE2i+gh2Mq8LSs7YtJDaJ8VKYj67bMbJi8L7kv6ceqOwd9IQ17e/KE5M3JMckfklnW7bff3px22mnNZptt1iy66KLNsssu2+y0007NhRde2Dz44IOzfJ8nCBAgQOD/BOpYWcfMOnbWMbSOpZtvvvn0Y2sdY//vVbP8s47RdayuY3Ydu9fPK2vg0Z2ZKgIECLRR4Pnp1DuT3ZLrkz2SOv5loggQmJ2A5wgQIECAAAECBAgQIECAAIH2C+ghAQIECBAg0P8CBlj2/z7SQgIECBAg0O8C2keAAAECBAgQIECgXwXWTcPqrpU1iDIPO6ruCFl3rTytY2l/z9TIyLPTxPcm/5WsnOyf/CiZbV1xxRXNQQcd1KyyyirN4x73uOaNb3xjs99++zXf/e53Z/s+TxIgQGCEQOsf1jGxjo11jKxjZR0z69hZx9BRdL6OxXVMXimvrWN0HavrmF3H7ixSBAgQaLVADah82L97+ORM905uSHZKHpcoAgQIECBAgACBwRHQUgIECBAgQIAAAQIECBAgQKD9AnrYJWCAZReIWQIECBAgQIAAAQIECBBog4A+ECAw5AL1w92HxeD0pAa5ZDKzaqDLNpmrO0Lekukg18Vp/K7JK5NnJ+9OTknqzpyZ9K577723+fa3v93stttuzWte85rm8Y9/fLP66qs3Bx54YPODH/yg95ssJUCAQAsF6phXx746BtaxsI6JdWysY2QdK+fQ5TrW1jG3jr11rqljcR2TL5nD+zxNgACBtgk8KR16W9JdC2bBAUnd0XK7TB+bjENZJQECBAgQIECAAAECBAgQINB+AT0kQIAAAQIECBAgML4CBliOr6+1EyBAYHQCXkWAAAECBAgQIECAAAECYyVQd3Wsu1bWIMrudX4nC6YkRyRtq9+nQycmGyULJSsmeybfS2Zbf//735tvfvObzc4779y86lWvap70pCc1a665ZnPIIYc0l19++Wzf68m5FPByAgQmVaCOaXVsW2uttaYf6+qYV8e+OgbWsXAUjatjah1b6xhbx9o65tax9w+jeK+XECBAoK0Cf0nHnp98Nrk36a6nZ8Enk98kH0gelSgCBAgQINBuAb0jQIAAAQIECBAgQIAAAQIE2i+ghwQItErAAMtW7U6dIUCAAAECBAgQIDB2AtZEgAABAgQGUKAGvdQgypf0aHs997os/1kyDHVpOvmx5NXJ05INk+OT65LZ1t133918/etfb3bYYYdmueWWa5785Cc3q666arPXXntNH4h51113zfb9niRAgEA/CNSxqgZO1rGrjmF1LKtjWh3bzj333KaOdaNoZx0z69hZx9A6ltYxtY6tdYwdxdu9hMBgCGglgTEQuDnreH+yWPLppFc9Kws/k9SxddFMFQECBAgQIECAAAECBAhMoIBNESBAgAABAgQIECBAgMCsBQywnLWNZwZLQGsJECBAgAABAgQIECBAgACB9gvMqoc1oLIGVu7V4wVXZdnKSQ2IyWQo6/b0+rRks2SJ5AXJFsnJyY3JbOsvf/lLc/755zd77713s/rqqzcLLLBAM3Xq1GarrbZqTjzxxOYXv/jFbN/vSQIECEyEQB2L6phUx6Y6RtWxqo5ZdeyqY1gdy0bRjjom1rGxjpF1rKxjZh076xhax9JRrMJLCBAgMNQCt6b32ybPSA5O/pp01x+zoI63mSgCBAjMUsATBAgQIECAAAECBAgQIECAQPsF9JAAAQIECPSNgAGWfbMrNIQAAQIECBBon4AeESBAgAABAgQITIDANtnGtKQGUWbSUYdlbkpycaL+I/CrPDw22TipuwwtmelWyanJ75M51rRp05qjjjqqefe739286EUvap75zGc2b33rW5uDDjqoueSSS5p77rlnjuvwAgIECMyrQB1j6lhTx5w69jzrWc9q6lhUx6Q6NtUxapTrrmNeHfvqGFjHwjom1rGxjpF1rBzlaryMAAECBLoEahDljlm2SLJv8udkRu0244EpAQIECBAgQIAAgcES0FoCBAgQIECAAAECBAgQIECgrQL/GWDZ1h7qFwECBAgQIECAAAECBAgQIPAfAY8ItEfgWenKV5IaRPmwTEfW7zLztuSDiZqzwLV5yVHJO5JnJ3VH0Bq4+uU8viWZY916663NV7/61WannXZqVlpppeaxj33s9Ltcbrrpps3hhx/eXHrppc299947x/V4AQECBLoF6thRx5AjjjiiqWPK1KlTpx9j6lhTx5w69txyyy3db5vVfN1Zrc4ddYyrY10d8+rYV8fAOhbO6n2WEyBAgMC8CdyVt+2e1AD2mp6fx+cmaiIEbIMAAQIECBAgQIAAAQIECBBov4AeEiBAgAABAgQIjImAAZZjwmglBAgQIDBeAtZLgAABAgQIECBAgACBHgIbZlndtbIGUeZhR30xc3XXyjMyVfMm8LO87Yhk/aQGsr4o0/ckNQCp3PNwzlV3kDvhhBOaD3zgA82KK67YPOYxj2mWWWaZZvPNN2+OPPLI5rLLLmvuu+++Oa/IK4ZCQCcJlEAdE+rYUMeIOlbUMaOOHXUM2WabbZo6ptSxpV47ytQxq45ddQyrY9kz8763J3WMq2NdHioCBAgQmACBuoNl3cly1QnYlk0QIECAAAECfSygaQQIECBAgAABAgQIECBAgED7BfSQwCAKGGA5iHtNmwkQIECAAAECBAgQmEwB2yZAgACByRN4VDb9uaQGUT4905FVt0fcMgvemdyeqLET+EVW9flkq2RqskCyevKxpO5C9JdMR1VXXnllc9xxxzVbb711s/zyyzePetSjmmWXXbbZYostmro73SWXXNLceeedo1qXFxEgMNgCd9xxR1Pf+fru1zGgjgV1TKhjQx0j6lhRx4y56GUdi+qYVMemOkbVsaqOWXXsqmNYHcvmYnVeSoAAgQZBfwg8oz+aoRUECBAgQIAAAQIECBAg0FIB3SJAgAABAgQIECBAgEBjgKUPAYHWC+ggAQIECBAgQIAAAa9Zu0IAABAASURBVAIECBBohcAb0ou6E1kNoszDjvpW5qYkRydDWhPa7buytW8meyZ1F6InZ/qy5P3JF5K5GsR0xRVXNMcee2xTd6dbaaWVmgUXXLBZfPHFmzXXXLPZeeedm1NOOaW56qqrmgcffDCrVgQIDJpAfXfrO1zf5fpO13d7scUWa5761Kc29Z2v734dA+pYMJd9q2PNSXlPHXvqGFTHojom1bGpjlF1rMrTigABAgQGWGDNtP265JPJQokiQIAAgQYBAQIECBAgQIAAAQIECBAg0H4BPSRAgACBiRb4fxO9QdsjQIAAAQIECBAg0CAgQIAAAQIECMydwL55ed2V7EWZdtcuWbBaUgNtMlGTJPCTbPezybuS2k9157hV8niH5EvJr5JR1w033NB8/etfbw488MBmo402aqZMmdI88pGPbKZOnTp9/qCDDpr+/I033jjqdXohAQLjL1Dfyfru1ne0vrv1na3vbn2Ha76+0/V8vW4uW1PHkNPynjqm1LGljjEvyvwmSR176hiUh6rvBDSIAAEC8yewT97+uGS75Prk8GThRBEgQIAAAQIECBAg0E8C2kKAAAECBAgQIECAAAECBAZcwADLUexALyFAgAABAgQIECBAgAABAgTaL6CHfSlQdyT7Xlq2a9Jd/5sFr0oOSFT/CdSd4y5Msw5JNkhekDw1eUOyU/Ll5DfJqKvugjdt2rTpd7Tcaaedpt/hsu6C97jHPa556Utf2qyzzjrNDjvs0Bx99NHNd77zneamm24a9bq9kACB0QvUd6u+Y8ccc8z071x99+o7WN/F+k7WHSrrO1p3rKzvbH13R7/26a/8df6sY0QdK+qYUceOOoZsmOV1TKljSx1jMqsIECBAoMUCb07fpiYz6jF5sHXy2+SYZNFEEZgnAW8iQIAAAQIECBAgQIAAAQIE2i+ghwQIECBAgACBuREwwHJutLyWAAECBAj0j4CWECBAgAABAgQIEGi7QN2lZsYgyu6+fjILXp78IFGDI3BHmnpBclCyfvK85OnJqsnOySnJVcmDyajrH//4R/PTn/60Oeuss5pDDjmk2XLLLZvXve51zaKLLto8/vGPn373y3XXXbfZcccdmxoQVgPDaoDYqDfghQQmV2BStl7fkfqu1Hemvjv1HZoyZcr071R9t+o79t73vnf6d66+e/UdrO/iXDa2vuvT8p767tdgyjoW1DHh+VlWx4g6VtQxo44dWaQIECBAYMgE/pr+Xpt01yOzYPPkhuTEpK4pM1EECBAgQIAAgYEW0HgCBAgQIECAAAECBAgQIECg/QJ62McCBlj28c7RNAIECBAgQIAAAQIECAyWgNYSIEBgTATqTjRfzZpqEGUmHXV95tZOPpKodgj8Kd04Pzkw2SiZktQPzdfdimq+Blh9PctuTOa6/v73vzdXXXVVc+aZZzYHH3xwUwPCamBYDRAbOfiy7rZ37LHHNhdddFFz8803z/V2vIHAIArUZ70+8/XZr+/A2972tukDkuu7Ud+R+q7Ud6a+O/Udqu9Sfafmsa/1Ha7vcn2n67vd67tex4I6JszjJryNAAECBCZOYEK2dGG2smSyTnJF0qs2ycJfJKcmL0wUAQIECBAgQIAAAQIECBAgMGYCVkSAAAECBAgQIEBgeAQMsByefa2nBAh0C5gnQIAAAQIECBAgQIAAgX4TqB+QrjsYvrlHw+ruNDUg55wez1nULoHuu9qtme4tljw1WSnZJjkq+X5yezL7msWzNVCsBozVwLGDDjqo2WKLLZrXvva1zSKLLNI84QlPaKZOndrUgLMaeFYD0C6++OLmxhtvbO67775ZrNFiAv0lUJ/V+szWZ7c+w/VZrs90fbbrM16f9frM12e/vgNnnHHG9AHJ9d2Yj57Ud7K+m/Udre/qyllXfXfrO1zf5bpTZd2xso719V3P04oAAQIECMxW4Kw8u2xS55HLMu2u+vfuDbLwQ4kiQIAAgWEW0HcCBAgQIECAAAECBAgQIECg/QJ6SIAAgXESqH9wGqdVWy0BAgQIECBAgAABAnMr4PUECBAgQGBIBR6ffh+X1CDKJ2c6sv6amU2Tdyd/SdTwCtyRrl+SHJFslfx38rTk6ckKycbJ3kkN3ro803p9JnNff/vb35pp06Y1NeCsBp7VALSVV165WWyxxZpHPepRzUILLTR9AObqq6/ebLbZZs1uu+3WHHnkkc1ZZ53VXHbZZdMHYt5///1zv2HvIDAKgfps1cDJ+qzVZ64+e/UZrM9ifSZrAGV9RuuzWp/Z+uzWZ7g+y/WZrs92fcZHsalZvaS+WzXApb5r9Z3bOC+s72B9F+s7Wd/N+o7Wd/XiPFevz0QRIDBSwGMCBOZa4Ot5x/LJG5PvJiPrn5n5WKIIECBAgAABAgQIECDQVwIaQ4AAAQIECBAgQIAAAQKDIWCA5WDsp35tpXYRIECAAAECBAgQIECAAAEC7RcY7x6+KRuYltQgykw66tzMTUlOSBSBWQn8KU/8MDk52SvZKFkuqbvm1YCvGvi1Sebrh+6/mOl8Db7M+5vbbrtt+gDMb37zm83xxx/f7Lfffs3WW2/drLPOOs3yyy8/fSDmIx/5yJkDMd/0pjdNH4i5++67Tx+I+dWvfnX6QMybbrqpqcFytU4hUJ+F+kzUwMn6jNTAyfrM1MDJ+gzNGDhZn60aOFmftfrM1WevPoP1WazPZA2grM/ofIrWoMj6rtR35mNZ18hBlPXdqgEu9V2r71x99+o7WN/FvFQRIECAAIFxFfh21v6aZOXkwqSq7px8Sz0QAgTmS8CbCRAgQIAAAQIECBAgQIAAgfYL6CEBAgQIECDQQ8AAyx4oFhEgQIAAAQKDLKDtBAgQIECAAAECAyRwcNpad6J5bqbdtX0WrJX8NlEE5lWgBnzVwK+TsoI9k3cmyyU1QOwZma6YzBh8eWoe/yi5MxmTqkFuNdjtvPPOmz4Qc999950+EPOtb33r9IGYiy66aFOD5Z75zGc2yyyzTFOD6DbffPOmBtV99rOfbb761a82F198cXPllVc21113XXPHHXc0DzzwQOO/wRCofVX7rPZd7cPal7VPa9/WPq59Xfu89n19BuqzUJ+JGjhZn5EaOFmfmRo4WZ+h+izVZ2oMe1+f9frMzxhEWd+F+k7Ud6O+I/Vdqe9MfXf6cBDlGEpYFQECBAgMosDFafQqSf0yjQMyVQQIECBAgAABAq0U0CkCBAgQIECAAAECBAgQIECg/QKT30MDLCd/H2gBAQIECBAgQIAAAQIECLRdQP8IEOgWqEE7l2VhDaLMpKNqMNwrs+TjiSIwngJ/zMovTWYMvnxHHtdnb8FMa4DZqzJ9V7JPMmPw5R/yeMzr1ltvnT6IsgbRHXfccU0Nqnv/+9/f1CC7lVdeefrgyyWWWKJ56lOf2jziEY9onvSkJzWLLLJIs/TSSzevetWrpg/M3HDDDZv3ve99zU477dQccMAB0++UecoppzTnnntu893vfre56qqrmhtvvLH585//3PhvdAJldcMNN0y3K8OyLNO6s2QZl/VWW23VlH0NlKx9Ufuk9k3to9pXtc9q39UgytqXtU9r39Y+rn1d+7wGX9ZnYHStmutX1We2BlHWZ7g+y/WZnjGIsj7r9ZmfMYjypKy9vhP13chDRYAAAQIEBkKg/v+hznf90VitIECAAAECBAgQIECAAAECBNovoIcECBAgQIAAAQKtEzDAsnW7VIcIECAw/wLWQIAAAQIECBAgQIAAgXEU2CHrrh+CrkE9edhRB2Wu7kBTg4HyUBGYNIEaYPaDbP0LyR7JjMGX/5XH9Xeqz870FcnayVbJ3skxybnJFcm4/pD/3Xff3dx8883N1Vdf3fzgBz9oapDeaaed1nzuc59rDjrooGaXXXaZfqfMjTbaqFlrrbWa17zmNc2UKVOaxRZbrHnKU57SPOxhD5s+rflaXs/X6+r1W2+9dfPhD3+42XHHHZvddtut2XvvvZv999+/OeSQQ5pDDz20OeKII5qjjz66OeGEE5qTTz65+dKXvtSceeaZzTnnnNN885vfbC688MLmkksuaS699NLmxz/+cTNt2rTmmmuuaX71q181119/ffO73/2uue2225o777yz+etf/9rce++9zYMPPjg99biW1XP1mnrt9XlPvbfWUeuqdda6axu1rdpmbbvaUG2pNlXbqo3V1kMPPXR626sP1ZfqU/Wt+lh9rT5X38ugLMpkpNHiiy8+3a6er9fV6+t9ZVzWRx11VFP2tQ9qX9Q+qX1T+yifg/Gs+ozVZ+3cbKQ+ex/LtD6Lb860PpsLZ/rwpD6zdbytz3B9luszbRBlYBQBAgQIDLXAe9P7dRNFgAABAgSGQkAnCRAgQIAAAQIECBAgQIAAgfYL6CEBAvMnUD8MNH9r8G4CBAgQIECAAAECBAiMv4AtECBAgMDgCzw3Xfh6UoMoM+moX2Vu9WSnRBHod4F/pYG/T36cnJMcleyV1A/qr5XpskkNaqu/e61BbjXYbVIGYqYds6y6O2Pd0bLubNl9d8ZPfepTzcEHH9zst99+zV577dXsuuuuzQ477NBst912zTbbbNNsueWWzaabbtpsvPHGzQYbbNCsu+66zdprr92svvrqzSqrrNKstNJKzYorrti84hWvaKZOndostdRSzQte8ILmOc95TrPwwgs3Cy20ULPgggs2T3ziE5vHPOYxzcMf/vDpqce1rJ6r19Rr6z313lpHravWWeuubdS2apu17WpDtaXaVG2rNlZbq83V9upD9aX6VH2rPtadKOuOlHVnyjIoizIpm1nCjf8Tt2QTNXCyjpdzGjhZn7X6zNVnb8+8rz6LZ2dan83fZfpgoggQIDBoAtpLYLwFHpsN1P+TnJ7pVcnbk/+XKAIECBAgQIAAAQIECBCYOAFbIkCAAAECBAgQIECAQF8J+MeivtodGtMeAT0hQIAAAQIECBAgQIAAAQIERghslsf1w8tvyrS7js2CKck3kwErzSUwW4EaiFmD3Gqw22gHYtbdB+suhHU3whpcV++7JFuZllyf3JXUejNRAyBQ+6r2We272oe1L2uf1nGv9vH70ofa56/MtAbj1h0nn5XHNXByzUwNnAyCIkCAAAECYyywddb3lKTqJfnjS8nVyUaJfzsPgiJAoJeAZQQIECBAgAABAgQIECBAgED7BfSQAAECBIZZwD8SDfPe13cCBAgQIEBguAT0lgABAgQIECAw8QL1g8tfyGZrMNHjMh1Zd2Zm42SL5B+JIjCsAjUIb8ZAzLr7YN2FsO5GWIPr1g7KSsnU5DnJAkn9ne6TM100qUEB/53pGsk7khqwt3OmByafTb6Y1J0Qv5fpT5Mbk78kanQCZXVTXvqz5PvJN5IyLdsyLuv3Z9k7k9oHtS9qn9S+qX1U+6r2We272oe1L2uf1nGv9vHn8r7a5z/KtD4D7jgZCDUGAlZBgAABArMSeFSe2CHprheWhIZTAAAQAElEQVRlwUnJL5P65TCPyFQRIECAAAECBAgQ6G8BrSNAgAABAgQIECBAgAABAgTGTKB+wGPMVjaWK7IuAgQIECBAgAABAgQIECBAoP0CethqgborW92xrQZRdnf0rCyYkpycKAIE5l6g18C/U7OaGrDXPfCv7oT46jz30mSxZOTAv8UzX9/F12RaA//q+7pNHm+X1OCDXTPdK9kvOTj5VHJ4UoNAj8+0BiKclukZSQ0UPC/TC5KLkx8kNXDwykzrrlA1YOG6PL45uTW5I7k7uSd5IKnBhfdm+tekBmDflmkNOqy7P/4qj69J6phSdwS9NI/rbpAXZvrNpO4KeWamdQeqOq6ckMdHJ9XWanO1vfpQfak+Vd+qj9XX6nP1vQY/1iDIGgxZgyLr787LqgZL1qDJGjxZgyhrMGUNqqzBlWVdgy1r0GUNvqxBmDUYswZl1j5KExQBAgQIECDQRwL3pS11t/CfZNqrnpuF9cthfp1p/eKKR2eqxkjAaggQIECAAAECBAgQIECAAIH2C+ghAQIECBAgQGBQBeqHRAa17dpNgAABAgQmWsD2CBAgQIAAAQIECBAYnUANaPpqXloDkzLpqG0zt05SA5AyUQQITIJA3TXzrmz3huSq5LtJDVKswYlH5PGhySHJ/sneyW7JjsmHkw8kNTCh7u60SR5vmLwtqUHVb8r0DcnKyauSVybLJEsnL0yWSBZJnpk8NXlS8tik7hL18EwfkzwxWTBZKFk4qQGPL8h0qaQGQL4i0xWTGhC5SqarJzVAct1MN0hqwOSmmW6ZVFurzdX26kP1pfpUfas+Vl+rz9X3GrBZAzhrQGfZlFFWoQgQIECAAIEWCdT5vX4pw8vSp7ck9YsgMnlI1S+lODJLb0zqGiYTRYAAAQIECLRQQJcIECBAgAABAgQIECBAgACB9gvoIYFRCRhgOSomLyJAgAABAgQIECBAgEC/CmgXAQIE+kqg7vB2RVpUgygz6agawFUDrT7dsdQMAQIECBAgQIAAAQKjEPCSMRb4WtZX/3+yaqbfS3rV/Vn4m0QRIECAAAECBAgQIECAAIEJErAZAgQIECBAgAABAgQmQ8AAy8lQt00Cwyyg7wQIECBAgAABAgQIECDQVoFd07EZgyjzsKP2ydxrklndISZPqVYJ6AwBAgQIECBAgACBwRA4P818dfLa5H+SkbV/ZmqQZSaKAAECBHoKWEiAAAECBAgQIECAAAECBAi0X0APCRAgMAQCBlgOwU7WRQIECBAgQIAAgdkLeJYAAQIECBCYL4EX5931Q8n7Ztpd12TBKskeiSJAgAABAgQITKqAjRMgQGA2AhfludcnKyTfTP6YHJMoAgQIECBAgAABAgQGTEBzCRAgQIAAAQIECBAgQIDA3AoYYDm3YpP/ei0gQIAAAQIECBAgQIAAAQIE2i8wKD3cKg2dlrwh6a7PZsGU5MJEESBAgAABAgQIECBAYBAEfphGrp4smfwzUQTGW8D6CRAgQIAAAQIECBAgQIAAgfYL6CEBAgQIECDQ5wIGWPb5DtI8AgQIECAwGAJaSYAAAQIECBAgMGQCT09/T01qEOUjMx1Zt2Zmg+T9yf2JIkCAAIHWCOgIAQIECBAYGoE/DU1PdZQAAQIECBAg8BABCwgQIECAAAECBAgQIECAAIH2C+jhSAEDLEdqeEyAAAECBAgQIECAAAEC7RHQEwIExkvgbVlx3bWyBlHmYUd9OXN118ovZaoIECBAgAABAgQIECAw/gL9sYVF0owrkvWShyWKAAECBAgQIECAAAECBAgQGEsB6yJAgAABAgQIECAwjgIGWI4jrlUTIEBgbgS8lgABAgQIECBAgAABAn0uUH+PdHja+JXkWcnIeiAzWyfrJ3UHy0wUAQK9BCwjQIAAAQIECBBopcA+6dUySf3SmaszfWdS/w+ViSJAgACBYRTQZwIECBAgQIAAAQIECBAgQKD9AnpIgEB7BPyjTnv2pZ4QIECAAAECBAgQGGsB6yNAgAABAjMEXpsHddfKGkSZhx31P5mru1YemakiQIAAAQIECBAYPAEtJkBg/gSWyNs3TmbUi/Pg5OQXyXuShyeKAAECBAgQIECAAAECky1g+wQIECBAgAABAgQIECAwCwEDLGcBY/EgCmgzAQIECBAgQIAAAQIECBAgMA4Ce2WdNYhy6Uy7a48seH1Sd2jJZCLKNggQIECAAAECBAgQINBXAsulNb3+3f15WX58cl2yVaIIEJgrAS8mQIAAAQIECBAgQIAAAQIE2i+ghwQIECBAoD8Eev1DT3+0TCsIECBAgAABAm0Q0AcCBAgQIECAwOAKvDRNvyjZM+muupvlSlm4T6IIECBAgAABAgQIECAwzAKnpvPPSA5J/pp01yJZ8NnkpuQDyaMTRYAAAQIECBAgMIgC2kyAAAECBAgQIECAAAECBAi0UqBjgGUre6hTBAgQIECAAAECBAgQIECAQIeAGQKjEKgf+p0xiLL75Z/JgqnJJYkiQIAAAQIECBAgQIAAgab5YxB2SBZP9k96DbRcOMvr/6dOy3RCykYIECBAgAABAgQIECBAgACB9gvoIQECBAgQIECAwPwLGGA5/4bWQIAAAQLjK2DtBAgQIECAAAECBAhMnMB/ZVOnJ/VDv5l01M2ZWzf5UKIIECAw1gLWR4AAAQIECBBog8Dt6cSuSQ2m3CPTO5LuOqJ7gXkCBAgQIDBEArpKgAABAgQIECBAgAABAgQItF9ADwkMnIABlgO3yzSYAAECBAgQIECAAIHJF9ACAgQItFLgHelV3bWyBlHmYUedkrkpyZmJIkCAAAECBAgQIDAkArpJYJ4F/px37pMsmuyU3JZUXZY/LkgUAQIECBAgQIAAAQIECPSNgIYQIECAAAECBAgQIDDsAgZYDvsnQP+HQ0AvCRAgQIAAAQIECBAgQIDArAUenaeOSmoQ5dMyHVn3ZOa9yUZJrzuvZLHqGwENIUCAAAECBAgQIECg3wT+lgYdlCyWbJdsnygCBAjMn4B3EyBAgAABAgQIECBAgAABAu0X0EMCBAgQmFABAywnlNvGCBAgQIAAAQIEZgiYEiBAgAABAn0h8Ma0ou5aWYMo87CjvpW5umvlMZkqAgQIECBAgMA8CXgTAQIECEwXqF9ec2gefTdRBAgQIECAAAECBFonoEMECBAgQIAAAQIECBAgQGCQBQywHN3e8yoCBAgQIECAAAECBAgQIECg/QLD1sP90uEaRPnCTLtr5yxYLflloggQIECAAAECBAgQIEBgcgSWy2YXTtTYClgbAQIECBAgQIAAAQIECBAg0H4BPSRAgAABAgQIjFrAAMtRU3khAQIECBDoNwHtIUCAAAECBAgQIDBPAsvmXd9Pdkm668dZsGJyYKIIECBAoC8ENIIAAQIECBAYUoH6t/zPp++/SY5OFk0UAQIECBAg0FoBHSNAgAABAgQIECBAgAABAgTaL6CH/SpQ/yjTr23TLgIECBAgQIAAAQIECBAYNAHtJUCg3wU+nAbOGESZhx31icy9Irk0UQQIECBAgAABAgQIEJi1gGcmQmCDbORFyaOSLZIaaHlips9LFAECBAgQIECAAAECBAgQGH8BWyBAgAABAgQIECAwJAIGWA7JjtZNAgR6C1hKgAABAgQIECBAgACBIRFYLP38WlKDKDPpqOsyt1by0UQRaKWAThEgQIAAAQIECBAYMIH6d/x9utr8iMxvkvwiOTV5YaIIECBAYISAhwQIECBAgAABAgQIECBAgED7BfSQAAEC4yFQ/zAzHuu1TgIECBAgQIAAAQIE5k3AuwgQIECAwFgLvCsrvCpZO+muz2fBlOTcRBEgQIAAAQIECEycgC0RIEBgdgIP5skPJ9OS7qp/46+7W16bJ85IXpIoAgQIECBAgAABAgT6U0CrCBAgQIAAAQIECBAgQGAABOofXwagmZrYvwJaRoAAAQIECBAgQIAAAQIECPSpwBPSruOTGkT5pExH1t2Zec+/U4/zcHblOQIECBAgQIAAAQIECBCYYIGvZXtTk7cn1yTd9bAsWCepX6hzTqaLJ4rAfAp4OwECBAgQIECAAAECBAgQINB+AT0kQIAAAQIEugUMsOwWMU+AAAECBAgMvoAeECBAgAABAgQIrBGCutNJDaLMw46qH7ytu1bWwMuOJ8wQIECAAIGBEtBYAgQIECAwHAJfSTfrLpXvzPSXSa96Yxb+LVEECBAgQIAAgfYJ6BEBAgQIECBAgAABAgQIECDQfoFJ7qEBlpO8A2yeAAECBAgQIECAAAECBIZDQC8JTKDAwdnWuckSSXd9NAvWTq5LFAECBAgQIECAAAECBAiMscA4re7BrPeLyZLJu5PfJiOrfoHOH0cu8JgAAQIECBAgQIAAAQIECBAYPwFrJkCAAAECBAgQaJeAAZbt2p96Q4AAgbESsB4CBAgQIECAAAECBAZPYPk0+fJk+6S7Ls2CVySfSBQBAgRmCJgSIECAAAECBAgMlsADae6JyQuT9yY3JjX4cv9MFQECBAgQmJWA5QQIECBAgAABAgQIECBAgED7BfSQAIH5EDDAcj7wvJUAAQIECBAgQIAAgYkUsC0CBAgQmI3AjnluxiDKPOyoAzO3YvLjRBEgQIAAAQIECBDocwHNI0BgFAL35zXHJIslb0puSBQBAgQIECBAgAABAgQGSEBTCRAgQIAAAQIECBAg0D8CBlj2z77QkrYJ6A8BAgQIECBAgAABAgQIEBh/gedlE99IahBlJh31y8ytluycqPESsF4CBAgQIECAAAECBAhMrsC3Jnfztk5gSAR0kwABAgQIECBAgAABAgQIEGi/gB4SIECAwNAKGGA5tLtexwkQIECAAIFhFNBnAgQIECBAoFUCm6c3VyWrJ91VdzKZkoV+0DYIigABAgQIDJuA/hIgQIAAgTkIHJrnF00UAQIECBAgQIDAAAtoOgECBAgQIECAAAECBAgQIDA2Av08wHJsemgtBAgQIECAAAECBAgQIECAQD8LaNvcCyyQt5yU1CDKx2Y6su7IzEbJe5N7EkWAAAECBAgQIECAAAECBEYKbJuZDyW/SU5InpNMRNkGAQIECBAgQIAAAQIECBAg0H4BPSRAgAABAgQIDKSAAZYDuds0mgABAgQmT8CWCRAgQIAAAQIECEyqwFuy9WlJDaLMpKPOzFzdtfKUTBUBAgQIzJeANxMgQIAAAQIEWinwmPRqt6TqEfnj3cmvki8mL0wUAQIECBAYMgHdJUCAAAECBAgQIECAAAECBNovoIcE5ixggOWcjbyCAAECBAgQIECAAAEC/S2gdQQIDIvAoenoWckiSXfV3UfWzcKbE0WAAAECBAgQIECAQBsF9InA/Ausl1U8NRlZD8/MhsnPk9OTlyaKAAECBAgQIECAAAECBCZLwHYJECBAgAABAgQIEJhwAQMsJ5zcBgkQIECAAAECBAgQIECAAAECcyXwVMq28AAAEABJREFU6rz6J0kNosykoy7J3NTkM4ki0FcCGkOAAAECBAgQIECAQN8JnJQWrZp8L+lV9Yt7puWJs5NlEkWAAIE5CngBAQIECBAgQIAAAQIECBAg0H4BPSRAgEDbBQywbPse1j8CBAgQIECAAIHRCHgNAQIECBDoV4Hd0rAZgyjzsKP2ydxKSf3wayaKAAECBAgQIEBgDgKeJkCAAIGmOT8I9Yt8Xpfpt5JetVYWXpEcnygCBAgQIECAAAECgyagvQQIECBAgAABAgQIECBAYK4EDLCcK65+ebF2ECBAgAABAgQIECBAgAABAi0XWLJpmm+njzWIMpOOujpzr0/2SBQBAgQIECBAgAABAgQIEJgXge/kTaslr0i+mfSqn/VaaNlYC1gfAQIECBAgQIAAAQIECBAg0H4BPSRAgAABAgT6WcAAy37eO9pGgAABAgQGSUBbCRAgQIAAAQIExkrgfVlR3ZVylUy768gsmJL8T6IIECBAgMDEC9giAQIECBAg0DaBH6dDqycvS85O/pVU3ZI/6v9BM1EECBAgQIDA0AnoMAECBAgQIECAAAECBAgQINB+AT2cKWCA5UwKDwgQIECAAAECBAgQIECgbQL6Q2DABJ6R9p6W1A+wPiLTkVU/2Lp+FmydPJAoAgQIECBAgAABAgQIEPi3gMmYCPwka3lzsnRyenJAck+iCBAgQIAAAQIECBAgQIBAXwhoBAECBAgQIECAAIHxEjDAcrxkrZcAAQJzL+AdBAgQIECAAAECBAgMr8B66XrdtbIGUeZhR30pc3XXyi9nqggQGHwBPSBAgAABAgQIECDQzwLXpHH1/6ifyVQRIECAwLwLeCcBAgQIECBAgAABAgQIECDQfgE9JECgJQIGWLZkR+oGAQIECBAgQIAAgfERsFYCBAgQGGeBh2f9RyQ1ePKZmY6s+zPz/mSD5LZEESBAgAABAgQIEBgnAaslQIDAfAs8db7XYAUECBAgQIAAAQIECIyzgNUTIECAAAECBAgQIECAQC8BAyx7qVg2uAJaToAAAQIECBAgQIAAAQIEBkfgdWlq3bWyBlHmYUddmLm6a+VnM1XdAuYJECBAgAABAgQIECBAoN8E6pcH/SqNek/yiEQRmH8BayBAgAABAgQIECBAgAABAgTaL6CHBAgQIECgDwQMsOyDnaAJBAgQIECAQLsF9I4AAQIECBAg0ENg7yyrQZRLZdpdu2fBKsk1iSJAgAABAgQGREAzCRAgQIDAEAu8OH1fP3lecnxSAy23zPSRiSJAgAABAgQItEpAZwgQIECAAAECBAgQIECAAIH2CXQPsGxfD/WIAAECBAgQIECAAAECBAgQ6BYwP3kCU7Lpi5M9ku66Mgtek+ybKAIECBAgQIAAAQIECBAgML8CE/X+j3VtaPHMfy65Lvlg8phEESBAgAABAgQIECBAgAABAuMjYK0ECBAgQIAAAQLzKWCA5XwCejsBAgQITISAbRAgQIAAAQIECBBohUD9UOmMQZTdHfp0FiyTfDdRBAgQGFIB3SZAgAABAgQIEBhQgbpj5T96tP3ZWVb/v3t9pjsmj00UAQIECAy9AAACBAgQIECAAAECBAgQIECg/QJ6SGCwBAywHKz9pbUECBAgQIAAAQIECPSLgHYQIEBg9AL1A6Vn5OX1Q6WZdNRNmVsn2TZRBAgQIECAAAECBAj0m4D2ECAwGoFd8qJFk08mvQZaLpTlByY3JvXaJ2aqCBAgQIAAAQIECBAg0D8CWkKAAAECBAgQIECAwFALGGA51Ltf54dJQF8JECBAgAABAgQIECBAYFIE3pmtTktqEGUmHXVy5qYkZyWKwJgIWAkBAgQIECBAgAABAgQmSeBP2e5Hkucmhyf3Jt31tCzYL3lZoggQmA8BbyVAgAABAgQIECBAgAABAgTaL6CHBAgQIDBxAgZYTpy1LREgQIAAAQIECHQKmCNAgAABAm0WeEw6d3RSgyifmunIqrt5bJEFGyd3JooAAQIECBAg0GYBfSNAgACB4RL4Q7r7gaQGWtb/F9+XxyPrfzNzcaIIECBAgAABAgTaJaA3BAgQIECAAAECBAgQIEBgYAUMsBz1rvNCAgQIECBAgAABAgQIECBAoP0CY9LDVbOWaUkNosyko76ZuSnJsYkiQIAAAQIECBAgQIAAAQJtFfhdOrZl8rzk88kDSdWe9cfkRwsIECBAgAABAgQIECBAgACB9gvoIQECBAgQIEBgdAIGWI7OyasIECBAgEB/CmgVAQIECBAgQIBAvwnsnwbVIMoXZNpdO2XB6smvEkWAAAECBEYv4JUECBAgQIAAgcEVuDFNf0/y4uSQ5OuJIkCAAAECBHoJWEaAAAECBAgQIECAAAECBAi0X0AP+1LAAMu+3C0aRYAAAQIECBAgQIAAgcEV0HICQyrw8vT7B8nOSXf9KAtWSA5KFAECBAgQIECAAAECBFohoBME5lKgftnQDnP5Hi8nQIAAAQIECBAgQIAAgUkWsHkCBAgQIECAAAECwyBggOUw7GV9JEBgdgKeI0CAAAECBAgQIECAwPwKfCQrmDGIMg876uOZe2Xyw0QRIDB5ArZMgAABAgQIECBAgMBgCtRdLxcdzKZrNQECkyBgkwQIECBAgAABAgQIECBAgED7BfSQAAECYy5ggOWYk1ohAQIECBAgQIAAgfkV8H4CBAgQGBCBxdPOs5MaRJlJR/02c2sl2yeKAAECBAgQIECAQA8BiwgQIEBgDgIb5PmPJr9OjkqenSgCBAgQIECAAAECAyaguQQIECBAgAABAgQIECDQ7wIGWPb7HhqE9mkjAQIECBAgQIAAAQIECBAYPoF3p8tXJTWIMpOOOiFzU5Jzk/aUnhAgQIAAAQIECBAgQIAAgYkV2PXfm3tkpu9NfpMcljwjUeMlYL0ECBAgQIAAAQIECBAgQIBA+wX0kAABAgQIEOgQMMCyg8MMAQIECBAg0BYB/SBAgAABAgQIjJPAE7PeGkBZqceZnVl/yaMaeLlppn9NFAECBAgQIDDOAlZPgAABAgQItFZgjfRs6WRkPToz2yTXJ59InpYoAgQIECBAYAgEdJEAAQIECBAgQIAAAQIECBBov8Bk9tAAy8nUt20CBAgQIECAAAECBAgQGCYBfR18gTXThWlJDaLMpKPOydyU5MREESBAgAABAgQIECBAgMDwCuj52Ah8L6vZK7kz6a7HZsGHkxpoeUCmCyaKAAECBAgQIECAAAECBAhMpIBtESBAgAABAgQItEjAAMsW7UxdIUCAwNgKWBsBAgQIECBAgAABAiMEDsnjGkT5nEy76yNZsHZSP9iZiSJAgMAgCWgrAQIECBAgQIAAgb4U+HNatXeyWLJ98qekux6fBTslNyZ7JooAAQIEZingCQIECBAgQIAAAQIECBAgQKD9AnpIgMC8ChhgOa9y3keAAAECBAgQIECAwMQL2CIBAgQmXmCFbPJHyUeT7vpBFrw8+WSiCBAgQIAAAQIECBAYKwHrIUCAwH8E7s7DjyeLJvULjm7JtLtqoOVzuxeaJ0CAAAECBAgQIECgzwU0jwABAgQIECBAgAABAn0iYIBln+wIzWingF4RIECAAAECBAgQIECAwEAL1F0wZgyi7O7IAVnwquR/EzXkArpPgAABAgQIECBAgAABAuMu8I9soX7B0eKZfiC5KZlRD+ZB3e0yE0Vg/ASsmQABAgQIECBAgAABAgQIEGi/gB4SIECAwHAKGGA5nPtdrwkQIECAAIHhFdBzAgQIECBAYM4Cz89LzktqEGUmHfWLzK2a7JIoAgQIECBAgEC/CmgXAQIECBBoq8C96djhSd2xcstMr0u+kPwmUQQIECBAgACBYRPQXwIECBAgQIAAAQIECBAgQGAMBPp8gOUY9NAqCBAgQIAAAQIECBAgQIAAgT4X6KvmbZHWXJWslnTX0VkwJTk/UQQIECBAgAABAgQIECBAgMBcCYzpi+/L2ur/05fI9COJIkCAAAECBAgQIECAAAECBPpCQCMIECBAgAABAoMnYIDl4O0zLSZAgACByRawfQIECBAgQIAAgTYKLJhOnZzUD2c+JtORdXtm3pnUnTHqThl5qAgQIECg9QI6SIAAAQIECBAgMCgCdwxKQ7WTAAECBPpQQJMIECBAgAABAgQIECBAgACB9gvoIYE5CBhgOQcgTxMgQIAAAQIECBAgQGAQBLSRAIH5Enhr3j0tqUGUmXTUGZmru1Z+MVNFgAABAgQIECBAgACBSRWwcQIExkRgp6zllOSFiSJAgAABAgQIECBAgEDfCWgQAQIECBAgQIAAAQITK2CA5cR62xoBAv8n4E8CBAgQIECAAAECBAj0i8Cn05Azk4WT7vpgFrwt+V2iCBCYewHvIECAAAECBAgQIECAQL8JPD4NqgGW78j02uT05CWJIkBg3gW8kwABAgQIECBAgAABAgQIEGi/gB4SIECg1QIGWLZ69+ocAQIECBAgQIDA6AW8kgABAgSGTOA16e+VSQ2izKSjLs5c3bXysEwVAQIECBAgQIBAqwR0hgABAgSGXOAj6f+Tk6qH5Y91k6uSs5NlEkWAAAECBAgQINAKAZ0gQIAAAQIECBAgQIAAAQKjFzDAcvRW/fVKrSFAgAABAgQIECBAgAABAgTmVWD3vHHGIMo87KiPZW7lpH64MpNJLpsnQIAAAQIECBAgQIAAAQIExlJgqVmsbK0svyI5N1k+mdiyNQIECBAgQIAAAQIECBAgQKD9AnpIgAABAgQI9K2AAZZ9u2s0jAABAgQIDJ6AFhMgQIAAAQIE+lygfojygrSxBlFm0lE/y9zrkj0TRYAAAQIECMxGwFMECBAgQIAAgQEWWD9tf0XyzaRXrZGFlybfServCTJRBAgQIEBgOAX0mgABAgQIECBAgAABAgQIEGi/gB7+n4ABlv/n4E8CBAgQIECAAAECBAgQaKeAXhGYIfD+PJiWvD7priOyYEpSPzyZiSJAgAABAgQIECBAgACBARPQXAJzI/DjvHj1ZNnkzKRXrZyFFyZvSxQBAgQIECBAgAABAgQI9IeAVhAgQIAAAQIECBAYFwEDLMeF1UoJECAwrwLeR4AAAQIECBAgQIDAGAsslPV9KalBlA/PdGTdkpm3J9skDyaKAAECEyRgMwQIECBAgAABAgQI9IHAFWnDuslSyVeS7r8buCnLzk4UAQIE5lHA2wgQIECAAAECBAgQIECAAIH2C+ghAQJtEDDAsg17UR8IECBAgAABAgQIjKeAdRMgQGBwBWrwZN21sqbdvTgtC16a1A9QZqIIECBAgAABAgQIDLmA7hMgQGB4Ba5J1+vvDpbM9JTkgaRqn/zxz0QRIECAAAECBAgQaI+AnhAgQIAAAQIECBAgQIDAQwQMsHwIiQWDLqD9BAgQIECAAAECBAgQIDD0Ao+IwJFJ3bmy7mCZhzPrvjx6X7Jh8sdEDaiAZhMgQIAAAQIECN9YUCsAABAASURBVBAgQIAAgTEW+EXWt1HywuTQ5JhETbKAzRMgQIAAAQIECBAgQIAAAQLtF9BDAgQIECAw2QIGWE72HrB9AgQIECBAYBgE9JEAAQIECBCYOIHXZ1N118oaRJmHHXVB5qYkn0sUAQIECBAgQGCsBayPAAECBAgQaIfAb9KN7RJFgAABAgQIEOglYBkBAgQIECBAgAABAgQIECDQMoEeAyxb1kPdIUCAAAECBAgQIECAAAECBHoItHLRx9KrGkS5ZKbdtXsWvCG5NlEECBAgQIAAAQIECBAgQGBIBHRzAgXWmMBt2RQBAgQIECBAgAABAgQIEBgh4CEBAgQIECBAgMD8CBhgOT963kuAAAECEydgSwQIECBAgAABAgRmLTA1T12S1CDKTDrqJ5l7dbJvoggQIECg3wW0jwABAgQIECBAgMBgCjw/zT4n+W3y7uThiSJAgACBWQlYToAAAQIECBAgQIAAAQIECLRfQA8JDJCAAZYDtLM0lQABAgQIECBAgACB/hLQGgIE+kLgQ2nFjEGUedhRh2buZcn3EkWAAAECBAgQIECAAIF5EvAmAgQIjEJgj7zmYclzkhOSa5N3Jn4mIwiKAAECBAgQIECAwCAIaCMBAgQIECBAgAABAsMr4C/zh3ff6/nwCegxAQIECBAgQIAAAQIE2iSwcDpzZlKDKDPpqBsz99Zku0QRGDYB/SVAgAABAgQIECBAgACBiRX4r2xug2Rk1R0tT86CnybrJTX4MhNFYMwErIgAAQIECBAgQIAAAQIECBBov4AeEiBAgMAECRhgOUHQNkOAAAECBAgQINBLwDICBAgQIDBPAnUHiGl5Zw2izKSjTsrclOSriSJAgAABAgQIEOgLAY0gQIAAAQKtFnhcevetpFctmYVfTurvMd6WqSJAgAABAgQItFhA1wgQIECAAAECBAgQIECAwGAKGGA5N/vNawkQIECAAAECBAgQIECAAIHJFHhsNn5MUneAWDDTkfX3zGyebJLclcx7eScBAgQIECBAgAABAgQIECDQfoGx6+Gvs6o1k5cl5yS96iVZ+JXkx8mbEkWAAAECBAgQIECAAAECBAhMhIBtECBAgAABAgRGIWCA5SiQvIQAAQIECPSzgLYRIECAAAECBIZEYLX0s+72UIMo87Cjzstc3bXyuEwVAQIECBBopYBOESBAgAABAgQI9L3AT9LCtZOXJmck/0q6a9ks2D9RBAgQIECgp4CFBAgQIECAAAECBAgQIECAQPsF9LD/BAyw7L99okUECBAgQIAAAQIECBAYdAHtJzDWAgdkhTWI8vmZdteOWVB3fqi7ReShIkCAAAECBAgQIECAAIEJErAZAgR6C/w0i9+WvDg5NXkwGVl7jJzxmAABAgQIECBAgAABAn0uoHkECBAgQIAAAQIEWi9ggGXrd7EOEiAwZwGvIECAAAECBAgQIECgTwVekXZdmuyUdNflWbB8cnCiCBAgMAoBLyFAgAABAgQIECBAgMCECvwiW3tH8sLkxOT+ZFpydqIIEBg3ASsmQIAAAQIECBAgQIAAAQIE2i+ghwQIEBhbAQMsx9bT2ggQIECAAAECBAiMjYC1ECBAgMBHQzBjEGUedtQhmVsuuSxRBAgQIECAAAECBAZXQMsJECBAYBgEfp1Ovjt5fvKeRBEgQIAAAQIECAybgP4SIECAAAECBAgQIECAQF8LGGDZ17tncBqnpQQIECBAgAABAgQIECBAYIwEnpP1nJPUIMpMOuo3mVsz2SFRkyBgkwQIECBAgAABAgQIECBAgMA8C1yfd/4k6fvSQAIECBAgQIAAAQIECBAgQKD9AnpIgAABAgQI/EfAAMv/WHhEgAABAgQItEtAbwgQIECAAIHBE6i7OExLs2sQZSYddXzmpiRfTxQBAgQIECBAYIaAKQECBAgQIECgzQKvT+e2TRQBAgQIEBh2Af0nQIAAAQIECBAgQIAAAQIE2i8waT00wHLS6G2YAAECBAgQIECAAAECBIZPQI9nIfCkLP98UoMon5jpyPpzZt6VbJb8LVEECBAgQIAAAQIECBAgQKDPBTSPwJgJfDxr+lTyh+TDyWMTRYAAAQIECBAgQIAAAQJ9IaARBAgQIECAAAECbREwwLIte1I/CBAgMB4C1kmAAAECBAgQIEBg/AXWyibqrpU1iDIPO+rszNVdK7+QqSJAgACB8RKwXgIECBAgQIAAAQIE+lGg/s5k6r8b9sxMP5HcmOycdP+CqixSBAgQmIOApwkQIECAAAECBAgQIECAAIH2C+ghAQLzJGCA5TyxeRMBAgQIECBAgAABApMlYLsECLRKoO7CUIMoF+/Rq7orw5uz/IZEESBAgAABAgQIECAwZAK6S4AAAQLNNj0MnpZl+yf19yV7ZfqURBEgQIAAAQIECBAYWAENJ0CAAAECBAgQIECAQD8IGGDZD3tBG9osoG8ECBAgQIAAAQIECBAg8FCBFbPox8lHku76fhYsm3wqUQQGRUA7CRAgQIAAAQIECBAgQIDAWAu8JSv8aHJL0l0LZMGeSQ203C/TBRM1/gK2QIAAAQIECBAgQIAAAQIECLRfQA8JECBAYAgFDLAcwp2uywQIECBAgMCwC+g/AQIECBCYVIGds/UZgyjzsKPqDgz/nSVXJIoAAQIECBAgQGC+BLyZAAECBAgQGHCBf6T9n0ielWyX9Bpo+aQs3yX5XfLWRBEgQIAAAQJDJ6DDBAgQIECAAAECBAgQIECAwPwK9P8Ay/ntofcTIECAAAECBAgQIECAAAEC/SDwgjTim0kNosyko37eNM2qWbJroggQIECAAAECBAgQIECAAIG2CujXvAocmjcummyVXJ90V/3sx6XdC80TIECAAAECBAgQIECAAIFJEbBRAgQIECBAgMCACdRfsg9YkzWXAAECBAhMvoAWECBAgAABAgQIzJXAe/Pqq5IaRJlJRx2VuSnJ+YkiQIAAAQJ9JaAxBAgQIECAAAECBPpI4L60pf4e5XmZbpr8OplRx+RBrztcZrEiQIAAgTkJeJ4AAQIECBAgQIAAAQIECBBov4AeEpidgAGWs9PxHAECBAgQIECAAAECBAZHQEsJ9KPAU9OoU5L64b9HZzqy/pSZdyR154V/ZqoIECBAgAABAgQIECBAYM4CXkGAAIEHQnBC8sJko2Rasm+iCBAgQIAAAQIECBBoj4CeECBAgAABAgQIECAwgQIGWE4gtk0RIDBSwGMCBAgQIECAAAECBFousE76Vz/gV4Mo87CjTs9c3bXy1EwVAQKtFtA5AgQIECBAgAABAgQIEBgngQez3vrFVlMzdffKIKjJFLBtAgQIECBAgAABAgQIECBAoP0CekiAAIH2Chhg2d59q2cECBAgQIAAAQJzK+D1BAgQIDBWAp/Jis5Inp2MrH9l5gPJesnvE0WAAAECBAgQIEBg4gVskQABAgQIEHgaAgIECBAgQIBA6wV0kAABAgQIECBAgAABAgQIjFLAAMtRQvXjy7SJAAECBAgQIECAAAECBAj0mcBKaU/dtbIGUeZhR12Uubpr5eGZqrkQ8FICBAgQIECAAAECBAgQIECg/QIT2MMnZFvXJV9LlkkUAQIECBAgQIAAAQIECBAgMEECNkOAAAECBAj0p4ABlv25X7SKAAECBAgMqoB2EyBAgAABAsMrsEe6XoMoX5ppd+2dBa9NfpooAgQIECBAYPAF9IAAAQIECBAgQGBwBbZO02uQ5dqZXpGclyyfKAIECBAg0C1gngABAgQIECBAgAABAgQIEGi/gB5GwADLICgCBAgQIECAAAECBAgQaLOAvo2zwFJZ/4VJDaLMpKNqQGUNrNyrY6kZAgQIECBAgAABAgQIECAw5gJWSIDAKAQeldd8JBlZq2Xm0qT+fmflTBUBAgQIECBAgAABAgT6WEDTCBAgQIAAAQIECIy9gAGWY29qjQQIEJg/Ae8mQIAAAQIECBAgMDgCdceDq9Lc1yXddXgWTEnqrpaZKAIECBDoEDBDgAABAgQIECBAgACBiRd4cTb5sKRX1d/vfCdP/DBZM1EECIyFgHUQIECAAAECBAgQIECAAAEC7RfQQwIEBl7AAMuB34U6QIAAAQIECBAgQGD8BWyBAAECXQLPzPyXkxpE2f13C3/I8vWSDyT/ShQBAgQIECBAgAABAgMioJkECBAg0HqBaenhIskHk98lvWq5LDwnuSwx0DIIigABAgQIECDQNgH9IUCAAAECBAgQIECAAIFOge4fgux81hyBwRTQagIECBAgQIAAAQIECBAYP4H1s+r6YbwaRJmHHXVq5uquladnqgiMt4D1EyBAgAABAgQIECBAgAABAnMvcE/ecljynGSr5PqkV70yC+uXaz0i08ks2yZAgAABAgQIECBAgAABAgTaL6CHBAgQIEBgUgUMsJxUfhsnQIAAAQIEhkdATwkQIECAwMALPDI9+GxyWvKMZGT9MzP1A3nvyPSPiSJAgAABAgQIDKmAbhMgQIAAAQIEBkbgvrT0qOR5yabJr5LuOiQL7k8UAQIECBAg0CFghgABAgQIECBAgAABAgQIEGiTQO8Blm3qob4QIECAAAECBAgQIECAAAECvQVGv3SVvHRaUoMoM+mob2duSlI/kJeJIkCAAAECBAgQIECAAAECBPpKQGMIzF7ggTx9QvKiZKPkmqSqfonWMfVACBAgQIAAAQIECBAgQGAABDSRAAECBAgQIEBgngUMsJxnOm8kQIAAgYkWsD0CBAgQIECAAIFJEdgnW61BlC/OtLt2y4I3Jj9PFAECBAgQGBMBKyFAgAABAgQIECBAYFIEHsxWT0mWSt6ebJ/8M1EECBAYFwErJUCAAAECBAgQIECAAAECBNovoIcEBkXAAMtB2VPaSYAAAQIECBAgQIBAPwpoE4E2CyyTzn03qUGUmXTUFZn772S/RBEgQIAAAQIECBAgQKDtAvpHgACBYRP4Sjp8YqIIECBAgAABAgQIDJOAvhIgQIAAAQIECBAgMKQCBlgO6Y7X7WEV0G8CBAgQIECAAAECBAiMSmDbvGrGIMo87KhPZW7Z5PuJIkCgLwU0igABAgQIECBAgAABAgQITLjAYtli/cKuTNTECNgKAQIECBAgQIAAAQIECBAg0H4BPSRAgACBiRAwwHIilG2DAAECBAgQIEBg1gKeIUCAAIF+ElgkjTkrqUGUmXTUjZl7S/LhRBEgQIAAAQIECBCYOwGvJkCAAAECBNousGc6WL+w67xMX54oAgQIECBAYBgF9JkAAQIECBAgQIAAAQIECAyggAGWc7nTvJwAAQIECBAgQIAAAQIECLRUYKP0a1pSgygz6agvZO6lydeSoSidJECAAAECBAgQIECAAAECBNovoIdjJrBE1rRJUrVa/vhRcmGycqIIECBAgAABAgQIECBAgMCkCtg4AQIECBAgQGBOAgZYzknI8wQIECBAoP8FtJAAAQIECBD9Cz6EAAAQAElEQVQgMD8Cj8ubj01OShZIRtbfMrNZ8q7kz4kiQIAAAQIEJk/AlgkQIECAAAECBAj0q8BeadjDk5H1usx8J/lu8sZEESBAgMDoBLyKAAECBAgQIECAAAECBAgQaL+AHvaZgAGWfbZDNIcAAQIECBAgQIAAAQLtENCLARFYPe2cltQgykw66huZm5IcnygCBAgQIECAAAECBAgQINBDwCICBAhMFzgkf56R/Cvprv/Ogm8llyVrJYoAAQIECBAgQIAAgYET0GACBAgQIECAAAEC7RYwwLLd+1fvCBAYrYDXESBAgAABAgQIEBg+gQPT5RpE+bxMu2uHLFgj+U2iCBAg0B4BPSFAgAABAgQIECBAgACB8RD4aVb6tmSp5EtJr3plFp6dXJnUoMtMFIFxErBaAgQIECBAgAABAgQIECBAoP0CekiAAIExFDDAcgwxrYoAAQIECBAgQIDAWApYFwECBMZJoH6Y7YdZ945Jd9WdBJbLwrrrQCaKAAECBAgQIECAAIHxFrB+AgQIECDQIoFr05cNkiWSzyf3J901JQselygCBAgQIECAwFAJ6CwBAgQIECBAgAABAgQI9K+AAZb9u28GrWXaS4AAAQIECBAgQIAAAQL9L7B9mjhjEGUedtTBmVs+uTxRBGYlYDkBAgQIECBAgAABAgQIECDQfoH57eF1WcF7kucmRyf/TGZU/d3T+TNmTAkQIECAAAECBAgQIECAAIFJE7BhAgQIECBA4N8CBlj+G8KEAAECBAgQaKOAPhEgQIAAAQL/Fqi7BpybxzWIMpOO+nXm1kh63dEyixUBAgQIECBAoN8FtI8AAQIECBAgQKBPBW5Mu7ZMFk8OS+5JdkoUAQIECBCYBwFvIUCAAAECBAgQIECAAAECBNovMDk9NMByctxtlQABAgQIECBAgAABAgSGVWDi+71pNjktqUGUmXTUcZmbknwjUQQIECBAgAABAgQIECBAgMBYCVgPAQIjBf6QmQ8miyXfSRQBAgQIECBAgAABAgTaIaAXBAgQIECAAAECrRAwwLIVu1EnCBAgMH4C1kyAAAECBAgQIDCwAk9Oy09MahDlEzIdWXdlZpNk8+TviSJAgACBIRfQfQIECBAgQIAAAQIECEyAwG0TsA2bIEBgNgKeIkCAAAECBAgQIECAAAECBNovoIcECMy9gAGWc2/mHQQIECBAgAABAgQITK6ArRMgMGeBtfOSumtlDaLMw476WubqrpUnZaoIECBAgAABAgQIECDQrwLaRYAAAQIESuDi/LFT8vhEESBAgAABAgQItE9AjwgQIECAAAECBAgQIDDpAgZYTvou0ID2C+ghAQIECBAgQIAAAQIEJlTgE9laDaJcLNPu2i4L3pLcmCgCBMZUwMoIECBAgAABAgQIECBAgACBMRZ4e9b3muSA5KZkz+TJySSWTRMgQIAAAQIECBAgQIAAAQLtF9BDAgQIEBg2AQMsh22P6y8BAgQIECBAoASEAAECBNoo8Kp06n+TDyfd9b0seFlyaKIIECBAgAABAgSGRUA/CRAgQIAAAQKDK1A/z7LXiOYvkMc1X784bL88XjBRBAgQIECAQAkIAQIECBAgQIAAAQIECBAgMF8C9RfS87WCiXizbRAgQIAAAQIECBAgQIAAAQKzFdglz84YRJmHHVU/cPbqLPlJ0telcQQIECBAgAABAgQIECBAgED7BfSQwCgFnpPX1aDKTDrqSZmrvwv7XaafSJ6eKAIECBAgQIAAAQIECBDoMwHNIUCAAAECBAgMkoABloO0t7SVAAECBPpJQFsIECBAgAABAv0g8MI04ltJDaLMpKOuzdwbk90SRYAAAQIECMybwCC862FpZP3g+eKZTklek6yVbJRsnWybbJ/UD6Hvmem+yUHJJ5PDkqOS45OTktOSM5Kzk/OSC5KLkx8kP0quTK5Ofplcl9yc3Jrckdyd3JM8kNyf/CP5S3J7cktyU/Lb5BfJz5L65Q+XZ/r95KLk28k3kq8lpyenJl9Ijks+l1Rbq83V9upD9aX6VH2rPlZfq8/V9/rlEi/NexZLnpKUUSaKAAECBAgQIEBggAR+k7bWNe5HMr0t6a7HZMGHk7qj5WcyfVaiCBAgMK8C3keAAAECBAgQIECAAAECBAi0X0APCcxSwADLWdJ4ggABAgQIECBAgAABAoMmoL1DJrBl+ntVUoMoM+moGoRQAyxqoELHE2YIECBAgACBvhOoO/AsklYtnfx3skbyjuR9yU7JAcmRySnJ15PvJT9N6gfJ/5zpg0kNcKwBjzUAsgZE1gDJGjB5eJ77VHJwUr+QYa9Md012SLZLtknem7wnqcGJ62e6TlKDFFfL9PVJDdhcIdOXJ3V9sWSmz0/qh92fnekzkhrg+YRMH53Uvzs8PNP6gfcnZrpgslCycFJ3IXpBpkslU5NXJCsmKyWrJKsnayfrJhskGyebJnXdU22tNlfbqw/Vl+pT9a36WH2tPlffL8l7piXXJ3cmZVRWZVZ2382yc5MyLdsyLusyL/vaB7UvXpLXLJo8OVEECBDoIwFNIUCAwNAI3Jue1i/ZqOvIul6ra7ss6qi67vxAlvw6eWyiCBAgQIAAAQIECLREQDcIECBAgAABAgQIEJgogfpBh4nalu0QIECgU8AcAQIECBAgQIAAAQLzIvC0vOmLSQ2ifFSmI+uPmdkwqcEB92WqCBAgMPkCWkBguARqYGENJKyBg29O17dKPpYck9TAvxr8WIMgazBk/XD43A78e1PW86qkBmPWoMwanJlZNQqBsiqzsqvBkzWIsgZT1nVT/bB+DbKswZY16LIGX9YgzPplFjdk3Xclta9qn9WgzdqHtS9rnx6d5/ZOal/X4NDa9zXw1L+/BEURIECAAAECBMZI4O9ZT93JvH75xR55XL88I5OOOjFzdRf1TNSkCNgoAQIECBAgQIAAAQIECBAg0H4BPSRAgEBLBfwDf0t3rG4RIECAAAECBAjMm4B3ESBAoM8F6m5OdTemGkTZ3dTTs6DuKnVapooAAQIECBAYW4H6u/QZAydrEF0NpqtBdTVwsgbj/W8294fk/uSm5PLkq8lnk92TzZO6K2TdDbLO13X3x6dk2cMSNRgCta9qny2W5tY+rH1Z+3SLzNcP+de+/loe176/OdMHkt8n9dk4J9MaiFl33ay7cdZnqO4IaiBmYCarbJcAAQIECBAYSIG/ptX7JHU9vW+mdydV9cswagBmPRYCBAgQIECAwEwBDwgQIECAAAECBAgQIECAwGgE6odCRvM6r+lPAa0iQIAAAQIECBAgQIAAgeEQqB/oPyxdrUGU/5XpyKofINsmC9ZLamBHJqplArpDgAABAuMnUH9HXoPcarBbDXqrwW81cLIGw80YOFmD5Gqw3IyBkzWIrgbT1aC6GjhZd0J8WZr4zGRS6slPfnKz6KKLNi996UubV7/61c2aa67ZvPOd72ze//73N9ttt12zww47NLvuumuz1157Nfvtt19z8MEHN5/61Keaww8/vDnqqKOa448/vjnppJOa0047rTnjjDOas88+uznvvPOaCy64oLn44oubH/zgB82PfvSj5sorr2yuvvrq5pe//GVz3XXXNTfffHNz6623NnfccUdz9913N/fcc0/zwAMPNPfff3/zj3/8Y/qyeq5eU6+t99R7ax1XZl21zlp3baO2VdusbVcbqi3VpmpbtbHaWm2utlcf9kpfqk/Vt+pj9bX6XH0vg7Iok7JpJu+/Z2XT9dlYM9MaiLlnpp9L6jP0o0znNBCzBnDWZ7Ou/+p6MG9RBAgQIECAQIsFdG30AnflpfWLTGqg5cF5fFxyQ6IIECBAgAABAgQIECBAgEC/C2gfAQIECBAg0IcC9cMjfdgsTSJAgAABAgQGV0DLCRAgQIAAgTEWWDnrq7tW1iDKPOyo72Su7qB0RKaKAAECBAgQ6C3w9CxeIdkk+VjyxaTuMjhj4GQNcqvBbjXorQa/1cDJGgy3Rl5Xg+NqkFwejk898YlPbBZeeOFmqaWWalZcccVm9dVXbzbYYINmyy23bHbcccdm//33b4444ojm5JNPbs4555zmkksuaaZNm9Zcf/31zV133dX861//mj694YYbpi+v5+t19fp63yc/+cnmoIMOavbdd99mzz33bHbZZZdm++23b7bddttm6623bt773vc273nPe5qNNtqoWX/99Zt11lmnWWuttZrVVlutef3rX9+85jWvaVZYYYXm5S9/eTNlypRmySWXbJ7//Oc3iy++ePPsZz+7ecYzntEssMACzROe8ITm0Y9+dPP//t//ax7+8Ic3j3nMY6Yvq+fqNfXaxRdffPp7ax21rlpnrbu2Uduqbda2qw3VlmpTta3aWG2tNlfbqw/Vl+pT9a36WH2tPlffy6CMymSkUZnV8nq+Xlevr/eVcVlvtdVW0+1rH9S+qH1S+6b20fjs/Zlrrc/YyzLXPRDz7Cz7UfK75MGkPrOXZ1qf4fos12d6xczXZzwTRYAAAQIECBAYOoE70uMdk/cmigABAgTGRcBKCRAgQIAAAQIECBAgQIAAgfYL6KEBlj4DBAgQIECAAAECBAgQINB+gcHtYd3lqAZRvqRHF/bKstclP0sUAQIECBAYdoEaYFaDKDcORN2B8pRMayBa/cD1bXn8g+TEpO5ys2Gmr0hqUFsmY1sLLbRQM3Xq1OkDJTfbbLNmt912a4488sjmrLPOai666KLmJz/5SfPb3/62uf3226ff6fEvf/lLc9NNNzU/+9nPmu9///vNN77xjebUU09tPve5zzUHHnhgs/POO0+/E2X33RkXW2yxZpLvzji2cOO8trIqs7qzZd3hsu50WaZ158syLuvPfvaz0+1rH9S+qH1S+6b2Ud2Vs/ZZ7bvahxdlX9Y+rX1b+7j2dQ3MrH1fn4Fx6k59ZuuzW5/h+izXZ/r72VZ9xuuzXp/5+uzXd2DjLK/vRH038lARIEBgSAR0kwABAqMTWCgve3miCBAgQIAAAQIECBAYRAFtJkCAAAECBAgQIDDGAgZYjjGo1REgQGAsBKyDAAECBAgQIEBg6AWWjsD/JDWIMpOOuipzKyf1g/OZKAIECBAYVAHtnmuBp+UdyycbJXUerIFkl+Xx7UkNMKtBlF/I4z2SdyQ1EG2BTMek6i6MddfFGkS36aabTh84WXc/rEF2P/zhD5sbb7yxue+++5pbbrll+iDKGqR37LHHNvvss0/zvve9r3nLW97SrLTSSs3UqVOb5zznOc2CCy44/U6PY9I4Kxl3gborZ+2z2ndTsw9rX9Y+rX1b+7j2de3zGnxZn4H6LNRnoj4b9Rmpz0oNxKzPTn2G6rNUn6kxbHh91uszX5/9+g7Ud6G+E/XdqO9IfVfqO1PfnRp8Wd+l+k6NYROsigABAgQIECAwMAIfSkvrTuHnZrpMogiMq4CVEyBAgAABAgQIECBAgAABAu0X0EMCBAZbRGuUewAAEABJREFUwADLwd5/Wk+AAAECBAgQIEBgogRshwCBiRPYJpuqQZSvzbS7DsuCKcnFiSJAgAABAm0UqAFfNfBro3SuftHAyZn+MKkBYn/M9NLkpKQGkNVAslfm8YLJPFcNcqvBbquttlpTg9923XXXpgbDnXnmmU0NjrvhhhumD5y89dZbmyuvvHL6HSaPO+646QMn6+6HNchuueWWaxZZZJHmEY94xDy3wxvbJVCfhfpM1GejPiP1WamBmPXZqYGY9Vmqz1QNxKzPWH3W6jNXn736DNZnsT6T9dmsz+h86tR3pL4r9Z2p704NvqzvUn2n6rtVgy/ru1bfufru1XewvovzuVlvH1ABzSZAgAABAm0XeEI6+IGkao38cUVyVrJkoggQIECAAAECwyKgnwQIECBAgAABAgQIECAwQsAAyxEYHrZJQF8IECBAgAABAgQIECAwcALPSou/ktQgyodlOrJ+n5m3JR9MFAECMwU8IEBggAVqwNdKaf/WyeeS7yV/SmrAVw38qkGUe2b+nclySb0+k7mvxz/+8U0NUlt33XWbHXfcsTnmmGOaiy66qKlBbf/85z+bGuRWg93OO++8pga/7bvvvk0NhnvrW9/a1OC4RRdd1MDJuWf3jlEK1EDM+ozVZ60+c/XZq89gfRbrM1mfzfqM1me1PrP12a27ZdZnuT7T/5+9O4GXqf7/OP4ZIaQi2pSlUmhD0r4oKaVEm1ZaVH75/dujtCqS9vq1l1+29p1KitIqJFSkJFFIixDph/T/vEcz5syde+/ce2funeXV4/txzvd7zpzz/T5n5pwT93O/+mzrM57k6RLtpu+Wki/1XdN3Tt89fQf1XdR3Ut9NfUf1XT3ID6D9fUFBAAEEEEAAAQSyVkDPNUqyjB1AJ6984fGMRxMPCgIIIIAAAhklQGcQQAABBBBAAAEEEEAAAQQQQCC9ApmQYJneEXJ0BBBAAAEEEEAAAQQQQAABBDJf4GTv4jQPJVH6IlCe9JpmrXzBl9lc6DsCCCCAQH4K6O+gd/ehK3nrFl++6jHXQ7PmjfPlfR7ne+zvUcejVKVGjRq2++67mxLOlHimJMp33nnHvv/+e1u+fLkpSe3555+3W265xbp3724HH3ywKamtSpUqpTofL0KgvAX0WdVnVp/dc845J/xZ1mdan219xvVZ12den319B/Rd0HdC340y9FXfSX039R3Vd/VdP5a+u/oO67us77S+23pW1XfdN1MQQAABBBAwCBDIdAE9y8xP0En9wrOTvH2mh37pRGNfUhBAAAEEEEAAAQQQQAABBBIL0IoAAggggAACCOSUAP/gnVNvJ4NBAAEEEEidAEdCAAEEEEAAAQTKRaCqn0UzAj3ly809Ysv/vKIfZtcPrWv2IK9SEEAAAQQQyGiBut67wz16ewz3mOqx2kO/REB1tXfwegOPEhcliilh7LjjjrNevXrZI488YkooU2LZihUrbNq0aaaEs0gSZZs2bWzbbbct5jxsRiA3BPRZ12deCcT6Dui7oO+Evhv6jui7ouRLfXf0HdJ3Sd+pUo5e32F9l/Wd1nc7/rt+pR9X1wJdE3yVggACCCCAAAIIZJTA096bRh7neHzjkaic7o1KtPyvL/Xs4wsKAghktwC9RwABBBBAAAEEEEAAAQQQQACB3BdghAiUXoAEy9Lb8UoEEEAAAQQQQAABBBBAoHwFOFuuCbTzASnhREmUvhoob3pNMwE94ksKAggggAACmSiwmXdK9zIlWD3j6/rB5J99Odqj1LPaVa9e3XbbbTfr3LlzNIny7bfftnnz5pkSxZQw9sILL9jAgQPt3HPPNSWUKbHMz0lBAIFCBPQd0XdFyZf67ug7pO+SvlNKvtR3TAnLkeRLfQf1XSzkcIU169+bIrPVDvCddC3QNUHXBl0jdK04zNt17fAFBQEEihRgIwIIIIBAugXW+AmUPNnEl2d4fOkRXzbwhrM8NKulLygIIIAAAggggAACCKRYgMMhgAACCCCAAAIIIIBAxgjoH7wzpjN0BAEEckuA0SCAAAIIIIAAAggggEChAv18i5Iom/oyvlztDUd4fOVBQQABBDJegA7mhUBtH2Vbj14emu3la1/+6qF7mZIp9QPHO3g96VKpUiVr3ry5nX766abZ9l577TWbO3eu/fHHH/bZZ5/Ziy++GE2iPOSQQ6x+/fpJH5sdEUAgeQElX+o7poTlSPKlvoP6Luo7qe+mvqOnnXZa+Dur727yRw/vqWuDrhG6VrzlLbp26Bqia8kVXte1pZYvKQgggAACCCCAQEUIrPWTakbuXX3ZxeMzj9iiZ5f7YhvyeZ2xI4AAAggggAACCCCAAAIIIIBA7gswQgQQQCBfBUiwzNd3nnEjgAACCCCAAAL5KcCoEUAAgYoW2MM78L6Hkih9ESiTvba/x80eFAQQQAABBCpSoKWf/AKPoR5K+F/syzEeAz30Q8c7+jLp0rBhQzv66KPtyiuvtCeeeMI0c96aNWts6tSpNmzYMOvdu7cdddRR1qBBg6SPyY4IIJB+AX0n9d3Ud3T48OHh76y+u/oOq67vtL7b+o6XsDe6huhacqu/TteW33ypa42uOf/ydV2DfFGmwosRQAABBBBAAIGSCCjR8ll/QXOPzh6TPVT0S9L+1AqBAAIIIIAAAhkpQKcQQAABBBBAAAEEEEAAAQQQSIkACZYpYUzXQTguAggggAACCCCAAAIIIIBADglc4mPRD2cd4Mv4cqc37OnxkQcl7wQYMAIIIFChApo5rr33oK/HaI9lHp963O9xhsdOHkmXVq1amWbCu//+++3dd9+1xYsX23fffWcjR460AQMG2Kmnnmq77767hUKhpI/JjgggkDkCoVAo/B3WjJb6Tuu7re+4vuv6zuu7r2uArgUl7LWuNbrmPOCv0zVI16LRvq5rk65RulZ5lYIAAggggEA2C9D3LBF42fupv6c7xpd3e1AQQAABBBBAAAEEEEAAAQQQKIEAuyKAAAIIIIBANgqQYJmN7xp9RgABBBBAoCIFODcCCCCAAAIIlFRA03HpB7OURBn/2rnecKzHZR4UBBBAAAEEykOgiZ/kTI+HPKZ6aOa4Ub68zuNwj409kiotW7a0c845xx544AH7+OOPbdWqVfbJJ5/YI488YhdccIEddNBBVrt2beO/LBWg2wiUQEDfdX3n9d3XNUDXAl0TdG1Q0qWuFbpmlOCQuhbpmqRrk65RulbpmqVrl65hupaV4HDsigACCCCAAAIIlFjg1RK/ghcggAAC2ShAnxFAAAEEEEAAAQQQQAABBBBAIPcFGGGxAiRYFkvEDggggAACCCCAAAIIIIAAApkukMH90yw807x/SqL0RaAM8druHiM8KAgggAACCKRLYFc/cE+PZz1+9Jjp8bjH+R7NPZIqLVq0sLPPPtvuu+8+++ijj+zPP/+0Tz/91B577DH717/+ZXvvvbdVqVIlqWOxEwII5IeArgm6NijpUtcKXTN07dA1RNcSXVOaN0/6MiQ07axr1+Ne0bVsoS+f8dA1Ttc6X6UggECuCzA+BBBAIMMFrvT+HeJBQQABBBBAAAEEEEAAgTII8FIEEEAAAQQQQAABBMpbgATL8hbnfAgggIAZBggggAACCCCAAAK5L7CRD3GQx1CPWh6xZblXzvbQzDvLfElBAAEEEMhNgYoaVTM/sRKQnvTlfI/PPe7zONFjS49iy1ZbbWWdOnWygQMH2rvvvmsrV660KVOm2KBBg6xnz56277772oYbbljscdgBAQQQiBfQtUPXEF1LdE2ZOnVq+Bqja42uOZ07dzZdg+JfV0h9K28/yUPXOF3rdM3TtU/XQF0LfRMFAQQQQAABBBAoN4Gmfqb+Hm97vO+h2bh9QckDAYaIAAIIIIAAAggggAACCCCAAAK5L8AIEUAgxwVIsMzxN5jhIYAAAggggAACCCCQnAB7IYBACgWO8mNp1kolUfpqoLzmNc28o1l3fJWCAAIIIIBAmQV29CN09xjmMddjhsdDHqd41PMotmgGufPPP98GDx5sM2fOtIULF9pLL71kvXr1soMOOsiqVatW7DHYAQEEECitgK4xutbomvPiiy+Gr0G6Fuma1KNHD9M1Kslj65qna5+ugboW6pqoa6OukbpWJnmYXN+N8SGAAAIIIIBAmgRu8uNGfgbnAF8f7fGxRwcPCgIIIIAAAgggUM4CnA4BBBBAAAEEEEAAAQQQQKAkApG/3C3Ja9gXgYoXoAcIIIAAAggggAACCCCAQGYKDPRuKYlyB1/Gl17ecLTHtx4UBBBIRoB9EEAgkUAdbzzZY5CH7ilf+/JRj9M9GngUWTbZZBM7/PDD7frrr7dRo0bZb7/9ZppB7qGHHrJu3bpZkyZNinw9GxFAAIHyENC1SNekBx98MHyN0rVK1yxdu3QN07UsiX7omqhro66Rulbqmqlrp66hupYmcQh2QQABBBBAAIFyEcj+k+gXPZyQYBh7e9urHlM8OnlQEEAAAQQQQAABBBBAAAEEEMhfAUaOAAIIIIBABguQYJnBbw5dQwABBBBAAIHsEqC3CCCAAAJ5LaAflprgAkqi9EWg6DfV7+Utt3lQEEAAAQQQKI3Avv6i6zze9/jF4ykPzZS8nS+LLBtvvLEdffTRduutt9qECRNs6dKlNnr0aLvhhhusffv2VqtWrSJfz0YEECgoQEv5C+hapWuWrl26hulapmuarm26xulal0SvdM3UtVPXUF1LdU3VtVXX2CRezi4IIIAAAggggEChAgt8y/Yegz3WeMSXFt7wksfnHl08+FkdR6AggAACmS5A/xBAAAEEEEAAAQQQQAABBBBAIPcFIiPkL20jEiwRQAABBBBAAAEEEEAAAQQQKJ2AkiojSZTxR9CMlvqB7UnxG8qpzmkQQAABBLJTQLOfdPOuD/dY5PGRR1+PAzyKLDVq1AgnTg4YMMA+/PBDW7ZsmY0cOdKuuOIK22sv5fsX+XI2IoAAAlkjoGuarm26xula99FHH5mufUrE1LUwiYHomqprq66xutbqmqtrr67BSbycXRBAAIGMEqAzCCBQ8QJzvAtneezg8bBHorKrNz7t8bXHJh4UBBBAAAEEEEAAAQQQQKAkAuyLAAIIIIAAAgggkCYBEizTBMthEUAAAQRKI8BrEEAAAQQQQACBrBLQD0u95j0e6BFfZnnDUR5XelAQQAABBBBIRuBg36m/x0SP+R6a+eQ0X27hUWjZcMMNrV27dtavXz977733bMWKFTZq1Ci78sorbb/99iv0dRW7gbMjgAACqRfYd999w9c+XQN1LXz//ffD10ZdI6tWrVrcCXWt1TVX1975vrOuxbom69rsVQoCCCCAAAIIIJC0wDzfs4eHfmnDfb780yO+KBlzWXwjdQRyT4ARIYAAAggggAACCCCAAAIIIIBA7gswQgRyQ4AEy9x4HxkFAggggAACCCCAAAIIpEuA4yKQWOAcb57mofjntgsAABAASURBVCRKXwTKY15r7jHKg4IAAggggEBhAhv4hmM9HvFY4DHOo49Ha48iyx577GG9e/e2MWPG2B9//GFvvvmmXX311XbggQcW+To2IoAAAvkkcMABB4SvjbpG/vnnn+Frpq6duoYm4aBrsa7JujbrGq1rdUd/Hf+u5gg5WxgYAggggAACqRVY6If7P49GHnd4rPCIlGsiKywRQAABBBBAAAEEylmA0yGAAAIIIIAAAggggAACCQT4h+AEKDQhkM0C9B0BBBBAAAEEEEAAAQTSKlDLjz7UQ0mUG/kytvzmlTM8zvVY6UFBAAEE0ibAgbNWYDPveVePZz1+93jZQ/eNrX1ZaKlTp46dfPLJNmjQIJs3b55NnjzZbrnlFmvbtq1VqsRf8RYKxwYEEEDgH4FQKBS+ZuraqWuorqW6puraqmvsP7sVttA1WtfqV3yH5R66hutarmu6VykIIIAAAggggECRAot86+UeDTwGeLzoMcEjqcJOCCCAAAIIIIAAAggggAACCCCQ+wKMEAEEEECg4gX46ZuKfw/oAQIIIIAAAgggkOsCjA8BBBDIFQHNMqZZK5VEGT8mJcho1srh8RuoI4AAAgjkvcB2LqBZS0b78lePIR4nelT3KLTsu+++dt1119n7779vv/zyiz311FN29tlnW/369Qt9DRsQQACBChbImtPrWqprqq6tusbqWqtrrq69xQxC125dw3Ut1zVd13Zd43WtL+albEYAAQQQQACBPBdY7OPv43G8BwUBBBBAAIFsFqDvCCCAAAIIIIAAAggggAACCOScAAmWBd5SGhBAAAEEEEAAAQQQQAABBBAoIHCntyiJUr9p3lcD5WKvdfb43oOSNQJ0FAEEEEirwI5+9Cs9NCvJt7681+Nwj0JL7dq17YwzzrDhw4fbokWL7KOPPrK+ffvaAQccUOhr2IAAAgggkBoBXWt1zdW1V9dgXYt1Tda1uZgz6Nqua7yu9brm69qve0AxL2MzAggggED5CXAmBHJCoFZOjIJBIIAAAggggAACCCCAAAJpE+DACCCAAAIIIIBA2QRIsCybH69GAAEEEECgfAQ4CwIIIIAAAghUlICyWj71k1/iEV/e94aWHvd4UBBAAAEEENDUkkq61/3ha+cY4LGXR6GlUaNG9u9//9veeOMNW7x4sQ0dOtROO+0022KLLQp9DRtyXIDhIYBAhQvoGqxrsa7JujbrGq1rdSO/ZhfTOV3zde3XPUD3At0TdG8o5mVsRgABBBBAAAEEihQ41bfO8bjGo6YHBQEEckGAMSCAAAIIIIAAAggggAACCCCAQO4LMMKsEiDBMqveLjqLAAIIIIAAAggggAACCGSOQB705Gofo34wWkmUvhoo/bx2kMdUDwoCCCCAQP4K1PWhn+/xpsc8j7s8lJzvi8SlefPmdvXVV9v48eNtzpw59p///MeOOOKIxDvTigACCCBQ4QK6RutarWu2rt3XXHONtWjRorh+6V6ge4LuDW/5zj08NvegIJCVAnQaAQQQQKDCBEJ+5qs8NIPlTb5UomUvX1b3oCCAAAIIIIAAAgggkFIBDoYAAggggAACCCCAQD4LkGCZz+8+Y0cgvwQYLQIIIIAAAggggAACyQo09R2VKKMkSl8NlBlea+dxrQcFAQQQQCDzBMqjR5oxpJufaITHzx4Peeje4IvE5eCDD7bbbrvNvvzyS5s6dar169fP9tlnn8Q704oAAgggkLECunbfdNNNNmXKlPA1Xdd2XeOL6fBhvv1Bj588RnroHqJ7ia9SEEAAAQQQQACBIgWO9q27ekSKfsnPQK8o0VKzZW/o6/laGDcCCCCAAAIIIIAAAggggAACCOS+ACNEAAEEyk2ABMtyo+ZECCCAAAIIIIAAAgjEC1BHAIEMFOjhffrMI1GijH4ourlvG+NBQQABBBDIPwH9YOuTPuwlHoM9jvEotBxyyCF233332YIFC2zcuHF2+eWXW9OmyuEv9CVsQAABBBDIIgFd03Vt1zVe13pd89u0aVPICKLNupcM9tpSD91TVPdVCgIIIIAAAgggkFCgsP+J3NL3vsvjO4+eHhQEEEAAAQQQyAgBOoEAAggggAACCCCAAAIIIJCtAiRYZus7VxH95pwIIIAAAggggAACCCCAQO4KbO5De8pDSZRVfBlbNNPMyd5wgccaDwoCuS3A6BBAIFZgZ6/089DsIJp17BRf38AjYdHMZrfffrvNmTPH3n77bevZs6dtvfXWCfelEQEEEEAgdwR0rdc1/5133rFvv/02PGux7glFjFD/Pqd7iu4tusf09311z/EFBQEEEEAAgXIS4DT2d+b/d6t3Uf0sLLby7fd5UBDIewEuaQgggAACCCCAAAIIIFCIAM0IIIAAAgggkJSA/gE3qR3ZCQEEEEAAAQQQyEQB+oQAAggggEAKBE7wY0zzUBKlLwLlOa9p1spnfElBAAEEEMgPgQ19mGd7jPWY7nG1RyOPhKVFixZ200032YwZM2z8+PF22WWXWaNGjRLuSyMCCJRegFcikC0C2223nV1++eXhe4LuDbpH6F5RRP910+jj23XP0b3nHF+v5kFBAAEEEEAAAQQQQAABBPJOgAEjgAACCCCAAAIIIIAAAggggEDuC2TiCEmwzMR3hT4hgAACCCCAAAIIIIAAAgiUh4D+n/g/fiIlUcZPL/aXt/f0OMnjR4+SFPZFAAEEEMhOgTbe7Uc9FnsM8jjUI2Fp2rSpXX311fbpp5/alClT7JprrrFmzZol3JdGBBBAAIH8FdC9QfcI3St0z9C9Q/eQIkR073nMt+tepHvSIb5OQQCBzBWgZwgggAACCCCAAAIIIIAAAgggkPsCjBABBBBAAAEEEEAgDwT0w6R5MEyGiAACCCBQuABbEEAAAQQQQACBvBTQDypr1sp/Jxj9296mWSsf8CUFAQQQQCC3BWr58C7z+NzjHY/uHjU8CpTq1atb9+7d7e2337Yvv/zS+vXrZy1btiywX+Y20DMEEEAAgYoU0D1D9w7dQ3Qv0T1F95ZC+lTd23VP0v+b6B6le1Vtb6MggAACCCCAAAIIIFCMAJsRQAABBBBAAAEEEEAAAQQQQCD3BRghAgikWoAEy1SLcjwEEEAAAQQQQAABBBAouwBHQCC9Ajf44fWDyrv6Mr5c7w1tPaZ7UBBAAAEEcldgLx/awx4/e9zukeie4M1mhx56qD322GO2ePFie/TRR+2QQ5SjH97EHwgggAACCJRKQPcS3VN0b9E9RveaIg6ke5TuVT/5Pg956B7mixwpDAMBBBBAAAEEEEAAAQQQQAABBHJfgBEigAACCCCAAAIIIIAAAhkuQIJlhr9BdC87BOglAggggAACCCCAAAIIZIXAbt5LzU6mJEpfDRTNZtnGW270oCCAAAIJBWjMCYHTfRRKsp/gy/M8KnsUKI0aNbI+ffrY9OnTbezYsXbOOedYtWrVCuxHAwIIIIAAAmUR0L1F9xjda3TP0b1H96BCjql71vm+Tfcw3ctO83UKAggggAACCKRBgEMigAACCCCAAAIIIIAAAggggEDuCzBCBBBAAAEEYgVIsIzVYB0BBBBAAAEEEMgdAUaCAAIIIBAU+D+vfuahJEpfBMq9Xmvh8a4HBQEEEEAg9wQa+JD6evzgMcyj0CkoTz75ZBs5cqTNmTPH+vfvbzvvvLPvTkEAAQQyWoDO5YiA7jm69+gepHuR7klFDE33suG+Xfc23eN0r/MqBQEEEEAAAQQQQAABBBBAIEcFGBYCCCCAAAIIIIAAAggggAACCKRRIEMSLNM4Qg6NAAIIIIAAAggggAACCCCQzwL1fPDPeyiJ0heBMt9rx3tc5EEpFwFOggACCJSrgJJPnvIzzvW4zmMbjwKlcePGdvPNN9uiRYvsqaeesqOPPrrAPjQggAACCCBQngK6F+mepHuT7lG6VxVyft3bdI/TvU73vES/UKaQl9KMAAIIpFOAYyOAAAIIIIAAAggggAACCCCAQO4LMEIEEEAAAQQQQCB3BEiwzJ33kpEggAACCKRagOMhgAACCCCAQLYLnOIDmOahJEpfBMoTXmvu8aIHBQEEEEAgtwSO8+GM9Xjb42SPhOXII4+0559/3mbNmmVXXXWVbbHFFgn3ozEPBBgiAgggkKECujfpHqV7le5ZuncV0VXd897x7boH6l7oqxQEEEAAAQQQyFeBbt26WSgUCsdGG21kkydPzimKXBhfLowh6z5UdBgBBBBAAAEEEEAAAQQQQAABBHJfgBEiUEoBEixLCcfLEEAAAQQQQAABBBBAAIGKEOCcSQls6Hs97PGkR12P2PKnV87zON3jVw8KAggggEDuCJzjQ/nU4wWPQz0KlJo1a9pFF11kn332mb3++ut2/PGJcvALvIwGBBBAAAEEKlxA9yzdu3QP071M97RCOqV7oO6Fuifq3ljIbjRnugD9QwABBBBAAAEEEEAAAQQQQACB3BdghAgggAACCCCAAAIIIJAZAiRYZsb7QC8QyFUBxoUAAggggAACCCCAQHkLHO4n1KyVSqL01UAZ7TXNWvmoLykIIIAAAqkTqMgjVfOTX+4xx+Mxj5YeBcoee+xh999/v/388892991322677VZgHxoQQAABBBDIBgHdw3Qv0z1N9zbd4wrpt+6Jujd+69t1r9Q901cpCCCAAAIIIIBAqQV4IQIIIIAAAggggAACCCCAAAII5L4AI0QAAQTyUoAEy7x82xk0AggggAACCCCQzwKMHQEEcligv49NSZRNfBlf+nhDe4+vPSgIIIAAAtkvsJUPoZ/Hjx63eTTyKFA6duxoo0ePtsmTJ9sFF1xg1aqRW1IAiQYEEEAgZwVye2C6p+nepnuc7nW65xUy4u28XffKhb7UvXNrX1IQQAABBBBAAAEEEEAAAQQQyBEBhoEAAggggAACCCCAAAIIIIBA2QVIsCy7YXqPwNERQAABBBBAAAEEEEAAAQSKE2jlO3zgoSRKXwTKJ17bz2OABwWBzBWgZwggkKyAEivv8J2VJHK1Lzf1KFC6detmEydOtFdeecUOP/zwAttpQAABBBBAIJcEdK/TPU/3Pt0DCxlbLW/XvXOBL2/30D3VFxQEEEAAgXIV4GQIlJPAkCFD7O+//w7HihUrrFUr/RVqOZ2c0yCAAAIIIIAAAggggAAC+S7A+BFAAAEEEEAg6wRIsMy6t4wOI4AAAgggUPEC9AABBBBAAIEMErjU+6Ikyv19GV+UgNPaG8d7UBBAAAEEslugjndfyfI/+FLXfl8ES+XKle3iiy+2WbNm2eDBg611a90CgvtQQwCBkgmwNwIIZJeA7n26B+peqHui7o2FjOAyb//eQ/dW3WN9lYIAAggggAACCCCAAAL5KsC4EUAAAQQQQAABBBBAAAEEEEAg9wUYYdECJFgW7cNWBBBAAAEEEEAAAQQQQACBzBRo6N16xUNJlL6w2PjOKx09LvegIIAAAgiLiIGaAAAQAElEQVRkt8DG3v2+HkoCudKXG3gEyuabb259+/a1H3/80e666y5r3LhxYDsVBBBAAAEE8k1A90LdE3VvvOGGG0z3ygQGlb1N99Z5vtS9VvdcX6UgkPECdBABBBDIaAHNGjljxgw77rjj7PXXX09bXzUr5aBBg6xLly62fPnytJ2HA+e2gD47+gzps6TPVLpGO2XKFDvqqKPso48+sr/++itdp+G4CCCAAAIIIJBbAowGAQQQQAABBBBAAIFyFSDBsly5ORkCCCAQEWCJAAIIIIAAAgggUAaBrv7aaR5KovRFoAz22u4eIz0oCCCAAALZK1DNu361hxIrr/NldY9A2WGHHeyee+4JJ1Zed911VqdOJk7AFegyFQQQQAABBMpVQPfG66+/Pnyv1D1z++23T3T+Gt6oe60SLXXv3dDrFAQQQAABBBAoocDq1att5MiRtscee9guu+xiL730UloSyb7//nu79NJLrXbt2ta9e3dbtGhRCXvK7ukRyN6j6jOkz9Imm2xiPXv2NH3GUj2atWvX2rvvvmv777+/bb311pbuhM5U95/jIYAAAggggAACCCCAAAIIILBOgD8RQCCXBUiwzOV3l7EhgAACCCCAAAIIIFASAfZFIPMFanoX/+sxxGNTj9jyu1fO+ie07qsUBBBAAIEsFejl/VaSRz9fxl/vrX79+uHEym+++cYuvPBCq1SJv+J0JwoCCCCAAAKFCuheqXvm7Nmzw/fQ+n4vTbBzLW/TvVe/3ED3Yq9SEEAAAQQQQKA4gV9//dVuvfVWq1u3rnXs2NGmTp1a3EtKvF0z/mnmv8MPP9waNGhgd911lymhs8QH4gUIFCGgJMgHHngg/BnTZ02fOX32inhJqTb9/PPP4eRgJQkrWTgdCZ2l6hgvQgABBHJRgDEhgAACCCCAAAIIIIAAAggkLcBPHyVNxY6ZJkB/EEAAAQQQQAABBBBAIK8EOvhop3koidIXgfKq15p7aPZKX1AQQCCXBBhLXgmc4aOd5THQY3OPQNlyyy3t9ttvt3nz5oUTKwMbqSCAAAIIIIBAUgJKtNS99LbbbjPdWxO8SPdg3Yt1T9a9OcEuNCGAAAIIIJB6gWw64t9//20zZsywrl27hhMre/fubcuWLUv5EFasWGGDBw+27bffPjzz31tvvZX0Obp162ahUCgcG220kU2ePLnAa9WmbaHQuv1GjhwZ3WfhwoXhxNHdd9/dNthgg/BxQqGQbbPNNtajR4/w+OUQfUGSK3qN7C666CJr3Lhx9LihUMi22GILO/nkk23MmDGWisS+5cuXW5s2baLnaNiwoWlcyXQ13kaeybxOia9ybN++vdWsWTN67s022yw8tlQkLcpGxznzzDNNYwqF1r1/odA6wxNOOMHUB/UlmT4n2kefNc02qc+ePoP6LCbaryxt6p+ShZU0nM6EzrL0kdcigAACCCCAAAIIIIBA6gU4IgIIIIAAApkqQIJlpr4z9AsBBBBAAAEEslGAPiOAAAIIpEfgVj+skii392V8ucIbjvGY40FBAAEEEMhOgYO922M9hno09ggU/RDizTffbJrR4LLLLgtso4IAAghUkACnRSDrBS6//PLwvbV///6m2YMSDEj3ZN2bdY/WvTrBLjQhgAACCCCQXwJKCFPi2t5772277LKLDRs2LCFA69atbezYsXbUUUcl3F5cY+T/fzfffHM766yzwr9oKP411atXt169etkLL7wQTuSL317ausbYr18/q1evnilx9PPPPzfNbBg53oIFC+zhhx8Oj//444+3H3/8MbKp2OW7775rO++8c/i19957r82ePTvwGs1s+Mwzz1i7du2sSZMmNmnSpMD2TK4ocfTtt9+2Zs2ahWcyHT16tMUmJf7222+msSlp8YgjjiiRW+y4ZSgbHWfIkCEFPhsy1GdCs6lqVlWdU32LPUbsupJAtb8+S/pMxW7Tun4xhz6D+izq72T02VR7SWOPPfaw8ePHmxJPE702ktCpsaUroTPReWlDIAkBdkEAAQQQQAABBBBAAAEEEEAAgdwXCI+QBMswA38ggAACCCCAAAIIIIAAAghkoMA+3qeJHkqi9EWgjPdaa4/bPShFCrARAQQQyFiB7bxnj3uM8zjUI1D0Q3433HBD+IcFr7rqKqtSpUpgOxUEEEAAAQQQKJuA7q19+vQJJ1rqnqsZrBIcUffocd6ue7bu3b5KQQCBzBSgVwggkC4BzU556623hmdvVOJaosS/SpUq2QUXXBD+f9iJEyfaoYceGp75Mdk+KQluwoQJduSRR5pm9Lvzzjtt5cqVBV7etGlTe+mll2zp0qU2cOBAq1OnToF9StuwatUq69mzp1177bVJHUL9UBLpTz/9VOT+Gtsdd9xhbdq0sZkzZxa5b2Sjki+VRPjiiy9GmjJ2qfHp/Wrbtm2BpNFEnVby7UEHHWRfffVVos0J2zRrpT6DMpRNwp3iGvW5Pfnkk8OfSyXOxm2OVvUZ0mdJnym9p/qMRTf+s6LPosaoz6Y+o/qsatz/bC52EQqFTLOhjho1yn755Re76aabLFFCp8YWm9CZ7IyjxXaAHRBAAAEEEEAAgZwSYDAIIIAAAggggAAC6RAgwTIdqhwTAQQQQKD0ArwSAQQQQAABBBBYJ9DbF5EkSl8NlFu8tp/HJx4UBBBAAIHsE9DfSd7g3f7W40yPAkWzammWhOuvv94KSfYo8BoaskyA7iKAAAIIZIyA7rW652pGIt2DC+mY7tmaZkr38A0K2YdmBBBAAAEEckpACXDdunULz/as2Rw1O2D8AJVw9vjjj5uS2e6//36rX79+/C5F1pW4NnToUNtxxx1tn332sTfeeCPh/meccYZNnz7dZsyYYZ06dUrLLyEaMGCAPfroo+Hz6xcxnHvuuaaZBTVr5ddff20an8Yb3uGfP6ZMmWIPPPDAP7XECyXmxT9jKLnuoosuMiXqRY6vmbU32WST6EGUFHjOOeeYElajjRm4oiRQzQAZ2zWNQ+ORm8b34YcfWteuXU2JuNpv1qxZ4bFrvbhQIqMSVPUZjN1X74XOoVlGdQ6dS7M/agbV2P0eeuihcOKsPGPb49f1nuuzpc+YPmudO3eO3yVc12dUn1V9ZvXZ1Wc4vKGwP+LaldB5zTXXhJOEi0vorFevXjjpWJ8TOcQdiioCCCCAAAIIIIAAAggggAACCGSKAP1AIAcE9MNMOTAMhoAAAggggAACCCCAAAIIpE+AI5erQGM/2+seSqL0RaDM8tqRHld5UBBAAAEEslPgbO+2Eiuv92WBctJJJ9kXX3xht912W/gHWAvsQAMCCCCAAAIIpE2gdu3a4Xuw7sW6Jyc4UcjbdA9XoqXu6V7NrcJoEEAAAQQQ0EyBb7/9tu21116mmfyUQLZ27doCMO3atTMlzX377bd25plnlviXA/3666+mhDklmymJUzP3xZ9ESXqaWVAz/qkfO++8s4VCuh3H75ma+uTJk8MH0kyMGtcjjzxihx12mG299dbhBFDN0KkZKJX0GN7xnz+eeeYZW7Ro0T+14EKJerfcEvyr3uOOO85++OEHu/vuu8POkeP36dPH5syZY4ccckj0IEuWLAnPdljSJL7oAdK8ol9QceWVV1rsZ+TUU081tWs8SkLU+Pbbbz8bMmRI+O889LkqSbc++OCDwKyiStKUnd4jnWPXXXeNvkf6LCkZUUmQtWrVip5m0KBBptkjow1FrIRCIdNnTYmj+uzpM6jPYvxL9JnV+fQZvuyyy6yks03GJ3QqidgS/KexlCWhM8EhaUIAAQQQQMAgQAABBBBAAAEEEEAAAQTiBUiwjBehjkD2CzACBBBAAAEEEEAAAQSyVeAc7/g0DyVR+iJQ9KvTd/eWNzwoCCCAAAJm2Waws3d4hMcgj4YegaIflHvttddMP5S5yy67BLZRQQABBBBAAIHyFdC9WPdk3Zt1j05wdt3LdU/XvV33+AS70IQAAggggEB2CaxYscLuueeecKKaEgwnTZpUYACadfHSSy+1efPm2ZtvvmlKmttggw0K7FdYg2bg++yzz8Iz8tWtW9duvfVWS5Q4qBkIR4wYYUpu69WrlymBrbBjprpd59ZzwLbbbpvw0DK4/vrrrXFj/Z68dbt88803NmuWfjfeunrkT433wQcfDI8j0nbUUUeFEw0322yzSFNgqfb//ve/tv3220fbZT116tRoPZNWlLio8Uf6pM/OAw88YIkSErVPs2bNTAmDSrxUvbjQ56N///62atWq8K6hUMiGDx9uF154oRX22QuFQnbEEUeEz1OjRo3w65QAevPNN4dnjQw3JPmHPnu9evUKv4f6TLZo0cLi/1Mf77zzTovMNqnPuN77+P0Kq4dC6xI6lUSsz3wyCZ1KTlaScmHHpB0BBBBAAAEEEEAAAQQQyEIBuowAAgggUMECJFhW8BvA6RFAAAEEEEAAgfwQYJQIIIBAkQK1feswj8c81v3Eh6/8Uxb78nSP8zz+9KAggAACCGSfgGYenu7dPsYjUDSLg37Ycvz48aYfsgxspIIAAgggkIUCdDmXBHRv1j1a92rdsxOMTfd23eN1r0+wmSYEEEAAAQSyR0CzM1588cX2888/F+j0DjvsYI8//nh42x133GH169cvsE8yDZ9++qntu+++4cS3+P01K2HXrl1NMz5qBsJjjjnGNMNf/H7priuBVEl1RZ1HyZcHHHBAdJc1a9bYb7/9Fq1HVhYsWGCvvvpqpGqaUVHJczVr1oy2JVpp1KiRXXLJJdFNSi587733ovVMWdGY9QspIv2pWrWqKfl00003jTQlXDZs2NCuu+66hNviG5VY+s4770SbO3ToYJ06dUpqJlPNwnrWWWdFXztx4kRLlDgc3aGIFX0W9ZnUZ1ifUX1W9ZmNf4mSR/UZ137x25Kp67MXm9CphN/41ymhU8nJxx9/vC1fvjx+M3UEECg3AU6EAAIIIIAAAggggAACCCCAQG4JkGCZ6P2kDQEEEEAAAQQQQAABBBBAoLwEOvmJNGulkih9NVBe8lpzjyc8KAikXoAjIoBAugXa+AkmeNzsUaBcddVV9u2331qPHj0KbKMBAQQQQAABBDJHQPdq3bN17y6kV7rX655/SCHbaUYAAQQqVoCzI1BKgfbt29vHH38cnp3xzDPPtI022qiURyr8ZZtvvrkp6VDJekOGDLGdd945qeS5wo9Y+i1bbbWVKSmvuCOEQiFr2rRpYLdly5YF6qpoJsO5c+dqNRya3TH+deENCf5Qkt5W3p8mTZrY2WefbS1btkywV8U26floxowZ0U6oz8n285BDDjElWkZfXMiKElSVYBrZfPLJJ5tmEY3Ui1qGQiE7/PDDo7toVsnYZM3ohhKshELrZpvUZ/Wnn34Kf3b1GS7BIZLaNZLQqWTjohI6kzoYOyGAAAIIIIAAAgjkjwAjRQABBBBAAAEEyiBAgmUZ8HgpAggggAAC5SnAuRBAAAEEVpvWtQAAEABJREFUEMhBgbt8TEqiTPQr3y/ybcd5/OBBQQABBBDILoFq3t27PTTFwl6+DBTNeKAfjrv55putWjXtGthMBYG8FwAAAQQQyEQB3bN179Y9XPfyBH3UPf9tb9czADd4h6AggAACCGS3gGbnU2h2RkW6RqNEMh1bs/JpWZGhmSlr165dqi788EPBv8adMmVK4Fj77befVa5cOdBWWKVVq1a2cOFCmzlzpg0aNCiQKFjYa8q7XX37448/oqfdf//9rbjZOSM7b7nllrbnnntGqgmXf/75p2kGy8hGJVbWrVs37CKbZGLDDTcMJGTqeDpu5JhlWWrs6fxuqG9r166133//Xas5GQwKAQQQQAABBBBAAAEEEEAAAQRyX4ARZo8ACZbZ817RUwQQQAABBBBAAAEEEEAg0wRK258D/YX66ZqLfRlf3vOGFh73elAQQAABBLJPoIt3eaaHEuV9sb5oRgP9UOSIESPCM3Ks38IaAggggAACCGSLgGbV0r1c93Td2xP0W88AehbQM0GCzTRlqQDdRgABBPJOQIldr7/+uh1wwAG26aabWo8ePUyzFWoWwFRiLFiwwHr37m2arVGzHw4fPtxWrFiRylMkfSzN0BlJ+Ez6RUXs+NVXXwW27rjjjoF6tldiZ+fUWBo0aKBFUqFE0z322KPIfZcvX27fffdddB8l4bZv397q1auXdGh/vS5yEM06GVuPtCe71Gdz8ODBpplINd6rr77afv7552RfnvR+33//vV122WWmhNJ99tnHhg4davpOJn0AdkQAAQQQQACB0grwOgQQQAABBBBAAAEE8laABMu8fesZOAL5KMCYEUAAAQQQQAABBDJA4BrvQySJ0lcD5SavHewxzYOCAAIIIJBdAvp7xvu9y097NPQIlO7du9uXX35pZ599dqA9PRWOigACCCCAAALpFtA9Xfd23eMTnEvPAnom0LNBKMF2mhBAAAEEEMg4gQceeMAef/xxa9KkSYG+KSHt4Ycftl122cU086BmdVYCWIEdi2lQQt2kSZPszDPPtESJjJpd8IwzzgjPgnjkkUfam2++aatXry7mqJm5WbMk/vLLL9HO1ahRI5wUGG1IyUrFHiQ+gVSJjyXpUbVq1YrcXe+9kiyL3KmEG5VgqfemJC9TP/RZ1GeyZs2adtZZZ1n82HW8SpUqWdeuXU2fcX3W1VaS+PXXX03fs8aNG5uSN++8805bsmRJgUPol3wMHDjQXnjhhfB3pcAONCCAAAIIIIAAAggggAACCOSYAMNBAAEEykdAP/hUPmfiLAgggAACCCCAAAIIIFBQgBYE8kegmQ/1LQ8lUfoiUKZ77TCP6zwoCCCAAALZJ6Dk+Kne7Qs8AkU/fPrqq6/ao48+anXq1Also4IAAggggEBeCeTgYHVv1z1e93rd8xMMUc8G+gU6elZIsJkmBBBAAAEEMkdAszcq8XHmzJk2b948u/TSS6169eoFOqjZ+jRrnxLANIvf4MGDbenSpQX2S9QQCoVs5513DidyaibAESNGWOvWrRPtam+88YYdccQRpn4poe3zzz+3v/76K+G+mdi4Zs2aCpuJMxM9EvUpk2f01GdNnzl99vQZ1GdRn8lE49BnWJ9lJW4OGTIk/BkPhZL7HRt6zSuvvGL77rtveLbKHj162OzZswucJpK8OX36dFu0aJH16tWLv2cqoEQDAghkjAAdQQABBBBAAAEEEEAAAQQQyEoBEiyz8m2ruE5zZgQQQAABBBBAAAEEEECgFAL/8td85qEkSl8EygNea+4x1oOCAAIZIkA3ECiBwDW+7ziP3TwCRT9w+sUXX1iHDh0C7VQQQAABBBBAILcEdK/XPV/3/gQj0zOCnhX0zJBgM00IIIAAAhUpwLkTC9SvX9/uuOOOcOLk6NGjrX379gl31Cx+SkCrVauWtWvXzkaOHGma7S/hznGNVapUsWOOOcYmTpwYTujs37+/aWa+uN3Cx1MS5+67725bb721XXPNNfb999/H75Zx9VAoZJUrV864fmVSh5YtW1ai7iipd8GCBfb333+XOubOnRv+HBV2Yn229BnTZ02fOX32En2m9VnVZ1bJyPoM67Osz3Rhx41tV/LmRx99ZF26dAknEHfq1Mk+/vjj2F2i60refPbZZ01WJU3ejB6EFQQQQAABBBBAAAEEEDAIEEAAAQQQQKB4ARIsizdiDwQQQAABBBDIbAF6hwACCCCQuQJbeNee9lASZfxP0yzy9i4ePT2y51eve2cpCCCAAAJhgZ38zzc9CsxM3KJFC/vggw+sX79+vpmCAAIIpEyAAyGAQIYL6N6vZwA9CyToqp4Z9OygZ4gEm2lCAAEEEEAg8wSUMHb44YfbqFGj7JdffrGBAwcmTIJUz8eMGWMdO3a0atWqWbdu3WzChAlJzziphM4+ffrYwoUL7cMPPyw0oVOzZyqpTYl2jRs3tocffth+/fVXnT7jQrMebrPNNtF+/fHHH6bkwGhDhq/89ttvtnLlyiJ72aRJk8D2ko7vhx9+CLw+vqJZG2OTVJcvX25LliyJ363MdX2G9FnSZ0qfLX3G9FlLdGAlG+szqs+qPrP67CbaL75NSaFff/21XXzxxbbxxhvb/vvvb0qcXLt2bfyu4ZljNYNsJHnzxBNPDCdiFtiRhlwWYGwIIIAAAggggAACCCCAAAIIIJD7Ahk3QhIsM+4toUMIIIAAAggggAACCCCAQE4InOijmOahJEpfBMqzXtOslVr6ai4WxoQAAgjktEB3H52u8e18GSgXXnihTZkyJfyDcoENVBBAAAEEEEAgLwT0w/J6Fvi///u/ROPVs4OeIc5JtJE2BLJTgF4jgEC+CNSpU8d69eplixYtsunTp1vXrl1NCXDx41fC2NChQ22fffax119/PX5zkfUNNtjA9ttvv3BCp5LpHn/8cdthhx0Svmb27NnWo0cPO/744037Jtypghu33XbbQA9KkoD4559/2rHHHmv16tWzww47zK644oqwfeCAaawouVJJgUWdomHDhoHN+lwEGoqpzJo1q8g9atasadttt110n8WLF1txr4nunOSKPjv6DOmzpM9UopfpM6jPovZVsrE+o/qsJtq3sLZPP/3UWrZsaffcc0+hiauR5M3ff/89PINsssmbhZ2TdgQQQAABBBBAILUCHA0BBBBAAAEEEEAg1wUq5foAGR8CCCCAQBIC7IIAAggggAACCKROYAM/1H0eSp7cypexZY1XLvBQ0uUiX1IQQAABBLJP4D/e5Uc9qnlEy1ZbbWXPPfdc+Afloo2sZJ4APUIAAQQQQKCcBO69997ws4GeEeJOqWeIx7xNzxS+oCCAAAIIIJBdAqFQyHbeeWcbMmSILVu2zIYNG2YtWrRI+SA0A+SZZ54ZTqhT4t75558fntkv5SdK4wH33nvvwNHfeustW7NGf0UcaE5Y0ayK06ZNC8/qOXbsWBs3bpxVrVo14b7JNmoW0mSTPD/++ONiD9u0aVOrUaNGdL/x48ebZr6MNhSxov00viJ2Cc/aqM9a7D5vvvmmFZf4Gd6/jH9Ur17d9JnTZ09Jnfos6jNZxsMWeLmSN2+//XbTe1Pa5M0CB6UBAQQQQAABBBBAAAEEEEAAgXwRYJwIIJBSARIsU8rJwRBAAAEEEEAAAQQQQCBVAhwnKwUO9V5rNpKevowvY72huceDHhQEEEAAgewTqO9dHuPxb49AOfHEE23q1Kl2wgknBNqpIIAAAggggEB+C+jZQM8IelZIIKFnCj1b1E+wjSYEEEAAAQSyQkAJZ6effrpNmTLF5s2bZ5deemnKkyBDoXUJnQ899JAtXbrURowYYa1bt84Kn91228222WabaF/fffdd++qrr6L1olbef/99mzt3bnSXfffd12rXrh2tJ7NSuXLlcJJiZN9Vq1YVOntiZB8t5aykTq0XFU2aNAm8F5MnT7Z33nmnqJdEt02YMMG0f7ShkJWjjjrKQqFQdOszzzxjM2bMiNaLWxk+fLjJQbOJalbVO++80+RQ2Ov02dJnTAb6zCnBMxRaf/7CXleSds38qhlgI8mbl112mWmG2JIcg30RQAABBLJTgF4jgAACCCCAAAIIIIAAApksQIJlJr879C2bBOgrAggggAACCCCAAAL5LtDXAZREuYsv48t13nCYR/I/+eE7UxBAAIEMFMjXLh3uA9fUDW19GSianerZZ5+1LbfcMtBOBQEEEEAAAQQQkICeEfSsoGcG1eNCzxZ6xtCzRtwmqggggAACCFSoQIlPXr9+fbvjjjvs999/tw8//NDat29vG2ywQYmPU9QLqlSpYsccc4xNnDgxPOPfwIEDM/r/xxs1amSdOnWKDkmzFGq2wtWrV0fbEq38+uuvpkTAyLaqVavaKaecEqkmvaxWrZpphsTIC9asWWPPP/+8/f3335GmhMuRI0eaEiATboxprFmzpnXv3j3aouNeeeWVgcTQ6MaYFY3vuuuuK7YfeokSS/faay+thkOGF110UTjZNtxQxB9KUL3xxhvtr7/+svnz54fHJEtF7Mv0vKbP0o8//hj+bOkzps9a7D5lXVdS5f77728vv/yyrVixwoYMGWLpSN4saz95PQIIIIAAAggggAACCOSdAANGAAEEEEAgKkCCZZSCFQQQQAABBBBAINcEGA8CCCBQLgK7+1nGeSiJ0heBMtVrB3vc5EFBAAEEEMhOgYu826M96nlEyy677BL+wbz/+7//i7axggACCCBQUQKcF4HMF9AzgxIV9AwR11s9Y+hZQ88ccZuoIoAAAgggkH0CSqrcb7/9bNSoUabZB9M1As3416tXL9OMhkr0S9d5ynLcUChk//rXv6xu3brRwwwePNjOO++8cJJdtDFmZfHixeHtkyZNirYee+yxtueee0brJVnRexG7/3/+8x978cUXY5ui60pEHDRokHXr1i3aVtyKkhEPPPDA6G6zZs2yE044wb777rtoW+yKkhg7d+5sseOL3R6/vummm1qfPn1MCYqRbZpd8/jjj7cffvgh0lRgqfOrH+pPZKOew0466aRINbzUZ0efIX2WlGgZbkzDHy1btrQ333zT9F4q8TUNp+CQCOSJAMNEAAEEEEAAAQQQQAABBBBAAIF0CWROgmW6RshxEUAAAQQQQAABBBBAAAEE0iVwoR94moeSKH0RKPd4raXHex4UBNYLsIYAAtkk8JB39m6PQNEP6I0fP95iZ1AI7EAFAQQQQAABBBBIIKBnBz1D6FkiwWY9c+jZI8EmmhBAICsF6DQCCCDgAkrqu/nmm31tfVGS5XbbbWf9+vWzL774whYuXBheqq722ATIHXfc0W677TYr7YyKhx56qKkPkbOvXbs2nADZtWtXGzNmTPjcSkJ84IEHrEmTJuEZKbXPFltsYVtvvbUV958SIDUrZ61ataK7fvLJJ7bTTjvZhRdeGJ4RMjK+iy++2Lbffnt7//33o/sms6JEXSWqxu6rJBkT4OUAABAASURBVEsdS8mqkXEo4VKzb3bp0iU8c6f6EXmNEjT79u1rGlekjSUCCCCAAAIIIIAAAikR4CAIIIAAAggggECOCJBgmSNvJMNAAAEEEEiPAEdFAAEEEEAAgYQC23jrCx5KovRFoOjXZh/nLRd7UBBAAAEEslOgjnf7bY/zPQLl2muvteeee8423njjQDsVBLJdgP4jgAACCJSPgJ4h9CyhZ4oEZ9Szh55B9CySYDNNCCCAAAIIIJCNAt27dzfNHKkkv0j/f/75Z9PzwG677Wb16tUzLVVftmxZZJfwzJdPPvmkNWzYMNpW0hUlFA4YMKBAguawYcOsXbt24XMrGbJnz542e/bs8OE14+bTTz8dTpIMNxTzh36JhJ5vYpMsV69eHR7z3nvvHT6HxnfPPffYypUrw0fTvh06dAivF/dH5cqV7a677rLLLrsssKvO8eijj0bHUb9+fevYsaM9++yzpiTRyM5KTtV4jjtOf20fac3fJSNHAAEEEEAAAQQQQAABBBBAAIHcF2CECJRGgATL0qjxGgQQQAABBBBAAAEEEECg4gQq+synegemeST6aYwnvL25x0seFAQQQACB7BTY0bs91uMQj2jZcMMNTT/UeOONN0bbWEEAAQQQQAABBEoroGcKPVvoGSPuGHoG0bOInkniNuVdlQEjgAACCCCQEwKhUMj+/e9/29tvvx2eWTGZQXXu3NmmTJlie+65ZzK7F7nPMcccY2+99VZS5953331t0qRJ1rp16yKPGb/xsMMOC/dXr4/fFl9XIuTLL79sBx54YPymQutKktRMnpq5cocddih0v/gNGsfUqVPtxBNPtFAoFL+ZOgIIIIAAAghkhgC9QAABBBBAAAEEEEAAgQwQIMEyA94EuoBAbgswOgQQQAABBBBAAIEcEajm43jEQ0mU8bOJ6Ndun+vbTvdY7EFBAAEEEMhOgb2920poULK8r64rLVq0sI8//thOOeWUdQ0J/6QRAQQQQAABBBAomYCeLfSMoWeNuFfqWUTPJHo2idtEFQEEEEAAAQQqVqD0Zz/44IPtq6++sg8//NC6detmDRo0CBysXr16dv7559v06dPthRdesG233TawvSwVnfvLL7+0ESNG2BFHHGEbbbRR9HC1a9e2Ll26hPv1/vvvW6NGjaLbSrKi12lsn3zySXgcGk/k9UqQ3Hvvve2JJ54IG6g/kW3JLkOhkB166KHh1+s8iQx1nubNm1ufPn3C+02YMMF23nnnZE/BfggggAACCCCAAAIIIIAAAgj8I8ACAQQQyD8BEizz7z1nxAgggAACCCCAAAIIIIBASQWO8BdM8zjXI7684Q364dfHfElBAAEEEMhegaO862971PeIlmOPPTacXJkg8SG6DysIIIAAAghkrAAdy3gBPWMoyVLPHHGd1TOJnk30jBK3iSoCCCCAAAIIFCcwZMgQ+/vvv8OxYsUKa9WqVYGXqE3bIvuNGzfOatasWWC/RA29e/cOHzvyWtUT7RfftsEGG9h+++1ngwcPtrlz5waOMX/+fHvooYfCCYGhUNGzLSYzvvhzK/lQs1m+8cYbtnz58ui5Fy9ebE8//XS4X+qfXieHce4RGZ/Op/biIhQKha01Do0n8vpVq1aF/37l1FNPterVq4cPI7PIdr0Pej/CG4r5Q30szFDnmTp1qvXv39922mknZq0sxpLNCCCQQwIMBQEEEEAAAQQQQAABBBBAAIEyCpBgWUbA8ng550AAAQQQQAABBBBAAAEEKlDgZj/3Gx47ecSXq7zhSI9ZHhQEECijAC9HoAIFTvdzv+ZRwyNazjrrLHv55Zdtww03jLaxggACCCCAAAIIpFpAzxp65tCzR9yx9WyiZxQ9q8RtoooAAghkrwA9RwABBBBAAAEEEEAAAQQQQACB3BdghAgggAACCCCQXQIkWGbX+0VvEUAAAQQQyBQB+oEAAgggkPsCe/oQP/RQEqUvAmWS1/b1uMWDggACCCCQ3QIXeveHeQTK5Zdfbv/9738DbVQQQCAvBRg0AgggUG4CevbQM0iCE+pZRc8sCTbRhAACCCCAAAIIIIAAAikQ4BAIIIAAAggggAACCCCAAAIIIJD7AoywCAESLIvAYRMCCCCAAAIIIIAAAgggkKcCl/m4lUS5ny/jy+3esJfHxx4ZVugOAggggEAJBXr6/vd4BMrNN99st912W6CNCgIIIIAAAgggUB4CegbRs0iCc+mZ5YIE7TTlpQCDRgABBBBAAAEEEEAAAQQQQACB3BdghAgggAACCCCAAAIIlJ8ACZblZ82ZEEAAgaAANQQQQAABBBBAIPMEGnmXRngoidIXgTLHa8d4XOFBQQABBBDIfoHuPoT7PALl4YcftquuSjR5cWA3KiURYF8EEEAAAQQQKJGAnkX0TJLgRfd7m55hfEFBAAEEEEAAAQQyTIDuIIAAAggggAACCCCAAAIIIIBA7gswQgQQyFkBEixz9q1lYAgggAACCCCAAAIIlFyAV+S1QDcf/TQPJVH6IlAe99ruHq96UBBAAAEEsl+gqw/hUY9Aee655+y8884LtFFBAAEEEEAAgdwUyPRR6ZlEzyYJ+qlnmDMStNOEAAIIIIAAAggggAACCCCAAAJxAlQRQAABBBBAAAEEEEAAAQSSEyDBMjkn9spMAXqFAAIIIIAAAggggAACZRfY2A+hBMrBvtzEI7Ys88qZHmd7LPegIIAAAhUhwDlTK9DFDzfEI1CefvppO+GEEwJtVBBAAAEEEEAAgYoU0LOJnlES9GGot+mZxhcUBBBAAIEcEmAoCCCAAAIIIIAAAggggAACCCCQ+wKMEAEEEEAAgYwUIMEyI98WOoUAAggggAAC2StAzxFAAIGsEjjae6tZK5VE6auBMtJrzT0KJOF4GwUBBBBAIDsFOnu3n/YIlKFDh1qXLuQoBFCoIIAAAsUKsAMCCJSHgJ5R9KyS4Fx6pumUoJ0mBBBAAAEEEEAAAQQQQCCFAhwKAQQQQAABBBBAAAEEEEAAAQRyX8CMBMt8eJcZIwIIIIAAAggggAACCCBQUOA2b1IS5Xa+jC+Xe0NHj+88KLkgwBgQQAABs4Md4UWPQHn00UftjDPOCLRRQQABBBBAAAEEMklAzyp6ZknQp5e8rY0HBQEEIgIsEUAAAQQQQAABBBBAAAEEEEAg9wUYIQIIIIAAAggggEDKBUiwTDkpB0QAAQQQKKsAr0cAAQQQQACBtArs60ef5KEkSl8Eykde29PjDg8KAggggEDuCNT3oQzzCJT777/funfvHmijgkB5CnAuBBBAAAEEkhXQM4ueXRLsP9Tb9KzjCwoCCCCAAAIIIIBAJgrQJwQQQAABBBBAAAEEEEAAAQQQyH0BRohAtguQYJnt7yD9RwABBBBAAAEEEEAAgfIQyJVzXOkDiSRR+mqgDPDa/h6TPSgIIIAAArklUCDx4M4777QLLrggt0bJaBBAAAEEEEAgpwX07KJnmLhBKrlSzzpxzaWu8kIEEEAAAQQQQAABBBBAAAEEEMh9AUaIAAIIIIAAAggggAACCAQESLAMcFBBIFcEGAcCCCCAAAIIIIAAAgGBHb02ykNJlL4IlK+91t6jjwcFAQQQQCCrBJLq7CDfq41HtFx55ZV2ySWXROusIIAAAggggAAC2SKgZxg9y8T1t43X9czjCwoCCCCAAAK5KMCYEEAAAQQQQAABBBBAAAEEEEAg9wUYIQIIIIBARQqQYFmR+pwbAQQQQAABBBDIJwHGigACFSXQ3U88zUNJlL4IlEe8trvHaA8KAggggEDuCVztQzrbI1pOOukkGzAgUb59dBdWEEAAAQQQKJsAr0YgzQJ6ltEzTdxp9MyjZ5+4ZqoIIIAAAggULhDiPwRSK/CZH86KiHG+bV8PShoECv+mswUBBNImwIERQAABBBBAAAEEEEAAAQQQyCEBEiwLeTNpRgABBBBAAAEEEEAAAQSyXGAz7/9wj0c9qnvEll+9cprH+R7/86AgkLcCDByBHBY4xcfWzyNa9txzTxs2bFi0zgoCCCCAAAIIIJCtAnqm0bNNXP/17KNnoLhmqggggIAZBggggEA5CDT3c3Tw+NgjUWnjjeM99AsP9/QlBQEEEEAAAQQQQAABBFIswOEQQAABBBBAAIHSCpBgWVo5XocAAggggED5C3BGBBBAAAEEkhXo7Dtq1kolUfpqoLzoNf2gx5O+pCCAAAII5KbADj6sxzyiZbPNNrOhQ4da1apVo22sIIBAxgrQMQQQQACBYgT0TKNnGz3jxO2qXzKkZ6G4ZqoIIIAAAggggEC5CLzuZ9nX4wiP9z0SlcO9cZJHKw9KfgswegQQQAABBBBAAAEEEEAAAQQQyH0BRpglAiRYZskbRTcRQAABBBBAAAEEEEAAgSQF7vb9lES5rS/jy0XecLzHfI8UFQ6DAAIIIJCBAvd4n2p4RIsSEJo1axats4IAAggggAACCGS7gJ5t9IwTN46NvK5nIV9QUivA0RBAAAEEEECgBAJv+r4HeSjZcowv48tEb5jsQUEAAQQQQAABBDJMgO4ggAACCCCAAAIIIJCfAiRY5uf7zqgRyF8BRo4AAggggAACCOSugH5YY6oPT0mUvgiUd72mWSvv9SUFAQQQQCC3BS7z4XXwiJa77rrLOnQINEW35ewKA0MAAQQQQACBvBDQM46edeIGqwcfPRPFNVNFAAEEEEAAgZwTyPwBfexdbOfR2uM1j0jpE1lhiQACCCCAAAIIIIAAAggggAACxQiwGQEEECgHARIsywGZUyCAAAIIIIAAAgggUJQA2xBIgcC1foxIEqWvBsqNXmvj8ZkHBQEEEEAgtwX28OHd7hEtxx57rF188cXROisIIIAAAgggUHECnDk9AnrW0TNP3NH1TKRno7hmqggggAACCCCAQIUIfOJnPdpDzye3+HKsBwUBBBBAIEcFGBYCCCCAAAIIIIAAAggggED2CZBgmX3vWUX3mPMjgAACCCCAAAIIIIBA5gjs7F0Z46EkSl8EynSvtfW43oOCAAIIlFSA/bNT4N7Ybm+yySZ2zz33xDaxjgACCCCAAAII5KSAnnn07BM3uMCzUdw2qggggAAC6wT4EwEEyldgip/uKg8KAggggAACCCCAAAIIIFCeApwLAQQQQAABBIoRIMGyGCA2I4AAAggggEA2CNBHBBBAIC8FLvBRT/NQEqUvAuV+r+3u8bYHBQEEEEAgPwRu8mHu7xEtSjRo2LBhtM4KAgggkP0CjAABBBBILKBnHj37xG3Vs5GekeKaqSKAAAIIIIAAAlkncHzW9ZgOI1AmAV6MAAIIIIAAAggggAACCCCAAAK5L5BZIyTBMrPeD3qDAAIIIIAAAggggAACCBQnsKXv8IyHkigr+zK2/OiVkzz+7bHWg1KRApwbAQQQKD+BZn6qazyipVu3bnbmmWdG66wggAACCCCAAAK5LqBnHz0DxY1Tz0h6VoprpopXuU5qAAAQAElEQVRACgU4FAIIIIAAAukVONEP/7zHlx5nePCzXo5AQQABBBBAAAEEyl2AEyKAAAIIIIAAAgjktAB/6ZbTby+DQwABBJIXYE8EEEAAAQQQyAoBJU9q1kot4zuspMvm3vicBwUBBBBAIL8Ero0dboMGDSzBDE6xu7CexwIMHQEEEEAAgVwW0DOQnoXixhh4VorbRhUBBBBAAAEEEMh0gb7/dLCpL4d6fO1xjkf8L2D0pvWFNQQQQAABBBBAAAEEEEAAAQQQyH0BRogAAqkTIMEydZYcCQEEEEAAAQQQQAABBFIrwNHWC+gHJe73qpIot/RlbFntlX95nOzxkwcFAQQQQCC/BA7z4Z7iES033nijbbrpptE6KwgggAACCCCAQIYLpKx7egbSs1DcAfWspGemuGaqCCCAAAIIIIBAxgt08R4284gtO3jlMY/ZHvq3gQ19SUEAAQQQQCAbBOgjAggggAACCCCAAAIIIJCxAiRYZuxbQ8eyT4AeI4AAAggggAACCCCQFoG2flTNWnmBL+PLGG/QrJUP+ZKCAAIIIFAuAhl3ksCMTAcffLB169Yt4zpJhxBAAAEEEEAAgfIS0LOQnonizhd4ZorbRhUBBBBAAIEEAjQhkBECb3svBnos94gvDbzhAY9vPS72qOZBQQABBBBAAAEEEEAAAQQQKJEAOyOAAAIIILBOgATLdQ78iQACCCCAAAII5KYAo0IAgWwXuNEHoCTKnX0ZX/TDoe288UsPCgIIIIBAfgqc6cM+yCNarrnmmug6KwgggAACeSTAUBFAICBw7bX6X+ZAk56Z+C0UARIqCCCAAAIIIJAFAj97H6/0aOihRMtlvowv9bzhLo+5Hj08KAggkMsCjA0BBBBAAAEEEEAAAQQQQAABBNIikFEJlmkZIQdFAAEEEEAAAQQQQAABBLJPQLNSvuvdLvATod42xUM/GNrPlxQEslKATiOAQMoEAtmUp556qh122GEpOzgHQgABBBBAAAEEslWgbdu2pmejuP4n+n/suF2oIoBAKgU4FgIIIIBAygQW+5Gu9NjWQ880qvtqoGzhtZ08KAgggAACCCCAAAIIlKsAJ0MAAQQQQAABBHJBgATLXHgXGQMCCCCAQDoFODYCCCCAAALlLXCRn3Cqh5IofREod3ttD4/3PSgIIIAAAvktcI4PfwePaGH2yigFKwiURoDXIIAAAgjkmECCWSz17HR2jg2T4SCAAAIIIIBAfgn87sPVL19s4MveHj95RMqfvtLfg1K0AFsRQAABBBBAAAEEEEAAAQQQQCD3BRghAiUWIMGyxGS8AAEEEEAAAQQQQAABBBBIi4B+8/SLfmQlUfoiUL73WmePSzzMjD8RQAABBBCwc2MNLr/8cmvWrFlsE+sIIIAAAggggEBeCzRt2tT0jBSHcF5cPcOrdA8BBBBAAAEEEEgosMJbb/Vo6KF/N1joy3s9fvWgIIAAAggggEDWCdBhBBBAAAEEEEAAAQQQqGgBEiwr+h3g/AjkgwBjRAABBBBAAAEEEChO4DTfYZqHkih9ESjDvdbc42UPCgIIIIAAAhI4zP/Y2yNazj03kG8ZbS/XFU6GAAIIIIAAAghkmMB55xXIp9QzlJ6lMqyndAcBBBBAAIEsEqCrmSTwp3dGv7Sxni9v9qAggAACCCCAAAIIIIAAAgggkBoBjoIAAgjkmQAJlnn2hjNcBBBAAAEEEEAAgXUC/IlAhghU93486qEkys18GVv+8Ep3jzM8fvOgIIAAAgggEBEIZFOeeOKJttNOO0W2sSxGYPLkybbRRhtZKBQqEK1bt7bffkvdbffCCy8scI5QKGTdunUrppfFb160aJENGjTIOnXqZPXq1StwHrUddthh9vDDD9t3331nf//9d/EHLWKPgQMHFjhHKFTQMBQq2FazZk1r0KCBqT933HFHmfuT6D0cOXJkEb03S/SaUKhgX0Ohkrc1bNjQFi7UZCEFuxDvVtS+BV9deMv3338ffm9lqvc6FFrf7w022MC22247O+200+y5556zpUuXFn6gMm6ZM2eObbvttoHPxoYbbmjjx48v45FL9nK9/6HQegN9x/Wel+woBffW+6r3LBRaf+xE39/49zkUWr9/KJTa9UTnjx9/KJTac4ZCIdMYCwqta9G2UCh4zltvvbXM153ly5dbmzZtAp8vnWvdWdf/qbZQKHj+UGh9PRRK3Xom+q+XYC2RwI477mh6VorbFniWittGFQEEEEAAAQQQyFaB9P3PX7aK0G8EEMgrAQaLAAIIIIAAAggggAACCCCAQFkESLAsi175vZYzIYAAAggggAACCCCAQO4JtPchTfPo7hFfRnmDZq0c5EsKAgjkjwAjRSAZgR19p5M8ouXcc8kRiGKUcWXq1Kk2ffr0Mh5l3ct/+eUXGzt27LpKiv7866+/7LXXXrO99trLttpqK+vevbu98sorCZP7lBim8/fo0SOcbKcEk6efftpWr16dot4kf5gVK1aYEgLVn8svvzzan2effdY0puSPlN976r3Te9i4ceNwwqreW5nqvY6VWbt2bTiJ9cknn7STTjrJatWqZWeddZb98MMPsbulZF2fx/nz5weOtWrVKnviiSfKnFwXOCiVrBMYMGCA6ZqadR2nwzkpkGAWSz1L6ZkqJ8fLoBBAICsE6CQCCCCQCQL9vBMPemzjQUEAAQQQQAABBBBAAIHUC3BEBBBAAAEEEMgiARIss+jNoqsIIIAAAghklgC9QQABBBAog8AAf62SKBP9QOeVvu0oj288KAgggAACCMQLBLIplWjXrl27+H2ol1JgzZo1NmqUbtGlPEDMy5RY9OWXX8a0lG11xowZtu+++9rRRx9tkyZNKvHBZs+ebaeccoo1a9bM3n333RK/PtUvUH+6dOliRxxxhP3444+pPnxOHU+zj7799tvh907voexKOsDBgwfb9ttvb/fee28pkloTn23lypX26quvJtz48ssvh5M8E26kMS8ElixZYr1797bly5fnxXgZZGYLHHbYYeFfThDXy/Pi6lQRQAABBBBAAIF8Eqjpg73Io4fHbI97PLbwoOS1AINHAAEEEEAAAQQQQAABBBBAAIHcF2CEhQmQYFmYDO0IIIAAAggggAACCCCAQOoFWvshP/JQEqUvAmWi1/bxGOhBKa0Ar0MAAQRyX+D42CEmmJEpdjPrpRB488037bfffivFK4MvGTFiREpm8FNy3dChQ61FixZFJlZutNFGVr9+/XDUrl072JmYmpLz2rRpY/369auQ2SxjuhJe1QyM+++/v6UyGTV84Bz5Q7NW9u/f39q2bWt67wob1uabbx5+7/UZ0Gch0X461kUXXWQ9e/Y0JUcm2qckbUoifuedd6IvCYVC0XXNaqnZLaMNrOSlwFtvvWUPP/xwXo6dQWeeQIJnpuMyr5f0qEQC7IwAAggggAACZRG42F+sJEtf2Ib+x4Ue33nc5lHXg4IAAggggAACCGSGAL1AAAEEEEAAAQQQQKCcBCqV03k4DQIIIIBAAgGaEEAAAQQQQCCvBC730SqJcl9fxhf90MLe3jjBg4IAAggggEBhAnv6hu09wqVq1arWtWvX8Dp/pE7gs88+s5kzZ5bpgL/88ospcTBykNIulVx55513Wrdu3RImQ7Zv397ee++9cLKcZombN2+eKRYvXmyrVq0yJcDpM1KpUsG/Br722mvtwgsvTHjcZPpbo0YN++STT8JJpOpnYbFmzRpbtGiRff7556ZEwR122KHA4b/99ls79thjbe7cuQW2pbMhkgRbWN+TbVe/t95665R3VQmRSobUexV/cCVUynPOnDm2du1a++mnn8Lvvd5/fRZ+//13e+GFF6xp06bxLw0nvCnRUscvsLEEDZq9Up8zvSQUCtmll15qodD6JMvhw4fb0qVLtTnnQzM1Jvt50fdG359YlJJ8FocMGRL70oTrOr7Ok2yfktlPY0x4smIab7nlFps+fXoxe5Vts/qWzBi0j1zkE3vGXPaPHWe+r+teqmenGIftfV3PVr6gIIAAAggggAACqRHIoqOcm6Cv1b1N/44xz5e3eBT+25t8IwUBBBBAAAEEEEAAAQQQQACBfBVg3AggkJsCBX+yJjfHyagQQAABBBBAAAEEEEAgOQH2Sr3Adn7IkR63ecSXb73haI9eHhQEEEAAAQSKE+gQu8PRRx9tVapUiW1ivZQCsTP+KWFs9OjRpTzSupcpgSd2RsZQaH3S2bo9kvvzxRdftF69Cj4mdOzY0ZSUOGrUKDvwwAOtWrVqBQ6oz0bz5s1NyVhKvlOiZfxODz30kN11113hJMn4bamqb7DBBrbFFlvYrrvuan369LGvvvrKBg0aVOCzO2vWLDv33HNNyYHGf+H3RO/No48+GtBQsuyAAQPCyajybNSoUSCpMbJzzZo17bjjjrMvvvjC7r77btPrItu01HH1Pmi9NKGkWX0+I6/dcsstw0myDRo0iDTZlClTbMaMGdE6K/kpoITzK6+8MpwInp8CGT3qvOpc5cqVTc9OcYMOPFvFbaOKAAIIIIAAAgjkskBzH1w/j0S/FUeJlr192xyP6z028aAggAACCGSvAD1HAAEEEEAAAQQQQAABBBBIQoAEyySQ2CWTBegbAggggAACCCCAAAIZLXCm926ah5IofREoj3ttd4/XPCgIIIAAAkUKsPEfgUASQIcOgeo/u7AojcAZZ5wRSFJ74403Sj3znmZI08x+WqovDRs2tAMOOECrJYqJEyda9+7dw7MTRl6oJDklyymxbbvttos0F7usU6eODR482B5//PECiXZXXXWV6XjFHiRFOyjh8uyzz7Zx48ZZrVq1Akd96623TLMeBhrztDJy5EjTexM7fHkp+VfJatWr6+ddY7cmXpe3Zqt89tlnC7z3N954o33zzTeJX1hMq5InlSwb2a1JkyamhN5DDjkk0hSeRfWJJ54IJ4tGG1nJSwFdE5XsnZeDZ9AZJZDg2YmHqYx6h+gMAgggIAECAQTKSWCJn+daj4YeSqJMlGi5qW+7wUMzWu7tSwoCCCCAAAIIIIAAAgggkCIBDoMAAggggEDmCVTKvC7RIwQQQAABBBBAIMsF6D4CCCBgpt/oPNghlES5sS9ji35QoZs3nO2xwoOCAAIIIIBAMgLb+06tPaIlQZJAdBsrJRPYc889rVmzZtEXKXmstDPvabbIsWPHRo+lhLNGjRpF68msaBbHa665xpYsWRLdXcmVmnHwwgsvNCXNRTckuRIKhezMM8+0+ES7tWvXms71ww8/JHmk1Oy233772WOPPVYg6e+ee+4xzY6YmrNk51H0GdLslHpvIiOoWrVqOPn0sMMOizSVaKnZLHXM2BctXLjQ7rvvvhInQK5ZsyY8M2okiVjH3H///W2TTTaxzp07qxqNl19+2b777rtoPedWGFBCgQ033NA0W2DsxmuvvdamT58e28Q6AuUukODZqbV3Qs9YT69aYgAAEABJREFUvqAggAACCCCAAAJ5KaB/r7jRR76Nh2at/MmX8WWNN+gXSfqCgkCeCjBsBBBAAAEEEEAAAQQQQAABBBDIeYFKOT9CBogAAggggAACCCCAAAIIlK/AMX46/bCBkih9NVBGeK25x1APCgLlKsDJEEAg6wUCMyy1adPGttxyy6wfVKYMYIsttrC2bdtGu7Nq1SrTTIHRhhKsKDkzMrNfKBSyLl26BGbHTOZQmu1NsznG7nveeefZ6aefXuJjxR5D60q0+7//+z+tRmPmzJnhZMdoQzmtHHvssaZxxZ5OfXnnnXdim/JuXUmw8YloN9xwgx111FGltgiFQmHrxo0bB47x/PPPlzgBct68eTZu3LjocUKhkCmRWA2tWrUyzdqqdcX8+fPttdde0yqRRwJ77bWX9e6tn81eP+hffvnF+vbta6tXr17fyBoC5SygZ6eDDz44/qwd4huoI5DtAvQfAQQQQACBUgjol0He6q/TjJaX+HKBR6Tc4it/elAQQAABBBBAAAEEMkiAriCAAAIIIIAAAgikVoAZLFPrydEQQAABBFIjwFEQQAABBBDIVoHbveNKokw0TdVlvu1Yj7keFAQQQAABBEoqsFfsCxLMwBS7mfVSCHTs2DGQvPjGG2/Y0qWayCH5g2lGPyVHaqlXNWnSxFq2bKnVpGPlypU2ePDgwP5KitPsg/EzwgV2SrISCoXssssuMx0z9iXPPPNMuc8cWblyZfv3v/9tdevWje2KDRs2zP78Mz9/dlOfueHDhwc8mjZtameffXbg8xnYIclK/fr17bTTTgvsrQTICRMmBNqKq7z++uv2448/Rndr1qyZtWjRIlyvV6+eHX300eH1yB8aj8YVqbPMfYFKlSpZjx49AonrGvVzzz1nutZonUCgogQSPEPtVVF94bwIIIAAAggggEAGCuh/xu/2fmmW756+nOJxn0dZC69HAAEEEEAAAQQQQAABBBBAAIHcF2CECGS1AAmWWf320XkEEEAAAQQQQAABBBAoP4Eiz7Sfb53koSRKXwTKh15r5XGnBwUBBBBAAIHSCuwe+8LWrVvHVllPgYASxJQoFjnU559/bt98802kmtTyp59+srFjx0b31ayYmh0z2pDEytSpUy1+BkclxSk5LomXJ7WLjtW9e/fAvhU1c6SSUA877LBAXz799FNbsCB2sozA5pyuTJo0ySZOnBgYo2Yd1axrgcZSVk444QTbfvvt7fjjjw8nsirBUrOsJnu45cuXm2a9jN1fs1fWqVMn3BQKhcIJlqFQKFzXHxqPxqV1In8EatWqZf3797caNWoEBt2rV68SX1sDB6CCQBkFNMNq3CECz1jrtvEnAggggAACCCCQ9wL/c4EHPPbwUNKlLygIIIAAAgjkmgDjQQABBBBAAAEEEEAAAQTWC1Rav8oaAgjklACDQQABBBBAAAEEECgvgav8REqi3NOX8eVmbzjA41MPCgIIIIAAAqUVqOIvDPzw/+67/1P1DZTUCGgWRSVERo72xx9/2JgxYyLVpJZTpkyxr776KrxvKFQw0Sy8oZg/Ro8ebatWrYruVbVqVTviiCOi9VStdOzY0TbbbLPA4V555RVbs2ZNoC3dlcqVK4cT8mLPo9kRv/jii9imvFlXcu3ff/8dHa98jjzyyGi9rCu77rqrzZ49O5wkefrpp5tmnAyF1idDFnd8JR6PHz8+ulsoFLJOnToFZtfcc889LTZZWeN5+eWXTcvoC1nJCwElsl1zzTWBsS5cuDCceLl69epAOxUEyksgwTOUHqoql9f5OQ8CCCCAAAKlFuCFCGSPQN3s6So9RQABBBBAAAEEEEAAAQQyTIDuIIAAAghUmAAJlhVGz4kRQAABBBBAAIH8E2DECOSYwE4+njc8lETpi0BRZsUR3nK1BwUBBBBAAIGyCugH/6PH0OxztWvXjtZZSZ2Akg5DofXJZqNGjTLN2JfMGZQ89uqrr0aTyDQzY8uWLZN5aXSfP//80+Jn+mvcuLHtuOOO0X1StbLddtvZPvvsEzjcZ599ZkuWLAm0lUdFSX8bb7xx4FT5mGC5YsUKmzBhQsChQYMGaXn/AycpQeWpp54KJAC3atXKFLGHULJyp06dYptMCZbfffddoI1KbgtodKFQyC644AI78MADVY3GkCFD7MUXX4zWWUGgPAX0DKVnqbhzBp614rZRRQABBBBAAAEEEEheYHvfdb7HEI/GHhQEEMhxAYaHAAIIIIAAAggggAACCCCAQK4IkGBZ+DvJFgQQQAABBBBAAAEEEECgMIFzfcM0DyVR+iJQHvaafjjzTV9SEEAg8wXoIQLZIKD7SrSfCWZeim5jpWwCLVq0CMy8p2THyIyUxR35p59+srFjx0Z302yYW2yxRbSezMrSpUtt5syZgV01E2CtWrUCbamoVKtWzTTe2GMpAW7u3LmxTeWyLiclvMSeLFn32Ndk+/qyZcts1qxZgWE0bdrUNt1000BbRVUWLVpkb731VuD0HTp0sPj3TjscffTRptlXta6YP3++vfbaa1ol8kxAn9/bbrvNatSoER25EtL79OljuuZEG1lBoBwFEjxLNS/H03MqBBCoOAHOjAACCCCQfoEBfoqqHl099Ison/JlEw8KAggggAACCCCAAALlJcB5EEAAAQQQQACBUgmQYFkqNl6EAAIIIIBARQlwXgQQQACBChao4+d/wuMRj2oeseUXr5zq0cNjlQcFAQQQQACBVAmQYJkqyWKOo5n3lBgZ2e2PP/6wMWPGRKpFLqdMmWKRpMBQKGSawS8UWj8bZpEv/mfjjz/+aD///PM/tXULzYRZuXLldZUU/xk/86DGu2DBghSfpfjDafZKzagZu6cSPZOdPTT2ddm8LvtfftEjpUaxLnbYYQdTMuy6WsX+OWHChEACsBLmjjnmmISd2nnnna1ly5aBbcOHDzclEQcaqeSFwF577WWXXnppYKzffvut9e3b11avXh1op4JAeQgkSLAMPGuVRx84BwIIIIAAAgggkIMCTX1MJ3lEin4m7WSvfOnxgsduHpQCAjQggAACCCCAAAIIIIAAAggggEDuCzDCbBDQX2ZlQz/pIwIIIIAAAggggAACCCBQ0QLHeQc0a6WSKH01UPTDAZrxQr+NObAhLyoMEgEEEEAg3QLbxJ5AiUuxddZTK9CxY0cLhdYnRo4aNcqKS/TTbGyvvvqqaaneaNbJFi1aaLVE8fvvv9vKlSsDr9lkk00C9VRWdOxQaP1YdWwl+WmZDxF5r0OhUPg9D4VKthw4cGDambbZJvD1T/v5CjvBmjVr7Kmngo+6Bx54oBV2PdKshZ07dw4cbuLEiTZ+/PhAG5X0CChZes899yzV5zoUCn4PNtpoI5s8eXKZOhoKheziiy+21q1bB44zdOhQGzFiRKAtFyqZ5p8LpqkeQ4JrV2ZcbFM90HQcj2MigAACCCCAAAKFC1T3TRM84kvIG/TvK5/58hWP4G/j8QYKAggggAACCGSYAN1BAAEEEEAAAQQQQCAPBUiwzMM3nSEjkO8CjB8BBBBAAAEEECiFwD3+GiVRxv/Q5d/efqHHCR7lP92Tn5SCAAIIIJAXArViR1mrVq3YKuuFCJS2uUWLFqYEycjrp02bZt99912kmnCppEQlWEY2tm3b1urWrRupJr387bffTIlssS9IkAQSu7lM67Vr17bq1fXzj+sPs2TJkvWVclrTDI3xXt9//72tWLGinHqQGafR50iJWbG9qVKlSmy1wtZnzZplb775ZuD8Rx99dIHPT+wOHTp0sNjrlRKQ9T3RMnY/1vNDoE6dOnbHHXdY1apVowNeu3atXXXVVTZ37txoGysIlIdA7LXpn/PxcPUPBAsEEEAAAQSyUYA+Z4zAFO/JPh4He4zxSFQ6euOnHqM9tK8vKAgggAACCCCAAAIIIIAAAggUL8AeCCCAQLoFSLBMtzDHRwABBBBAAAEEEECgeAH2yFwB/SDANO+ekih9ESjjvNbc4z8eFAQQQAABBNIpsGnswTUzXGyd9dQKKNFPCZKRoyrhcNy4cZFqwqVmd4skCIVCIdPMiAl3pDGhwAYbbGAbbrihxf6nRFMlX8W25eP6jjvumBHDHjt2rC1evDjal80228xivyfRDTErjRs3tv322y+mxezll18uNmE58AIqOSVwwAEH2L/+9a/AmJS8e8sttxRILg/slFsVRpMBAgmepQLPWhnQRbqAAAIIIIAAAghks8B73vl2Hq09XvdIVA73xv4eFAQQQCBXBRgXAggggAACCCCAAAIIIIBAlgmQYJllb1hmdJdeIIAAAggggAACCCCQFwLX+SjHeezuEV/6esMhHp97UBBAAIEcFWBYGSQQmFUpwaxLGdTV3OiKEiRDoVB0MJp1b+XKldF67Ipm43vppZeiTZr9UrNgRhtYKVZAM1XOnz8/sF/NmjUtU2ZvDHQsjRXNJhoKrf/c6VQzZszQokJj6dKlNnz48EAfDjnkECsu+VMzk5566qmB1+l9fu211wJtVPJHIBQKWZ8+fWyXXXYJDPqRRx6x118v7OeuA7tSQSAlAgmepQLPWik5CQdBAAEEskqAziKAAAJpEfjEj9rBQ//Gor84+dvXY0uf2ArrCCCAAAIIIIAAAgggkG4Bjo8AAggggAACRQmQYFmUDtsQQAABBBBAIHsE6CkCCCCQOgH9tO9YP5ySKH0RKF947VCPGzwoCCCAAAIIlJdAYFalBLMulVc/8uY8SpBUomRkwBMmTLDZs2dHqoHlggUL7J133om2derUyTQLZrShBCuVK1cusPfq1asLtKWqQUmjq1atChwuU5IaN998c1OCXqBzKa6MGDHClCBb2ujdu3dKe1S7dm1TkmVKD5qCgynJc8qUKYEjnXDCCZbo8xrYySuawXKbbbbxtfVFyZpK2lzfUsI1di9WoEaNGvbJJ5+U6fMd+V4oAbpVq1bFnjPZHbbYYgu76667rFKl9f88tXbtWtP36Ycffkj2MBm9Xyb7ZzRcOXYuQYJl4FmrHLvCqRBAAAEEEEAAgXwQ0C+qPM4HuqvHMx5rPcZ4TPCgIFC4AFsQQAABBBBAAAEEEEAAAQQQQCD3BTJohOv/BTuDOkVXEEAAAQQQQAABBBBAAIEKEujp553moSRKXwTKfV7Tb1pen0HhDRQEihJgGwIIIJAigcCsSgmSAlJ0Gg4TEVCCZNu2bSNVW7JkiY0bNy5aj12ZPHmyzZ07N9ykhLMjjzwyvF6aP5R4pMSc2NfOmjUrtprS9Z9++snWrFkTOGZxsxIGdk5RRUmkSuKKPZwsQ6HgbI6x23NxXQmWm2yySWBo6Xz/AycqovLUU09ZbCKuEib33nvvIl6xflP9+vXtwAMPXN/gaxMnTrTx48f7GiVfBTQD6nnnnRcY/syZM61///4FrkmBnaggkCKBBL+sIvCslaLTcJg8E2C4CCCAAAIIIFCswAzf42SPZh4Xe1AQQBxK8GEAABAASURBVAABBBBAAIGsE6DDCCCAAAIIIIAAArkrQIJl7r63jAwBBBAoqQD7I4AAAgggkM8CW/ngn/W4z2MDj9iy0Csnevyfx98eFAQQQAABBBDIA4GOHTtaKLQ+wW/UqFH2559/BkauGd5eeumlaJtmvtxlF02GHW0q0Uq9evUKzH6ZhgS7aJ+U0BSt+Er16tVtq630WOSVciy//fabxc9cpyS+jTbaqBx7UfGnUoLltttuG+jIwoULC3zuAjukubJo0SJ76623AmeZP3++bb/99uHvRygUKnJZpUoVe/rppwOv1/dmyJAhJNIFVPKrogTqq6++2po2bRoY+COPPGLvvMPvswmgUEEAAQQQQAABBBBAoPQCmfrKr71j0z0oCCCAAAIIIIAAAggggAACCCBQdgGOgAACKRIgwTJFkBwGAQQQQAABBBBAAAEE0iFQLsfs4meZ5qEkSl8Ein4avLm3PO9BQQABBBBAoKIElsSeeOnSpbFV1tMk0KJFC2vWTJMqrDvBxx9/bHPmzFlX+efPBQsWBJKBDj/8cFOS3D+bS7zQa3fdddfA66ZNm2ZKQAw0pqCiZNEPP/wwcKStt97aGjRoEGgrj4ocf/nll8CpmjfXI1igKecrG2+8sTVs2DAwTiXBVuR3Xslu6kOgUymovP/++/b999+n4EiJD6EZN1euXJl4Yxlbd9555zIegZdLQMnEAwcOtEqVKqkajrVr19oll1ximl033MAfeSZQfsNdsmRJ/MkKNMTtMMLr//U4zGP9h9YrFAQQQAABBBBAAIFyETjWz3KuBwUBBBBAIOsFGAACCCCAAAIIIIAAAgggkJkC/CNgZr4v9CpbBeg3AggggAACCCCAQDYJVPHOPuChJMotfBlbVnnlXx6nePzsQUEAAQQQQGC9QPmvBTIqEyQFlH+P8uCMdevWtbZt20ZHunjxYnvvvfeida1MnjzZ5s6dq1XTjGxHHnlkeL20f1SrVs0OOuigwMs/++wzS0eCm5IaP/3008C5WrZsaXXq1Am0lUdFiZ5r1qyJnioUCtnuu+8erefLij5D7dq1Cwx33rx5NmvWrEBbWSvXX3+9tW7d2m699VabPn26rV69OuEh9Z688sorCbeVtVGzYL722mtlPUz09VtttZVpBtZIg/qeisRkJfql4jiRfrEMChx11FF23nnnBRr1mbz55ptNM50GNlBBIIUCCRLXA89acafa0utHe5zloSl95/vybo/WHhQEEEAAgVwXYHwIIJAJAiHvxG0ej3joL2H0bzcb+joFAQQQQAABBBBAAAEEEEiNAEdBAAEEEEDABUiwdAQKAggggAACCCCQywKMDQEEEgpo1gnNWql/iI/fQT8wqSmTHorfQB0BBBBAAIEKEgjMqkSCZfm9Cx07drRQSD/Ht+6cI0aMMM38qJqSf1566SWthqNVq1a22267hdfL8ocSLKtWrRo9hGbie/3111OebKRj/vjjj9HzaOWEE04IJ4pqvbxCswxqlsTY82kWzdjZQ2O35fr6nnvuaTVq1IgOU4mCo0aNitbLuqKkotGjR9snn3xivXv3Ns2Y2rRpU1u0aFGBQyux94033gi0b7TRRla/fv0Sh2ZHDRzIK8OHDzf1x1fLXGrWrBlIsNQBU5GY+vPPP9vy5ct1uGhk8gyW0U5myYqSiq+88krbcccdAz1+8MEH7YMPPgi0UUEglQIJnqUCz1px5zrZ6+sfBsy28vpFHhM9lAHf15c7eVAQQAABBBBAAAEE0iPQ0Q8b+Z+GBr6uX5z5rS/1TFbNlxQE8k6AASOAAAIIIIAAAggggAACCCCAQOoFMi3BMvUj5IgIIIAAAggggAACCCCAQFDgJq8qibKZL+PLNd5wuMdMDwoCCKRPgCMjgEDJBAKzKqUqIalkXcjPvVu0aGGxiX4ff/yxzZkzJ4yhGSBjEwPbt29vm266aXhbWf7QOQ855JDAIQYNGmSzZ88OtJWloln5Hnoo+LskGjdubPvvv39ZDluq106dOtViHXUQjb9evXpazbtQ8t6BBx4YGPezzz5r33//faCttJXx48fbxInKCVp/hL322ivhzKXjxo2z2CSkUChkzz//vGlWzZKGPr9HHHHE+pP6mvqh/vhqmcvmm29umsUy9kCff/55mROTNUutkqkjx9UsmfHniWxjWTqBhg0b2oABA6xSpfX/XKXE8ssuu8x+/fXX0h2UVyFQjECCZ6nAs1bcy4MX5eDGxl69zuMrj088LvfYxoOCAALrBVhDAAEEEECgrALXJjiA/tLgbm/XjJa9fLmRBwUBBBBAAAEEEECg4gQ4MwIIIIAAAgggkPUC6//FOuuHwgAQQAABBBBIlwDHRQABBBDIEYEWPo73PJRE6YtA+dRr+qHJ/r6kIIAAAgggkGkCgVmVYhOeMq2judafunXrWtu2baPDWrx4sX36qR4bzJR4NXeufo7PTDNOxiePRV9UwhUlcF188cWBmTMXLlxo/fv3t9WrV5fwaAV3V7LYf/7zH5s+fXpg42mnnRaelTDQmOaKZmdU8qiSqSKnCoVC1qVLl8D4I9vSv6z4M+j9P/PMMwMd+eabb+yRRx4pc7LgypUr7f777w8cJxQKWbdu3UwzCcaeVMlHw4cPj22yVq1a2d577x1oS7aicXXu3Dmwuz6LQ4YMMX0OAhtKUalVq1YgGVqHUEK0kom1XpqQV3zy73bbbWeK0hyP1xQu0LFjR+vatWtgh0mTJtkdd9xha9euDbRTQSAVAgmepQLPWnHnOMHr+g0EminpZ18vrLTyDbd53OhBQQABBBBAAAEEEEidwGV+qLEeicoW3jjQQ39Bo3/72djXkyjsggACCCCAAAIIIIAAAggggAACuS/ACBEomQAJliXzYm8EEEAAAQQQQAABBBDIToGLvdtTPJRE6YtAuctr+kHID3yZPYWeIoAAAgjkk8D82MHOmDEjtsp6mgWU+BMKhaJneemll8KJjlpGGlu2bGmaeTBSL+vy4IMPtg4dOgQOM3jwYLvrrrsCyXGBHZKsvPjii3bzzTcH9tbsleecc06grTwqr7zyij3++OOBUx100EF2wAEHBNryrdKuXTtr3bp1YNi33nqrffBB6R9XlcyoxNpXX301cNzCvDX7o5KIY3fWZ7J27dqxTSVaP/zww22bbYITu40bNy48I2aJDpRgZyWIyi1208yZMy32exq7LZn1Tz75xOITLAub7TOZ47FP4QJVqlSx66+/3rbffvvATvrMluVzHzgYFQRiBBI8SwWetWJ2jax+5Cs9Pep5HOWhDPTlvkxUnk7UWKY2XowAAggggAACCOS3wLs+/MM89D/KI3yZqNTxxps8fvA41IOCAAIIIIBA9gnQYwQQQAABBBBAAAEEEKhQARIsK5SfkyOQPwKMFAEEEEAAAQQQqCCB+n7elzzu8ogv87yhk8elHhQEEEAAAQQyWeCz2M599lmgGrupwtdzsQMtWrQIzIz34YcfmmbGi028at++vW266aYpG75m+7vxxhtNs/LFHrR3797Wt2/fcIJnbHsy60qwGzx4sJ100kmBGeEqVapkt9xyi9Wvr8emZI6Umn0mTpxo3bt3L9CXSy+91GrWrJmak2TpUerUqWPXXHON6b2JDGHVqlWmZN+PPlKOT6Q1+aUSa6+66qrAC3T8q6++uoC3PitPP/10YGbJGjVq2DHHHBN4fUkrjRo1sk6dOgVe9uOPP9rrr78eaCttJVECp8asz1pJj6kZPPVdk3vktaFQyLp06WKh0PqE68g2lmUX0OdDyd+hUNBXn8eyH50jIBAUSPAslezD1Ro/0iiPMzw0W9LJvtQP+a/ypcpv/sfbHhQEEEAAAQRyXoABIlABAp/4OY/12MPjFY+/PeJLFW/43IOCAAIIIIAAAggggAACCCCQAgEOgQACCOSTAAmW+fRuM1YEEEAAAQQQQACBWAHWc1/gdB/iNI/gT3F7g5dhHs099I/wvqAggAACCCCQ0QK6n0U7mCApILqNldQL1K1b19q2bRs9sBLCHnroIZs7d264rWrVqnbEEUeE11P5h2bFfOyxxwJJdjq+kr5OOOEE++EHTcqgluJj2bJl1rNnTzvrrLMCCY16pWauVOKe1ssjVq9ebYMGDQrPUrlkyZLAKdWXI488MtCWrxU5yCN2/PJq06aNaTbLlStXxm4qdF37KVlXn5m1a9cG9jvvvPPskEMOCbSp8tNPP9nYsWO1Go0DDzywzLO0hkIhO/nkk02zTUYP7CvDhw83JTT6apmKEvQ0ztiDyExjfPLJJ+2vv/6K3VTouma2k3O8gWbw1Oyyhb6QDWUWOO6446xbt25lPk6CA9CEQEBg2rTAo5W2FWhQYzGhC/Ezvo9+yH8rX57n0dcjuYuN7/hPqffPkgUCCCCAAAIIIIBAcgJTfDf9u8+uvnzWI/Z/dh/z+s8eFAQQyE8BRo0AAggggAACCCCAAAIIIIBAqQVIsCw1XXm/kPMhgAACCCCAAAIIIIBAkgI1fD/9I7qSKGv7emxZ4ZVzPLp6BH+i3xsoCCCAQMUL0AMEEgoEZlX69ttv7bffNEFSwn1pTIOAEhBDofWzqilZK3Kafffd13bbbbdINaVLJRvdc889BZIsR4wYEZ5xsmvXrqYZDf/8888C51Ui4/Tp0+3CCy80JYk++OCDBfZRAp+OX6VKlQLbUtWgfixatMjGjRtnF198sW2xxRbhmSvVHnsOJbHedtttls6+xJ4v09flIA+5xPZVbprJtGHDhqbZ/r777juLn+FP9QULFoQTMbXf9ddfH3uI8LqOq5lL45MdtVGzs86cOVOr0ejcubNpZtVoQylX9F1p1apV4NWaYXL8+PGBttJUQqGQXX755da0adPAy//44w877bTTrEmTJvbwww/bvHnzArPAylRtSvRs166d7bLLLjZ16tTAMWrVqmXXXnttSgwCB6YSENDnXrOqbr311oF2KgikUkDPUHPmzIk/ZOBZK35jEnU9mD3q+93jUZKype+s35jwqS+v8tjBg4IAAnkjwEARQAABBMooMMNf38Wjicdwj/953OJBQQABBBBAAAEEEEAggwToCgIIIIAAAghkiwAJltnyTtFPBBBAAAEEMlGAPiGAAAKZJ6ApjzTzhJIo43v3ujc09/ivBwUBBBBAAIFsEljjnQ384D+zWLpIOZYWLVpYs2bNEp5RMw3WrFkz4bayNoZCofDMky+99JLVqKHfIRE84rBhw2z//fcPJ32pDw0aNDCFkhg1s+auu+5q//nPfwLJZJEj3HTTTaaky9ImzSlpbc8997RQKFRkqB9bbbVVeKZEJXMuWbIk0oXoUscZPHiwbbrpptE2Vizs8eyzz9rhhx9egOPnn382JaJtt9124Rkht9122/B7r6WSJrfZZhtTIqb2i3+xjqfjJvJes2aNPf/884GX6FiHJ+hDYKckKzrn6aefHthbCaFDhgwxnTtJ4F/yAAAQAElEQVSwoRQVjV/fCyUVx7989uzZ1qNHD1PSqT6XodC6z67W1XbGGWfYmDFj4l8W/u4p+XKvvfYqsC1TG5L9foZC6wxCoeSWI0eOTPuQGzduHE4OTvuJ0niCbPZPI0vGHDrBM5SesfSsVRF9PNVPGvJo6XGzxzceyvC+xpc7elAQQAABBBBAAAEEihfQM9QZvts2Hgs8KGUR4LUIIIAAAggggAACCCCAAAIIIJD7AowwoQAJlglZaEQAAQQQQAABBBBAAIEsFLjF+6wkysa+jC+9vaGDx2wPSo4LMDwEEEAgRwX0w//RoU2aNCm6zkr6BZSspRn/4s+kpMfDDjssvjml9VAoZJpB86uvvjLNIljYwVesWGHff/99OBIl1UVet8MOO9jYsWPDyXmaLS7SXlHLE0880UaPHm1KjKuoPmTyeTfbbDN7+eWXrW/fvoV2c+3atTZ//vzwe6+l6oXtrOPoeDpuon00c6U+H7HbDjzwwPCMqbFtZVk/6qijTEm3scd44403TOeObSvtuhJ2P/zwQ1NidGmPEXmdvi/jxo2zDh30vxKRVpbpFujSpYvp2pDu83D8/BTQrLlxIw88Y8VtS3dVMy7Fn0O/GOomb/za43OP6zx29qAkEKAJAQQQQAABBBCIEfg1Zp1VBBBAAAEEEMghAYaCAAIIIIAAAggggEB5CJBgWR7KnAMBBBAoXIAtCCCAAAIIIFB2AU0lM94PoyRKXwTKBK/t7XGrBwUBBBBAAIFsFpgY2/nXXnsttsp6OQgoyTEU0iRT60/WunVra9KkyfqGwtfKvEUJiC+88IJ9/PHHts8++5T4eE2bNg0n6ilR89BDD7VQKDiWEh+wjC/QGDSWZ555xgpL9ivjKXLm5dWrV7frrrvOvv32Wzv77LOtUqWS/7W+knOVwKjj6HiF4ejasmTJkujmUChk3bp1s8qVK0fbyrrSoEEDa9OmTeAwOue4ceMCbWWp7LTTTvbRRx/ZoEGDbPPNNy/xoWR066232ueff276npf4ALygTAJK/r7++utNye1lOhAvRiCBgK5zcc2BZ6y4bemuFpcEsKt3QBn20305y+NQDwoCCCCAAAIIZLYAvcsegZre1ckePTyqeFAQQAABBBBAAAEEEEAAAQQQSFaA/RBAIAcFSv6TGDmIwJAQQAABBBBAAAEEEEAgViCr1q/w3k7wSJRloKRKtVfkD0t61ygIIIAAAgikRCCQUalEpEWLFqXkwBwkOQHNhtesWbPAzkceeaTVrKmfxws0p60SCoVs7733tvHjx9svv/xiw4YNs+OPP9622WabAkl3W2+9tR177LH22GOP2Y8//mhffvlluL7BBhukrX+FHbh27drhRNTzzjvPRowYYUuWLAmPQWMJhUKFvYz2OIHtttsunDCo2UpHjRpl8lSCr3xjd1UCZqNGjezUU0+1Z599Nuz94osvht+D2P3i15cuXWovvfRSoFnHb9myZaCtrBUlayppMxQKvvfDhw839aGsx4+8XkmSSkhduHChzZgxwwYOHGiaiVbfjcg+kaUMmzdvbpdcckn4s6l+XHHFFaZjRPZhWb4Cu+yyi910003le9K8PFt+DVrPTu+++278oAPPWPEb01zv4Mff1KOrx0iP/3kUVhr7hl88KAgggAACCCCAAAKpEfi3H2YPjwc95nhc6FHNg4IAAgjkoABDQgABBBBAAAEEEEAAAQQQKE6gUnE7sB2BjBeggwgggAACCCCAAAL5KLC9D/pVj1s94stsb9APKSaa0dI3URBAAAEEslKATn/rBJM8oiXBDEzRbawULtCqVStTgtrff/9tkTjmmGMKf8E/WzST2vTp06Ov0Wt7907ucWPIkCGB16n+z2FLvahTp46dfvrp9vzzz9sPP/xgf/31V+AcCxYsCM9Yec4559iWW25Z6vNEXqixasylicWLF5tmT3z44YdN1ptuqlySyJFLvizNe1ia15S8ZwVfEe82d+5cS5TgV/CVhbdUq1bN2rdvb/KUq3xj3xd9FubMmWNPPPGEnXjiiZast/bTrKKxx1Jibio+P/GjUf/Xrl0b+Mzq3OpD/L5lrSupWMnRvXr1sjFjxpi+G7Fj1LoMp06danfeeWd4hljNoFjW8xb2+nR8FvW90jjSHTpPonHFf871SwBSkXzeo0ePwGdE49O5EvUh2bZc9E927OxnluDZSc9W31awzTI//zCPjh51PU73eNnjT4/Y8o1XPvOgIIAAArkvwAgRQACB9Avot2VdGXOabXz9Ho/vPC73qO5BQQABBBBAAAEEEEAAgXQKcGwEEEAAAQQyTIAEywx7Q+gOAggggAACCOSGAKNAAIG0CpzlR5/moSRKXwTKf722u8frHhQEEEAAAQRyTSAww9Krr+p3DeTaEBkPAgggkF0C9BYBBLJHIEGCZeDZKgNGstz78IRHZw8lW57iyxc9VnoM96AggAACCCCAAAIIpEZA/46U6EhbeuNtHvM9rvbY2IOCQFiAPxBAAAEEEEAAAQQQQAABBBBAILcFlGCZ2yNkdAgggAACCCCAAAIIIJArAprqaIgPRkmU+u3CvhotS3ytq8c5Hn94UBBAoKAALQggkP0CgSQAJQmsXr06+0fFCBBAAAEEEEAAgTQL6JkpwS+nCDxbpbkLJT38Cn/B0x7HeyjZ8j++LEnZ2ncufopu34mSkwIMCgEEEEAAAQSKFvjIN2vWSs1i+bOvx5fa3tDPY55HX49aHhQEEEAAAQQQQCDTBOgPAggggAACCCCAQAoFSLBMISaHQgABBBBIpQDHQgABBBBAICDQ0WuatVJJlL4aKK94rbnHMA8KAggggAACuSzwiQ/uW49wWbVqlQ0dOjS8zh8IZK8APUcAAQQQQCD9Anpm0rNTzJn0TKVnq5imjF3VL5JaXMLeafbLEf6apR76+5JjfbmhBwUBBBBAAAEEEKgggYw7rX6hxUDvVUOPSz1+8ogvSqy8zhsnelAQQAABBBBAAAEEEEAAAQQQQKBYAXZAIHsFSLDM3veOniOAAAIIIIAAAgggkC8Cd/hAlUSpf+T21UDRP3p38hb9FmFfpLlweAQQQAABBCpe4IXYLjzyyCOxVdYRQAABBBBAAAEEEggkeGYKPFMVeEn2N3T5Zwib+PJ0j5c9NDvTk77s7EGypSNQEEAAAQQQQAABF1jpcZdHA49/e3zvEV/ujm+gjgACCCCQIwIMAwEEEEAAAQQQQAABBBD4R4AEy38gWCCQiwKMCQEEEEAAAQQQyHKB/b3/mk1CSZS+GigfeG0PD/2jty8oCCCAAAII5I3Ao7EjnThxoo0ZMya2iXUEEEAAAQQQQACBGIG33nrL9MwU06TVXP4tFfV9gHt5xJeNvUEzW77oy189nvY4waOaBwUBBBBAIAsE6CICCKRV4H9+9Ps9dvA4z2OOh4oSLh/TCoEAAggggAACCCCAAAIIlIcA50AAAQQQqBgBEiwrxp2zIoAAAggggAAC+SrAuBFIVqCP76gkyla+jC/9veFAjykeFAQQQAABBPJNYJYP+FmPaEkwI1N0GysIIIAAAghUkACnRSBjBB59NPD7KdQvPUt9o5UcjbU+rts9lAzgi4RlI2/VLJfP+XKxxzYeFAQQQAABBBBAAAGz1Y6gB8jtfXmmx2UeqzwoCCCQWIBWBBBAAAEEEEAAAQQQQAABBHJCgATLIt9GNiKAAAIIIIAAAggggEA5CzTx8432UBKlLwJlptcO97jGg4IAAgikUIBDIZB1Avohr2inn3vuOfv666+jdVYQQAABBBBAAAEE1gnoGUnPSutq0T9zefZKDXK+/3GFRwOPPT0Gesz2KKxof0Vh22lHIIcEGAoCCCCAAAIlEhjie+sXUviCggACCCCAAAIIIJA9AvQUAQQQQAABBBAouQAJliU34xUIIIAAAghUrABnRwABBHJX4Dwf2jQPJVH6IlAe8truHm95UBBAAAEEEMh3gTEOMMEjWhLMzBTdxgoCCGSpAN1GAAEEECizQIJnJD1DjS3zgbPnAJO9q1d6NPbYw2OAxyyP2DIstsI6AggggAACCCCAQJkE9ItEFckfhD0RQAABBBBAAAEEEEAAAQQQQCD3BRhhxguQYJnxbxEdRAABBBBAAAEEEEAg5wXq+gif9HjYY0OP2PKzV07x+JfHag9KhgrQLQQQQACBchcIzGJ5++2325dfflnuneCECCCAAAIIIIBApgro2UjPSHH9y/XZK+OGG6hO8Vofj508Wnj08/jKQ38n44vkCnshgAACCCCAAAIIFClwq2/VX9K94MvdPCgIIIAAAghkpQCdRgABBBBAAAEEEEAg3wRIsMy3d5zxIoCABAgEEEAAAQQQyByB470rmrVSSZS+GijPe625x9MeFAQQQAABBBAICgzy6myPaOnXTz8jH62yYoYBAggggAACCOSxQIJnIz07/TePSWKHrr+LudYbmnp841GS0td3fsWji0d1DwoCCCCAAAIVLcD5EcgUAf0Si47emZDHcR6feYz02NODggACCCCAAAIIIIAAAgggUDYBXo0AAgikVYAEy7TycnAEEEAAAQQQQAABBJIVyMv97vVRK4myni9jy1qv/J/HiR4LPSgIIIAAAgggkFjgptjmJ5980saMGRPbxDoCCCCAAAIIZJwAHSoPAT0T6dko7lyBZ6e4bVSTFzjZd1XigH4h1k++PszjSI/KHhQEEEAAAQQQQCCfBRI9bx7tIJM8Rnvs40FBAIG8EWCgCCCAAAIIIIAAAggggAAC2SRAgmU2vVuZ1Ff6ggACCCCAAAIIIIBA6QXa+Ev1W3uVROmrgfKO1zRr5X2+pCCAAAIIVLQA5890gSHewfc8oiXBTE3RbawggAACCCCAAAL5IpDgmUjPTHp2yheCdI1zFz/wTh6RUtNXTvd43WOBh/4+Zz9fUhBAINsE6C8CCCCAQCoE+vtB9O9cvihQDveW8R7jPNp6UBBAAAEEEEAAAQQQKH8BzogAAggggAAChQqQYFkoDRsQQAABBBBAINsE6C8CCGSFwPXeS/3j8m6+jC83eMOhHl94UBBAAAEEEEAgOYHAb8Z/9913bcgQcgeSo2MvBBDIVgH6jQACCBQloGehd/2ZKG6fwDNT3DaqyQscV8Sum/u2nh4feszxuNmjmQcFAQQQQAABBBDIF4GPfaD6d65DfKlkSl8UKAd7yxgPbW/lS0oRAmxCAAEEEEAAAQQQQAABBBBAAIHcF8iUEZJgmSnvBP1AAAEEEEAAAQQQQCC3BXb14b3toSRKXwTK517TPzb39SUFgVwTYDwIIIBAugX0A1lPxZ7kuuuus6VLl8Y2sY4AAggggAACCOSFgJ6B9CwUN1g9K+mZKa6ZaikE7vXXnO2hGStX+bKw0sg3XOUxwiNfCuNEAAEEEEAAAQQiApqlcj+vtPeY6JGo7JOokTYEEEAAAQQQyHgBOogAAggggAACCCCQowIkc5nzZwAAEABJREFUWOboG8uwEEAAgdIJ8CoEEEAAAQTSIvBvP+o0DyVR+iJQ/uO13T30j82+oCCAAAIIIIBAKQQCMzLNmzfPLrroolIchpfkjwAjRQABBBBAIDcF9AykZ6G40QWeleK2US2ZgH6Lx+P+kg4emrGymy9f9fifR6IyNFEjbQgggAACCCBQXgKcp4IFRvv59/bo6DHVI7bo38UmxzawjgACCCCAAAIIIIAAAggggEDpBHgVAgikQoAEy1QocgwEEEAAAQQQQAABBBBIJLC1Nz7noSTK+P/3WODtJ3hc6FF0YSsCCCCAAAIIFCfwpe/QzyNahgwZYoMHD47WWUEAAQQQQAABBDJeoIwd1LOPnoHiDqPkSj0rxTVTTYHAMj+GEiiP8WVdjzM8XvH40yNSnoqssEQAAQQQQAABBPJYYKSPfQ8P/bvYdF+q3Kw/CAQQQCAvBRg0AggggAACCCCAAAIIIJCBAvE/5JyBXaRLCGSXAL1FAAEEEEAAAQQQCAuc7H9q1kr9Y7GvBop+uK65t7zgQUEAAQQQQCArBTKw09d6nz7wiBbN4DR37txonRUEEEAAAQQQQCBXBfTMo2efuPHp2ei6uDaq6RFY7ocd7tHJQ8mWp/nyHo9vPEpSti3JzuyLAAIIlIcA50AAAQRSJPC3H0f/LrarLzWj5Vu+pCCAAAIIIIAAAggggECGCNANBBBAAAEESLDkM4AAAggggAACCOS+ACNEoDwFqvrJHvRQEuXmvowt//NKD49TPX7xoCCAAAIIIIBAagUuij3csmXLLEGiQewurCOAAAII5JYAo0EgbwX0zKNnnziAwLNR3Daq6RNY4Yd+0uNij5KWj/wFczxu99jbg4IAAggggAACCOSigGa0zMVxMabyE+BMCCCAAAIIIIAAAggggAACCCCQYoEMTLBM8Qg5HAIIIIAAAggggAACCJSXQDs/kWatVBKlrwbKm17TrJUP+5KCAAIImBkICCCQBoFP/ZiXe0TLK6+8YnfffXe0zgoCCCCAAAIIIJBrAnrW0TNP3Lj0TKRno7hmqhkssJ/3rb5HI4/LPD72mOdxp4e2+YKSnQL0GgEEEEAAAQRSIKBfQLFbCo7DIRBAAAEEEEAAgTQJcFgEEEAAAQQQQCC7BUiwzO73j94jgAACCJSXAOdBAAEEEChOoJ/voCTKpr6ML1d7wxEeX3lQEEAAAQQQQCC9Anf44V/ziJZLLrnEXnst0BTdxgoCCMQJUEUAAQQQyCoBPePoWSeu03rw0TNRXDPVDBfokqB/Sri8xNs/9PjB4x6PAzxCHhQEEEAAAQQQQKD0Atn1yqO8u/oFFJ/5coRHSw8KAggggAACCCCAAAIIIIAAAggUJ8B2BEogQIJlCbDYFQEEEEAAAQQQQAABBAoI6B9x3/dWJVH6IlA0U4R+6O3mQCuVlAlwIAQQQAABBAoRuNDbV3hES9euXe3LL7+M1llBAAEEEEAAAQSyXUDPNnrGiRuHnoH0LBTXnN3VPOn9Gh/nHx6FlW18g95b/T3UQl/v4UFBAAEEEEAAAQTyQSD239mO8QHr39/e8OU+HhQEEEAAgRwSYCgIIIAAAggggAACCCBQcQIkWFacPWdGIN8EGC8CCCCAAAII5J6AZhDQP+IqiTJ+dHd6QysPzTDgCwoCCCCAAAIIlKPAt36ucz2iZfHixaYEhFWrVkXb0rTCYRFAAAEEEEAAgbQL6JlGzzZ6xok7mZ6B9CwU10w1CwQ0K1Nd7+cpHq96rPYorGzpGyp7UBBAAAEEKk6AMyOAQPkI7O2nae4RX47whvEeb3sc6kFBAAEEEEAAAQQQQAABBNIhwDERQACBvBEgwTJv3moGigACCCCAAAIIIFBQgJZSCjTw173soSRKXwTKXK8d66EfivMFBQEEEEAAAQQqSOApP+81HtHyySef2BlnnBGts4IAAggggED+CDDSXBPQM42ebeLGpWcfPQPFNVPNIoGV3tenPTQzk5IoNUvle17/2yO+PB/fQB0BBBBAAAEEEMhBgQk+pj08XvFI9Ex0iLeP9fjAQ0mXvqAgkM8CjB0BBBBAAAEEEEAAAQQQQACB0gmQYFk6t4p5FWdFAAEEEEAAAQQQQKDiBZSVMc27oSRKXwTKUK/pt+iO8CUFAQQQQKC0ArwOgdQJ9PdD/dcjWp599lm76qqronVWEEAAAQQQQACBbBPQs4yeaeL6rWcePfvENVPNYoHfvO8Pexzssa1HL4+pHipKNPhRKwQCWS1A5xFAAAEEEEhOYIrv1sljV4/CfqHI/r7tDY9PPCgIIIAAAggggAACmSRAXxBAAAEEEEAgKwRIsMyKt4lOIoAAAgggkLkC9AwBBPJGYCMf6WMeSqKs5cvYstwrZ3t081jqQUEAAQQQQACBzBE4x7syziNabrnlFrvrrruidVYQQACBZATYBwEEEMgEAT3D6Fkmri961tEzT1wz1RwSWOBjuc2jpcfOHkq29EWJiv7eapMSvYKdEUAAAQQQQACBzBKY4d051WNHj+Eef3nEl8nxDSWtsz8CCCCAAAIIIIAAAggggAACCOS+ACMsKECCZUETWhBAAAEEEEAAAQQQQCAocJRXNWtloh9WfM23adbKx31JQSBTBOgHAggggEBQoKtXv/eIlksvvdQeeOCBaJ0VBBBAAAEEEEAg0wX07KJnmLh+zvO6nnV8QckTgS99nO95qCQbmtFpsO/8i4f+LussX27qQUEAAQQQQAABBLJR4Bvv9BkeSrT8ry9Xe6go4bKfVggEEEAAAQRyTIDhIIAAAggggAACCCCQdgESLNNOzAkQQACB4gTYjgACCCCAQEYLDPTe6QfPdvBlfNFsAUd747ceFAQQQAABBBDIXAElV+qHrgI97Nmzpz32mCaoDjRTSZsAB0YAAQQQQACB0gromUXPLgler+RKPesk2EQTAlGBLv+sVfGlfpGYEhF+9vU3PPQLxWr7koIAAggggECKBDgMAuUmMMfPpGeZ7X35kMf9HjwbOwIFAQQQQAABBBBAAAEEEEi/AGdAAIFcEyDBMtfeUcaDAAIIIIAAAggggEAqBMz28sN87KEkSl8Eitq1/bZAKxUEEEAAAQQQyGSBd71znT0C5dxzz7Vhw4YF2qgggAACCCCAQB4JZMFQ9ayiZ5YEXdWzjZ5xEmyiCYGoQMjXTvKIL0q2PMIb9RtHfvLlmx7neWzmQUEAAQQQQAABBLJJ4Afv7L88LvKgIIAAAokFaEUAAQQQQAABBBBAAAEEEChSgATLInnYmC0C9BMBBBBAAAEEEEAgpQJKqpzgR9zbI75oRst9vXGSBwUBBBBAAIFyFeBkZRZ42Y9wskegdO3a1Z555plAGxUEEEAAAQQQQCATBPSMomeVBH3RM42ebRJsogmBgMCGXrvX41OPwkpl39DO42GPXz00y6UvKAggUFECnBcBBBBAoFwENvazVPOgIIAAAggggAACCCBQIQKcFAEEEEAAgUwSIMEyk94N+oIAAggggAACuSTAWBDIRoEdvNOveSiJ0heB8o3X9MNlV/qSggACCCCAAALZK6BMyq7x3T/55JPt+eefj2+mjgACCCBQvAB7IIBAmgT0bKJnlASH17OMnmkSbKIJgQICf3rLzR6tPBp69PYo6heH/eXbx3tQEEAAAQQQQACBXBe4wgf4ncflHtU9KEULsBUBBBBAAAEEEEAAAQQQQAABBHJY4J8EyxweIUNDAAEEEEAAAQQQQACBZATO9p2meSiJ0heBMshru3uM8qAggEBWC9B5BBBAICwwzP/s7hEoJ554oj3yyCOBNioIIIAAAggggEBFCOiZRM8mCc6tZxg9yyTYRBMCxQrM8z1u9djLo76Hkgkm+PJvj0h501d+88jyQvcRQAABBBBAAIEiBTb1rZd6bOlxm8f3Hn08NKulLygIIIAAAgggkB0C9BIBBBBAAAEEEEAgVQIkWKZKkuMggAACCKRegCMigAACCJSHQC0/yVAPJVFu5MvYoh8mO8Mb9MOLK31JQQABBBBAAIHcEdC9v2f8cM4//3wbMGBAfDN1BNIrwNERQAABBBCIEdCziJ5JYpoiq3p20TNMpM4SgbII/OAvvsNjH49tPZRg8JEvn/agIIAAAggggEA6BDhmJglc6Z2J/XfBOl7v76FfSNHXl/r3Q19QEEAAAQQQQAABBBBAAAEEECihALsjkKUCJFhm6RtHtxFAAAEEEEAAAQQQSIHAsX4MzVqpJEpfDZSXvdbcY7gHJUaAVQQQQAABBHJI4AEfy0UegdKnTx+74oorAm1UEEAAAQQQQACB8hDQM4ieRRKcS88senZJsCk9TRw1rwQW+Gjv8tjfQ7+IzBdJl9a+5y0eWvqCggACCCCAAAIIZIWAEil/TdBTJVZe5+3zPfSMs5kvKQgggEBOCzA4BBBAAAEEEEAAAQQQQEACJFhKgUAgdwUYGQIIIIAAAgggUJjAnb5BSZQNfBlfLvGGzh7fe1AQQAABBBBAIPMFytLDe/3FBX7Zwu23327nnHOOb6IggAACCCCAAALlI3D22WebnkESnE3PKnpmSbCJJgQqXKCr96C3x0SPOR63eeztQUEAAQTSIcAxEUAAgVQJPOgH0r8R9vHlYo/4UsMb9Iyjfyu8w9e39KAggAACCCCAAAIIIIBA+QhwFgQQQACBChAgwbIC0DklAggggAACCCCQ3wKMvoIFDvDzT/ZQEqUvAuV9r7X0uNuDggACCCCAAAL5IzDch9rBY4VHtPz3v/+1Tp062f/+979oGysIIIAAAggkL8CeCCQnoGcNPXM8/vjj8S/Qs8lR3qhnFV9QEMg4gZD36ESPSGnkK5d7fOwx10O/4GxfX1IQQAABBBBAAIFMFPjDOzXAYzuPGzyWesQXJVpe6o3HelAQKESAZgQQQAABBBBAAAEEEEAAAQSyX4AEy+LeQ7YjgAACCCCAAAIIIJA7Alf7UJREuYcv40s/bzjIY6oHBQEEEMg/AUaMAAKvO0FbD/1Wel+sK6+88orts88+NnXq1HUN/IkAAggggAACCKRQQM8YetbQM0fcYfVMomeTUXHtVBHIJIFDvDOFzeakGaH0C84+8n30edYvNNMvPlNSpjdRKkyAEyOAAAIIIIBAvMAyb+jroV8W0d+Xyz1iywKvDPagIIAAAggggAAC2SNATxFAAAEEEEAAgRIKkGBZQjB2RwABBBBAIBME6AMCCCBQQoGmvv+bHkqi9EWgfOm1dh7XelAQQAABBBBAIL8FJvjwlcgQyKaMJD489dRTvpmCAALlKcC5EEAAgVwW0LOFkiv1rBE3Tj2L6JlEzyZxm6gikFECH3hvNJuTZllNNOOTbw6Xbf3PizzGedTyoCCAAAIIIIAAAgGBDKks8X5c49HQ4zaPPzxU7vA/VnlQEEAAAQQQQAABBBBAAAEEEECgDAK8NLMFSLDM7PeH3iGAAAIIIIAAAgggUFaB8+hFJKIAABAASURBVP0A0zyUROmLQHnIa7t7jPGgIFBWAV6PAAIIIJAbArN8GEpoeNuX0fK///3PTj31VLvuuuuibawggAACCCCAAAKlFdAzhZ4t9IwRdww9g+hZRM8kcZuoZogA3VgvoESDEV49w2Nzj2M8hngoOcEXBcob3vKbBwUBBBBAAAEEEMhkgcXeuV4e23ko0VL/nuirFAQQQACBPBNguAgggAACCCCAAAII5JUACZZ59XYzWAQQWC/AGgIIIIAAAjkvoB/q0jRT+kfPqnGj/cnrJ3v8y2ONBwUBBBBAAAEEEIgV0A9RKbHh4dhGrd9000124okn2u+//65qFgRdRAABBBBAAIFMEtAzhJ4l9EyRoF969tAziJ5FEmymCYGMFljtvXvV40wP/b3cUb583CP28/yM1ykIIIAAAmkR4KAIIJAGAf17ohItIzNZpuEUHBIBBBD4f/buBM7qef/j+Hf+4UpdJCG0yJZCZW2xJEsLkUJxqRCyRkgie1GEUIQky732LUuyZm1BhbIvLaRISVlC/d/vkxlzzpxzZunMzFlePT7v+f6281ue5zfnTDPn+/shgAACCCCAAAIIIIAAAgikhwAdLNPjeWAvslWA40IAAQQQQAABBCpH4Aht1netdCdKDUbVwxprovCBLiFQCCCAAAIIpEQge1fSW4d2thJVjzzySGjRokWYMmVK1HRGEEAAAQQQQACBZAL+2cE/Q/hniTjL+WcO/+wRZxaTEMg4AV/Q7Dnt9QlKTaWtMlp5QilNbVKahVkWAQQqQIBNIIAAAgiUROBSLbSTQiGAAAIIIIAAAgggkJkC7DUCCCCAQE4K0MEyJ592DhoBBBBAAAEEclmAY89qgTwd3c2KO1HWVlu4/tLIGcpRyncKhQACCCCAAAIIlERguBbyB8K/VVtQM2fODHvuuWe4+Wb/6FEwmQEEEEAAgTQSYFcQSCcB/8zgnx38M0TMfvlnDP+s4Z85YmYxikDWCEzQkfRSflZKU7do4QWKf+huoZZCAAEEEEAAAQTSXWBH7eBlii8E+6jaRgpVzgKsHgEEEEAAAQQQQAABBBBAAAEE1lwg3TtYrvkRsgYEEEAAAQQQQAABBHJDYD8d5vuKO1GqiaqXNea7Vo5QSyGAAALpKMA+IYBAegv4A+HNtYsvKlF11llnhSOPPDJ89x3Xb4iCYQQBBBBAAAEEIgL+GeGoo44K/pkhMiH6i3+28M8Y/lkjeg5jCCBQVQSHKL6LpX/f95aGv1QGKTsomVrsNwIIIIAAAghkt8DAvw/PF4XtrOEPlP8p2ygUAggggAACCOSOAEeKAAIIIIAAAghknAAdLDPuKWOHEUAAAQQqX4A9QAABBNJOwFeCdSdKXxU2ducu1YT9lZkKhQACCCCAAAIIlFVgrh54oOK76Kj5px555JHQtGnT8PDDvon2P9MZQiDzBTgCBBBAAIE1EfDPBkl+RvAd+fyzhX/GWJPN8FgEslWgkw7MnSzVFNRWGhqgzFJ8V6h+ausoFAIIIIAAAgiskQAPTpFAPa3nCKVw+bOJ3TThY2Ws4p9n1FAIIIAAAggggAACCCCAAAIIVLQA20MguYB/iZF8CeYigAACCCCAAAIIIIBAugrspB17RXEnSjVR5btZttaUKxQqFwQ4RgQQQAABBCpG4Extppfym1JQCxYsCEnuTlWwHAMIIIAAAgggkBsCvmOlfzbwzwgxR+yfIfyzxFkx0xktqQDL5YrAujrQBUqi2lkzhihzlNeVExQKAQQQQAABBBCoTIHvtPE+yjwltqpoQnflU+VOpa5CIYAAAggkE2AeAggggAACCCCAAAIIVKgAHSwrlJuNIYBAvgAtAggggAACCKyxgDs3+Er17kQZu7KbNKGJMlGhEEAAAQQQQACBVAuM1gr9s8YEtVF18803h2bNmoU33ngjMp0vCCCAAAIIIJBbAv4ZwD8L+GeCOEfunx38M4R/logzm0kIIFBIYIyGN1cOUu5WliqJai/NOFyhEEAAgUoTYMMIIICABH5XblHqKCcqXyuxtZYmeN5stbcqFAIIIIAAAggggAACCGSQALuKAAIIZLMAHSyz+dnl2BBAAAEEEEAAAQRKI5Apy/qDVY9oZ92JMk9t4fpGI10UXx1WDYUAAggggAACCJSbgK8231ZrH6hE1fTp08Pee+8dLrroosA/BBBAAAEE0lCAXSonAb/3+2cA/ywQZxP+mcE/O/hniDizmYQAAnEEVmraC8rxyibKEcrjijsvqImqB6LGGEEAAQQQQAABBCpX4C5tfhvFP8d8pjZe7RJvItMQSKEAq0IAAQQQQAABBBBAAAEEEECgxAJ0sCwxVbotyP4ggAACCCCAAAII5KiA71rpTpSxh/9fTfBdIB5TSyGAAAIIZI0AB4JA2gtcpT1srXygRNXgwYPDjjvuGJ5++umo6YwggAACCCCAQHYJ+L3e7/l+749zZP4ZwT8r+GeGOLOZhAACJRRwp8pHtWxnpZbiOz+9pNadMP9Q+5RCZbQAO48AAggggEDWCfylI7pbaaj8R5mlFK6LC48wjAACCCCAAAII5IYAR4kAAggggAAC6SpAB8t0fWbYLwQQQAABBDJRgH1GAIGKENg4ZiO/afwUxX+YXKSWQgABBBBAAAEEKlpgojboCz2MVBtVM2fODB07dgwnnXRSWLSIH1WicBhBIJMF2HcEEEBAAn5v93u83+v9nq9JsTVCE/wzgn9W0CCFAAIpEvhZ6/FdoQ5Qu6VypOJpakpcnbTk5gqFAAIIIIAAAggkFkjNHF8QwheK3VGr888tvpjsFA2/oFAIIIAAAggggAACCCCAAAIIIFDZAmw/IkAHywgDXxBAAAEEEEAAAQQQyEiB57XX/qDi7WopBBBIIMBkBBBAAIEKEVilrZyudFO+VqLqzjvvDA0bNgyjR4+Oms4IAggggAACCGSmgN/T/d7u9/g4R+CfBfwzwRma558R1FAIlL9Ajm5hvo77SaU0VVULu5PDPLWTlHMVd9RUQyGAAAIIIIAAAuUm4P8bPKK1N1UOUSgEEEAAAQTKJMCDEEAAAQQQQAABBBAoDwE6WJaHKutEAAEEyi7AIxFAAAEEECgsMKjwSMzwAI23Uz5VKAQQQAABBBBAIF0EHtSO7KAMV6Lqhx9+CL169QqHHnpomDVrVtS8HBzhkBFAAAEEEMhIAb+H+73c7+l+b49zEDdqWkPFPxOooRBAIA0FDtc+uZNlnto9leuUuYrvJNVPbV2FQgABBBBIjQBrQQCB+ALfx5/MVAQQQAABBBBAAAEEEEAgIwXYaQQQyAIBOlhmwZPIISCAAAIIIIAAAghkncAuOqI3FHeiVBNV72qslXK1UkHFZhBAAAEEEEAAgVIJ/Kalz1b2U/whbTX/1Lhx40Ljxo3DgAEDwm+/edF/5jGEAAIIIIAAApUpkHjbfs/2e7ffw/1eHmfJyZrm9/5z1P6uUAggkL4C3RLs2u6aPkSZrfh3kP3V1lcoBBBAAAEEEECgsgWO0A6MV5orFAIIrLEAK0AAAQQQQAABBBBAAAEEEIgVoINlrAjjmS/AESCAAAIIIIAAApkt0Fe77w8wuROlBovUbprylkIhgAACCCCQ2wIcfSYIvKqd9B1x4l00Ilx99dWhQYMG4bbbbtNiFAIIIIAAAgikq4Dfq/2e7ffuBPvo93p/0Nnv/QkWYTICCKSRwKPalxeVZOULwPkCb19poYEKhUDlCbBlBBBAAAEEQrhCCG2Vt5WXlf0UCgEEEEAAAQQQQCCbBDgWBBBAAAEEKlmADpaV/ASweQQQQAABBBDIDQGOEoESCNTTMk8qwxQKAQQQQAABBBDIJgF/MLuRDmicElXz588Pp556amjevHl49tlno+YxggACCGSiAPuMQDYJ+L3Z79F+r/Z7dpxj83u73+P9Xh9nNpMQQCBNBcZqvw5UNlJ6Kc8rfyiJyh0ZEs1jOgIIIIAAAgggUN4CR2oDOyj55c6V7mT5hia0Uyql2CgCCCCAAAIIIIAAAggggAACCGSXQLwOltl1hBwNAggggAACCCCAAALpL9BduzhDOVShEEAAgYoSYDsIIIBARQp8pI35Z50T1c5Womry5Mnh4IMPDl27dg0zZ86MmscIAggggAACCFSsgN+LjzrqqMh7s9+j42zd7+V+T/d7u9/j4yzCJAQQSCOBRLuyWDNGK+6YUEvtCYqverJCbX55mVfyR2gRQAABBBBAAIFKENgpwTZbafpzyjSli0IhgAACCCCQ6wIcPwIIIIAAAggggMAaCNDBcg3weCgCCCCAQEUKsC0EEEAgKwWq66j8ISZfNX4DDReunzVyvEIhgAACCCCAAALZJHCXDqaBcrmySomqhx56KOy4447h/PPPD4sX+7PcUbMZyQkBDhIBBBBAoLIE/N573nnnRd6LH3744Xi74fduv4f7vdzv6fGWYRoCCGSmwE/a7THKwYo7W/ZQ+7Ryj/KXQiGAAAIIIJBiAVaHQIkFLtGSDZX7lXg/lzTV9EeU6coRSp5CIYAAAggggAACCCCAAAIIpIUAO4FA5gj8X+bsKnuKAAIIIIAAAggggEBWCfjDSr5r5QlxjsofXmqi6XcrVDoLsG8IIIAAAgggUBaBlXrQZYo7Z/hD3BqMruuuuy7UqVMnXHbZZWH58uXRMxlDAAEEEEAAgZQK+L3W77l+7x02bFiidfs92+/dl2kBv5eryaHiUBHILYGlOlx3rOyo9mylNPVvLXyH0lahEEAAAQQQQACBVAl8ohUdq2yv3KnEK/9t1VeKuTDeTKYhgAACJRJgIQQQQAABBBBAAAEEEMhZATpY5uxTz4HnogDHjAACCCCAAAJpIzBUe+JOlP5gogaj6nyN+cNLX6mlEEAAAQQQQACBUgtk0AO+1r76YhP7qn1JiSp39rj88ssjHS0HDx4cVqxYETWfEQQQQAABBBBYMwG/t/o9dssttwx+z/V7b5w1+j26tab7Pdvv3RqkEEAAgYQCh2lOL2W8skgZrbRX1lIoBBBIsQCrQwABBHJQ4Asd80lKPWWUEvsLw980zdPVUAgggAACCCCAAAIIZIcAR4EAAgggUDECdLCsGGe2ggACCCCAAAIIIBBfINem7qkDnqy4E6WaqHpbY7sr1ykUAggggAACCCCQSwKv6WAPULornytRtXjx4nDRRRdFOlr6zpZRMxlBAAEEEMgUAfYzzQSuvfbayHur32OXLFkSb+/8nuz3Zr9HT4y3ANMQQACBOAJdC03bSMPunP2s2u+Vu5WDlbUVCgEEEEAAAQQQWBOBOXpwb6W+crPijpVqwi364os8qKEqSYDNIoAAAggggAACCCCAAAIIIJCRAnSwLNXTxsIIIIAAAggggAACCJRZ4AI9cpKyhxJb12hCS+UdhUIAAQQQqHQBdgABBCpJ4F5td1vFPzf5A9ga/KcWLlwYzj///EhnkOHDh/8zgyEEEEAAAQSihJ3wAAAQAElEQVQQKLGA30Pr1KkT+vXrF/zeGueBfg/up+l+T/Z7swYpBBBAoEQC/9ZSbZV4taEm9lCeVvw6c4/aQ5V1lEosNo0AAggggAACGS4wX/t/luKOljeqHaJQCCCAAAIIIIBAjACjCCCAAAIIIIBA8QJ0sCzeiCUQQAABBBBIbwH2DgEE0l1gG+2gr9LuTpQajKrPNNZeuVChEEAAAQQQQAABBFYLDFVTR7lYKXJLrXnz5oWzzz47bL311uGmm24Kf/31lxajEMgBAQ4RAQQQKKOA3yvdsbJBgwaR91C/l8ZZ1U+a5vdevwdfq2EKAQQQKK3AMj2gjeKrocxTm6g20IzjlCeVfRQKAQQQQAABBAoLMFwWgQV60DnKDwqFAAIIIIAAAggggAACCCCAQPoLsIdpJ0AHy7R7StghBBBAAAEEEEAAgSwSOFHHMkNxJ0o1UXWnxnZWxisUAlknwAEhgAACCCCwhgK/6/GDlLrKFcovSlR9+eWXoU+fPqF27drh8ssvDz/8wOenooAYQQABBBDIeQG/N/o9crPNNot0rPzqq6/imfg91u+17ljp916/B8dbjmkIxBVgIgKFBFZp+A3lbMWvKS3V3qDMUeLVYk18RaEQQAABBBBAAIHKEjhQG/63QiGAAAIIFCPAbAQQQAABBBBAAAEEsl2ADpbZ/gxzfAggUBIBlkEAAQQQQCDVAjW0wnsVd6JcT23h+lEjxyonKb8pFAIIIIAAAggggEBigZ8161LFH9D2HcH/1HBUff/99+Gyyy6LdLT0nS0/+8w3CY9aJH+EFgEEEEAAgZwQ8Huh3xN9EQK/R7qjZZwD93uq31v9Huv3Wr/nxlmMSQgggECZBd7WI/sq9ZTmyjDlayW//qeBvxQKAQQQSLUA60MAAQRKIrChFnpM8cUgLlO7gUIhgAACCCCAAAIIIIBA5giwpwgggEBKBehgmVJOVoYAAggggAACCCCAQOgUQvBdK92JUoNR9bjGmij3K8UUsxFAAAEEEEAAAQQKCfgiFRdq3J1A/MFsDUbXn3/+GYYPHx6222670KNHjzBlypToBRhDAAEEEEAgLQVSt1N+7/N7oN8L/Z7o98YEa/d7qd9T/d7q99gEizEZAQQQSJnAZK3pPGUrZQ9lqDJWKU2500O10jyAZRFAAAEEEEAAgSQCZ2ledcUdLX3RmbkaHqxspFAIlIMAq0QAAQQQQAABBBBAAAEEEEhnATpYpvOzk0n7xr4igAACCCCAAAIIWOAGfXEnSn9IUYNRdbbGOivzFAoBBBBAAIHMFGCvEah8ge+0C/5g9uZqBylLlCJ1zz33hD333DMcdthhYcKECUXmMwEBBBBAAIFsEvB7nd/z/N7n98AEx+b3TL931tZ8v5f6PVWDFAIIIFDhAlO1xQuU0l4Rpaces1DxnS87ql1bocpLgPUigAACCCCQ3QJVdXjnKIXr3xrxRWh8R8vrNFxLoRBAAAEEEEAAgewW4OgQQAABBBBAoECADpYFFAwggAACCCCAQLYJcDwIVKDA3trWe4o7UaqJqtc01lQZrlAIIIAAAggggAACqRGYr9VcrOR3EvlKw0XqqaeeCm3btg277rprGDFiRPjtt9+KLMMEBBDIfAGOAIFcFPB7mt/b/B7n9zq/5yVw8HukO1T6PdPvnXSsTADFZAQQSHsBX7xuPe1lN+Upxa9nt6ndR8lTKAQQQAABBBDIcoEUHl51rWucEq+qaeK5ii/scJNa/19KDYUAAggggAACCCCAAAIIIIAAAhUhUFnboINlZcmzXQQQQAABBBBAAIFsEfCHE92JslmcA7pS0/ZVZigUAgggYAGCAAIIIJBaAfeYHKZVNlBOVHzRCzXR9d5774Uzzjgj1KpVK5x99tnh/fffj16AMQQQQAABBDJEwO9hfi/ze5rf2/wel2DXp2l6L8XvkX6v/E3DFAIIVJwAW0qtwEZanS9yp6agPO0UjU1UZitDFV/oTg2FAAIIIIAAAggkFfhec7sr2yr3KInqTM34VrldcadMNRQCCCCAAAJRAowggAACCCCAAAIIZIkAHSyz5InkMBBAAIHyEWCtCCCAAAJJBHbQvBcUd6JUE1WzNHaAcolCIYAAAggggAACCFSMwF3azK6K72zzstoitWzZsjB8+PDQpEmT0KFDh/Doo48WWSY3J3DUCCCAAALpLuD3LL93+T3M72V+T0uwz34P7KJ5uyijFQoBBBDIBoEWOohkd6mso/nnK+5c7t/N+qJ4VTVOIYAAAghECTCCAAIxAp9rvIdSTxmlrFDi1UGa+ItCIYAAAggggAACCCCAAAIZIMAuIoBAWQToYFkWNR6DAAIIIIAAAgggkOsCvQXgu1K6E6UGo+pWje2svKRQ5SHAOhFAAAEEEEAAgeQCj2v2/sp+ygNK3HruuefCEUccEbbddttw8cUXh4ULF8ZdjokIIIAAAghUloDfm66++urIe5Xfs/zelWRf/qd5bRS/Bz6mNvOLI0AAAQT+EXhGgzUV37HyRbV/KonKF8Y7QzN/UygEEEAAAQQQQKAkAnO0kP/+W1/tzUrszxGDNG2lQiGAQHkIsE4EEEAAAQQQQAABBBBAIA0E6GCZBk8Cu5DdAhwdAggggAACCGSVwCY6Gn9I350o19Zw4Vqgka7KacpfCoUAAggggAACOSTAoaalwKvaq6MVX4H+CrXfKEXq888/D4MGDQqbbrppOProo8PTTz9dZBkmIIAAAgggUJECfi/ye5LfmwYMGBD8XpVg+/M03e9xfq87RsOvKBQCCCCQrQI/6sBuVw5U/Hvak9Q+r8TrbPmwpq9SKARSLsAKEUAAAQSyWmC+ju4spa4yTFmufK+MVSgEEEAAAQQQQACBHBLgUBFAAAEEck+ADpa595xzxAgggAACCCCAAAJlEzhSD5uhuBOlmqh6SGNNFLdqKAQQQAABBBBAAIE0EvAV6C/V/rRQ7lT8oSg1ReuBBx4IHTt2DPXr1w8XXXRRmDVrVtGFmIIAAghkjgB7mkECfs/xe4/fg/xe5PekJLvvjpTHan4dxe9xfq/TIIUAAgjkjMBiHal/tm+n1p0tT1D7nPKH4nrQXwgCCCCAAAIIIFBGAf/+8Dw9tr5yhLJCSedi3xBAAAEEEEAAAQQQQAABBBBAYA0FMqCD5RoeIQ9HAAEEEEAAAQQQQGDNBPwz8y1ahTtPbqa2cPlOladrgjtd+g6WGqQQQAABBMomwKMQQACBchHYS2u9UpmquPNJL7W1lKQ1e/bsMHjw4NC4cePQpk2bMHr06PDbb78lfQwzEUAAAQQQKK2A31v8HuP3Gr/n+L3H70EJ1uM7tI3SvD2VNsr9CoUAAghkoEDKd9mdLcdorR0U/6zvDuhvaLg0tY8WbqpQCCCAAAIIIIBAYYEfNPKaQiGAAAIIIIBAqQV4AAIIIIAAAgggkFkC/rB4Zu0xe4sAAggggEA6CLAPCCCQKwL+wOL7Olh3olQTVS9pbGdlpEIhgAACCCCAAAIIpIfAxtqN/yj3KguV15WLld2UMtUrr7wSevXqFWrUqBFpPV6mFfGgzBRgrxFAAIFyEPB7SSneWz7ULvjOKe401FvDUxQKAQQQQCC+wE+aXJYO6NfrcdOUT5XBSjOFQgABBBDIJQGOFYHUCTTUqi5RNlAoBBBAAAEEEEAAAQQQQACBdBJgXxBIIkAHyyQ4zEIAAQQQQAABBBDIaYHLdfTuRNlYbWz5j2IHaOIshUIgbQTYEQQQQAABBHJUYFcd90WKryb/vdr7FN+1xh1RNJiw5mnOncqRyvrKforHf1FbpArfZaxhw4bhoosuCtOm+TPYRRZlAgIIIIAAAkUE/J7h9w6/h/iOlb5zpd9biiy4eoLfi+7QYGtlJ2WYskShEIgI8AUBBFIqUEdr8/8p1IRt9eVC5T3lc+UapcwXa9FjKQQQQAABBBDIPQH/Hdl/Z56jQx+kbKRQCCCAQJkEeBACCCCAAAIIIIAAAghUnAAdLCvOmi0hgEC0AGMIIIAAAgikq4DvSvmqds5//FITVTM0tq9ypUIhgAACCCCAAAIIFC9QHktU00q7KLcrs5V3lKuUvZXi6g0tMFDZQ/EHqU9S+4jys+KfAT3uDz2dqPGXlbj1ySefhMGDB4dddtklNG3aNFx11VXho48+irssExFAAAEEclfA7w1+j/B7hd8z/N7h95AkIr7Q0wma7/eik9VOVCgEEEAAgfIV6J5g9Vtr+gXKVOVL5VrF/49QQyGAQBwBJiGAAAIIhNBQCEcrLl/QbYAG3NHyOrW1FAoBBBBAAAEEEEAAgUwXYP8RQACBrBWgg2XWPrUcGAIIIIAAAggggEDpBcKZekx+J0oNRtVwjTVVfGckNRQCCCCAAAIIIIBABQo01rb6Ks8ryxR3inRnyLoaTlY/aOb9ij80valad8J0Z0x/SFqjcet3Tb1L2V9ppPhK81+pjVszZswIAwcODI0aNQotWrQI1113Xfjqq4SLx10HExFAAAEEKlqg/Lbn9wC/F/g9we8Nfo/we0WSLfpNw+9Nfs85QMuNUfxepIZCAAEEEKgAgcnaxpNKstpKM89TvOx4tRQCCCCAAAIIIBBP4Iw4E32xuHM1faEyUtlCoSpMgA0hgAACCCCAAAIIIIAAAgggUDIBOliWzCk9l2KvEEAAAQQQQAABBFIl4D9kPaqV3aTE1jxN6KycrVAIIIAAAghUvABbRCA3BarosDsovsjFx2o/VIYpBynF1btaYLCyr+Irwx+r9l7FH2JSU6rybSkv1iMaKIco/1NWKnFr0qRJ4fzzzw8NGjQI++23XxgxYkSYP39+3GWZiAACCCCQPQJ+rfdrvl/7/R7g9wK/JyQ5wr80z+8pfm/xe4zvruz3HE2mEEAAAQQqWOBFba+TsqHSS/Gd7BP+zK/5yS7WotlrUDwUAQQQQAABBDJdoI8O4HjlMyVenaqJXyq3KcVdOE6LUAgggAACCCCQlQIcFAIIIIAAAgikpcD/peVesVMIIIAAAgggkLEC7DgCGShwjPbZd610J0oNRpXvdtREUx5XKAQQQAABBBBAAIHyFXAHE3/I6AltZrnyjHKWsr2SrLzsY1rgFKW+sptykZLqO497f/yz4wZad09lnJKwXn311XDGGWeEzTffPLRu3TpyZ8uPP3Zf0YQPYQYCGSXAziKQ6wJ+TfedKv0a79d6v+b7tb8YF7939NAyfi/xe4rfWzRKIYAAAgikgcBP2ofRyv6KL8jnO0354i0ajSr/3yNqAiMIIIAAAghkswDHVioBX0znbj1iO8X/9/tUbWytown+PeZstWcqFAIIIIAAAggggAACCCCAAAKVLsAOhEAHS84CBBBAAAEEEEAAgVwVWFcHPkpxJ8qaagvXrxo5WfHdjn5USyGAQGYLsPcIIIAAAukrsJ92bYgyXflCGakcpvxLSVazNPMGpZ1SXemi3K74g0lqyrWWae1j9RL+ngAAEABJREFUlUMV3yGzt1rf9UZN/Jo4cWLkzpY77LBDaNq0abj44otDMXc2i78ipiKAAAIIVKqAX7v9Gu7Xcr+m+06Vfo0vZqde0Hy/V/g9w+8d92jcFwdQQyGAQIoFWB0CqRL4Tiu6XvHFW7ZVe7niO1H5/xvTNEwhgAACCCCAAALFCfj/fg210BGKf/eppkhNLjKFCQgggAACJRFgGQQQQAABBBBAAAEEUi5AB8uUk7JCBBBAYE0FeDwCCCCAQAUItNU2fNdKd6LUYFSN15jvWnmHWgoBBBBAAAEEEEAgtQK1tbrjlQeUxcrLSj/FP3+pSVi++vuzmttH8QeTGqvtqzyvVGb9oI37oh0Hqq2rnKO8oSSsGTNmhEGDBoUWLVqErbbaKpx55pnh+ecr+zAS7i4zEEAAgZwX8Gu0X6v9mt2iRYvIa7hfy4uB8XuB3xPqaLmDlFGK3zPUUAgggAACGSbwufb3MsV3omqltrR1ox5wnFJNoRBAICcFOGgEEMhhgVU69keVZoovuDNVbX75gm1T8kdoEUAAAQQQQAABBBBAINMF2H8EEMh0ATpYZvozyP4jgAACCCCAAAIIlFZgsB7gTpT+QIwGo+pCjbVXfDVyNVSBAAMIIIAAAggggEDZBVroof5A8ttqv1XuUroqGyrJ6kvNvFXppPgulQervUn5REnHmqud8oen91brnzX9s2XSD0l9/fXX4ZZbbgnt2rULNWrUCMcdd1y4//77w8KFC7UKCgEEEECgMgT8GuzXYr8m+7XZr9F+rfZrdjH74zuP+LXf7wF+L7hRy89TMqvYWwQQQACBZALfJJsZZ942muaLxPgOVu5o/4TG/6P4/zdqKAQQQAABBBDIIYFxOtY9FP8tepLagQqFQOUJsGUEEEAAAQQQQAABBBBAAIEoATpYRnEwki0CHAcCCCCAAAIIIBBHYFdNe1Pxhx3VRNU7GmupXKNQCCCAAAIIIJAhAuxm2grU0J51U8Yo7lD5ltpLleZKcfWKFuiv+KruW6s9TXlS+U3JpPIFO/yz5Z7a6QbKWcoEJWEtWbIk3HfffeHYY48Nm266aWjZsmW49NJLwxtv+CZoCR/GDAQQQACBFAj4tfaSSy4JvkOlX4P9WuzXZL82F7N6v7b7Nd6v9X6fu0bL+z1ADYUAAggggEDoWshgXQ0fptynuLPlU2q7K+srVDECzEYAAQQQQCCLBHwhYF+Qzp0ss+iwOBQEEEAAAQQQQGDNBVgDAggggAAClSlAB8vK1GfbCCCAAAIIIJBLAhxr5Qqcq83nd6LUYFRdp7HdFd9RSQ2FAAIIIIAAAgggUAaBpnrMBcrLyo/K/5SeSm0lWc3XzLuVo5WNlDbKEGW6ki31lQ7kZqWtUlPpoTys/KokrLfffjtcccUVYe+99w4bb7xxOProo8Ndd90V5s71jTITPowZCCBQ+QLsQQYI+LV09OjRoVu3bqFmzZqR19orr7wyTJpU7Odb/dr9kA7RHWL8vuXXdr/G+7VekykEEEAAAQSiBHzhmagJf4/8S21HZazyvfKM4v8/baCWQgABBBBAAIHMEKjovdy0ojfI9hBAAAEEEEAAAQQQQAABBBDIJYEEHSxziYBjRQABBBBAAAEEEMhigfo6Nl8J3J0oNRhV/vCjP8RyftRURhBAAIGcEuBgEUAAgTIL5N99ZaTW8KUyTfFdu/ZTW1y598rlWqilsrlyvPKAsljJ9nLn03t0kEcp1RXfweYOtfOVhLVo0aLwwAMPhBNPPDHUrVs37LrrrqF///7hpZdeCitXrkz4OGYggAACCKwW8GulXzP92unXUL+W9urVKzz44IPhxx/90rx6uQRf/Rrt12q/Zvu123cju1fL5sL7lg6TQgCB7BDgKCpJoLO2e6nygZKo1tGMDsoY5QyFQgABBBBAAAEEYgX8Gc83NfENxRf6UUMhgAACCCAQT4BpCCCAAAIIIIAAAmUV8H++y/pYHocAAggggEDFCrA1BBBAoHQCvjPQDD3EnSjVRJXvktREU55WKAQQQAABBBBAAIGSCWyvxc5SnlWWK08opypbKclqiWY+qLgjpTtUttDwZUqu30HcPSN9MZCTZWGX1moHK1OVpPXee++FIUOGhAMOOCCst9564aCDDgpXXXVVeP3115M+LmNmsqMIIIBACgT8mujXRr9GVq1aNfKa6ddOv4aWYPV+LfZr8r5a1q/Rfq32a7ZfuzWJQgABBBBAoEQCn2mpK5SdlW2UixX/zlpN3PLFWOLOYCICCCCQlQIcFAIIlFTgWC24tdJKGa9MUQ5VKAQQQAABBBBAAAEEEEAg/QXYQwQyRIAOlhnyRLGbCCCAAAIIIIAAAiUW+LeWvEtxJ8r11RaupRrpqfjD/T+rpRBYYwFWgAACCCCAQJYL+Iro1+sYZyofK8OV9kpxv1ecrmWGKG2UGko3xT+f+S5gGqTiCEzUtIuUPZQtFP/cer/ahUrC+v3338MLL7wQBg4cGPbZZ59QrVq10L59+3DNNdeEt956K+HjmIEAAghkm4Bf8/za59dAvxb6NdGvjX6NXLFiRXGH69dav+b6tdcdKv1a7Nfk14p7IPNzR4AjRQABBNZQ4As9fpDSVHFnywFqpyn59a4G5ioUAggggAACCCBQWKCKRi5RCtfuGnlS8e9gj1Cbp1AIIJAiAVaDAAIIIIAAAggggAACuSlQ3AehclOFo0YgewU4MgQQQAABBLJd4BAdoK8A7g6UGoyqcRprooxVKAQQQAABBBBAIJsF1uTY6unBvkvXo2qXKb4i+jlqGynJ6jfN9Id6TlPrq6k3U9tfeUWhSi/wrR7in1t9dfpNNdxSuVR5Q0lav/zySxg/fny48MILQ6tWrcL6668fDjnkkHDttdeGKVN8cfukD2cmAgggkDECfk3za1vHjh0jr3V+zfNrn18D/VpYggPxa6pfW/0a69dav+b6tZeLAZQAj0UQQAABBNZIwJ0tr9YadlEaKP6/0w1qS1u1S/sAls86AQ4IAQQQQCD7Bf6tQ3xTiVf+2/fDmjFL6a5QCCCAAAIIIIAAAtkpwFEhgAACCFSAAB0sKwCZTSCAAAIIIIAAAggkE0jZvGu1Jnei3EptbJ2nCYcqXysUAggggAACCCCAQLTAPhr1nVTeUeufl0ap7axUU5LVJ5p5k3KwUl3ppNyqfKlQqRV4W6u7Qtlb2Vg5WrlL+UpJWj///HN45plnQr9+/cKee+4ZNthgg9C2bdtw2WWXRTpiLlmyJOnjmYkAAgikTqDsa/JrlTtO+rXLr2F+LfNrml/bnn766eDXuhKs3a+Zfu30a6hfS/2a6tdWv8aW4OEsggACCCCAQLkI+P1piNZ8v1Ka2lML+46XE9T2VNz5Qg2FAAIIIIAAAlkm4F/e9dAxNVQeVFYpseV5vmDQp5rhCxH7rpcarKxiuwgggAACCCCAAAIIIIAAAghkngAdLEv7nLE8AggggAACCCCAQLoJNNcO+VY87kSpwajyhyR305RhCoUAAggggEDJBVgSgewW2ESHd5xyn/KDMlEZoOyqFFf+8O65WmhHxR/c6aP2WeUvhaoYgUXazAPKiYrvdrOd2pMUP59z1CatpUuXhgkTJoTLL788tG/fPtSoUSM0bdo09O7dO4wdOzZ88on7zSZdBTMRQACBchfwa5Ffk/za5Ncov1b5NcuvXX4N82tZCXbCr4l+bfRrpF8r/Zrp106/hvq1tASrYBEEEEAAgawXyNwD9EVx3HniQB3CGGWh8oji6f9SSyGAAAIIIIBAdgn4l3bddEj+vezjauPVtpo4QuHCC0KgEEAAAQQQiBJgBAEEEEAAAQQQKEaADpbFADEbAQQQQACBTBBgHxHIYYH+OnZ3otxdbWxdrQktlXcVCgEEEEAAAQQQyHUB/7x0sRDeUBYo9yj/UWoqycqdU+7QAkco/mBOW7XXKzMVKj0EPtNu3Km402w9tY2U3sr/lG+VYmvGjBlh1KhRoWfPnqFhw4Zhs802C4cffngYMmRIeO2118Jvv/1W7DpYoGIE2AoC2Sjg1xi/1vg1x689tWvXDn4t8muSX5v8GlXC4/Zrnl/7/Bro10K/Jvq10a+Rfq0s4WpYDAEEEEAAgYwQ6Bqzl+tqvIvyqOL/8/muzftrmM+ECIFCAAEEMk2A/UUgicAszfMFFXZR+4wSW7drwhKFQgABBBBAAAEEEEAAAQQQSHMBdi+9BPhleno9H+wNAggggAACCCCAQMkEfPXN57SoO1GqiapPNdZO8V2Y1FAIIFBJAmwWAQQQQKByBf6tzbtTpDuVzNXwFOVKpZVSXL2mBS5SdlPcOeVktf6Q7jK1VPoLfKRdHKUco2yh7KScoTykfKcUWwsWLAhPPPFE6N+/f9h3331D1apVI3e5POGEE8Itt9wS3n777fD7778Xux4WQAABBGIF/Nrh1xC/lvg1pWnTppHXGL/W+DXHrz3fffdd7MMSjbvzyMOa6dc4v9b5Nc+vfX4N9GuhZlEIIFABAmwCAQQqXsDvef6/WqItb6AZxysvKvOUG5UtFQoBBBBAAAEEskdgmg7lEMUX1ntBretPfRmqUAgggEB5CLBOBBBAAAEEEEAAAQSyWoAOlln99HJwCCBQcgGWRAABBBDIIIFe2tcZijtRqokq311pZ015XqEQQAABBBBAAIFcE3DnkvN00P5AzVK17nRyotriPki7UMvcqxyr1FL2VQYrWXgncB1V7tWHOuQRiu9wU1ttQ8UftnYHJP9crdHiy3eQGzNmTDjzzDNDy5Ytw7rrrhuaNWsWevXqFUaOHBkmT54c/vjjj+JXxBIIIJAzAn5NmDRpUuQ1wq8Vfs3wa4dfQ/xa4tcUv7aUAsSvWX7t6qnH+LVsM7VHKX6N82udBikEEEAAAQRyQuAbHWU15UjFF1JZrjZR+f8AfTQzT6EQyCEBDhUBBBDIGYF3dKQHKXsr/ZRvFQoBBBBAAAEEEEAAgRwR4DARQACB1AnQwTJ1lqwJAQQQQAABBBBAoHwFNtLq71PcibKq2sK1SCP/UXx3pey5lY4OiEIAAQQQQAABBJIIrK15vkr5zWo/Vd5XrlUOUIqrqVrgKsUfvNlUbXflfuUHhcpugU90eHcrvZWmSg2lvXKFMkFZqpSopk+fHkaPHh1OP/300Lx587DOOuuEXXfdNZx00klhxIgR4bXXXguLFy8u0bpYCAEEMlvgxx9/jHzP+3vfrwF+LfBrQosWLSKvEX6t8GtGKY7Sr0V+TfJrk1+j/Frl1yy/do3VevxapiZLisNAAAEEEECg9AK/6CGPKL6QysZquyj/U35WYsv//5sbO5FxBBBAAAEEEMgqgTd0NDcoVDoLsG8IIIAAAggggAACCCCAAAJpK0AHy7R9ajJvx9hjBBBAAAEEEECgHAUO17p9pwp3otRgVD2msSbKfxUKAQQQQAABBMpZgNVXusA22oPTlacU36VknNozlBvjhjkAABAASURBVG2VZOUP2frDtydpobrKHspAxR+8UUPlsMASHft45VKlrbKBsotymnKPUqpOTO+991648847wxlnnBH23XffsNFGG4X69euHQw45JFx44YXh/vvvD++//35YuXKlVk0hgECmCfh719/D/l7297S/t+vVqxdq1qwZ/D3v732/Bvi1oJTH5tcav+b4tcevQX4t8muSX5v8GuXXqlKuksURQAABBBDIGYHfdKT+PfkxamspnRRfQMcXLNBgeNBfShuWRwABBBBAAIGsF1hXR+gL+KmhEEAAAQQQQCBXBThuBBBAAAEEEFgt8H+rG74igAACCCCAAAJZKcBBZYfAjToMfzhkS7Wx1UcTfGXub9RSCCCAAAIIIIBAtgrsrwMbqvgOlZ+pvUXpqPgOlmoS1oeaM0w5SFlfOVK5U+HOJUKgkgpM09xblR5KQ8V3jvOdUftp2B/O9nmowZLV7NmzwzPPPBOuueaacOyxx4YmTZqEtddeOzRt2jQyPmTIkMj8OXPmlGyFLIVAUQGmlIOAvyf9vevvUX/v+nvW37v+Hva4v6c938uVcvN+DXlAj/Fril9b/BrTUON+zfFrj1+DNEohgAACCCCAQBkEftdjnlSOVXzBAnea+K+GS1N+X96nNA9gWQQQQAABBCpIgM2kVsB/a/cF/CZrtf6ZQQ2FAAIIIIAAAggggAACCCCAQKULVMoO0MGyUtjZKAIIIIAAAggggEAJBPwBDn+o0n/YiV18oib4rpU3qaUQQACBDBNgdxFAAIFiBbbQEicoDyk/KS8q5ys7KcnqT818RjlL2U7x8uepfUGhEFgTAd857iWt4Fqlm+Lzq6baA5X+is/VL9SWuHwXvBkzZkTuaNm/f//IHS59F7z11lsv7LzzzqFz586hX79+4fbbbw+vvPJKmDuXfsElxmVBBEoh4O8tf4/dcccdke85f+/5e9Dfi/6e9B0q/T3qO1b6e9bfu6VYvRf9XF/8GuHXCr9m+LXDryFHa7pfU/za4tcYjVIIIIBAtglwPAikhYD/jzi/lHtyhpb37+Bnqx2i+HfxaigEEEAAAQQQyCKB6joW/85ZTdhDX9zR0n+b98WN8zROIYAAAgiUWIAFEUAAAQQQQAABBLJBgA6W2fAscgwIIIBAeQqwbgQQQKByBAZqs/4AR1O1sXWFJrRWfAcnNRQCCCCAAAIIIJAVAi11FP45x1cLn6fh0YrvOOk7T2owYbnjygjNPVSppvhK4zer9d3B1FAIlFCg9Iv9qIe4868/cN1Vw9sotZS2yoXK/Yp/Zl+ptsT166+/hg8++CA8/vjj4dprrw2nnHJKaNOmTahbt26oVq1a8J3zunTpEi644ILgDmHuGOYOYiXeAAsikIMC/h7x94q/Z/y94+8hfy/5e8rfW/4eO/nkkyPfc/7e8/egvxdLSeXv9Rl6jL/33ZnSrwV+TdhW0/wa4dcKv2b4tUOTKAQQQAABBBBIUwF3qDjm732rq9Z3nJ6u9kNlgFJPoRBAIJMF2HcEEEBgtcCZanwRJDUF5b/NP6KxDxRfGInPlgqCQgABBBBAAAEEEEAgIwXYaQQQKLUA/wkuNRkPQAABBBBAAAEEEChHgUZatz9w6c4FGoyqmRrbX7lUoXJcgMNHAAEEEEAgCwQ20jH4Q6tj1X6nvKn4IhO+WrgGk5bv9uUPufouIu644ruL+ArjK5I+ipkIlL/AD9rEBOUa5VjF5+jaav3hLI+7g5XvoDNH00pdv/zyS3j//ffDY489FoYOHRrcIcwdw9xBzB3F3GHMHcd8t70777wzvPrqq2HePPdXLvWmeAACGSfgc93nvM99fw8cccQRkQ7J/t7w94i/V/w94+8dfw/5e8nfU2U8UH8P+3vZ39P+3o73ve7XAr8mlHETPAyB1QJ8RQABBBCocIE22mINJbYaa8Ig5WvlLcX/D91YLYUAAggggAACmSngCyTdrl2P9ztlv+//V/M+UnooVRQKgXIVYOUIIIAAAggggAACCCCAQGUL0MGysp8Btp8LAhwjAggggAACCJRM4FQt5rtd7K82tkZqws7KywqFAAIIIIAAAgiko0BJ9mkXLeQ7+72qdpHiD7F0V7upkqy+0cy7FN8BbEO1ByjXKr47oBoKgbQWiL2r3SHaW9/1xlfI31fD/mD2KLXuZOzvCw2WvtxRzB3G3HFsyJAh4aSTTgr77bdfqFOnTqhevXpo2rRpcIczdzxzB7SJEyeGOXPmhD/++KP0G+MRCFSCgM9Vn7M+d30O+1z2Oe1z2+e4z3Wf8z73/T3w6KOPRjok+3tjDXbX35P+3vT3qL9XW2td/t7197C/l32nSr+X+f3I3+uaTSGAAAIIIIBAhgt8q/13Z4ulahNVC824Wfle8UUV1ORUcbAIIIAAAghkg4AvnnSKDmRr5VYlXm2niXcrnytdFAoBBBBAAAEEEMglAY4VAQQQQCDHBOhgmWNPOIeLAAIIIIAAAgisFkirr+5Q8KD2yJ0o11JbuHw3p6M04XSFD2sKgUIAAQQQQACBjBJYT3t7uHKb4rt8vKt2sOJOZWqSlu8IcqmWaK5sqZyoPKT8pFAIZIPAjzqI15QRSm9lL2VjpZbiD2wfp/ZyxZ23pqj18mpKX8uXLw8zZswI7nDmjmfugNa6detQr169sM4664RNN9000gGzffv24cQTTwwXX3xxGDlyZHj88cfD5MmTIx0x//zzz9JvmEcgUAIBn1vuOOlzzeeczz2fgz4XfU66A6XPUZ+rPmd97voc9rnsc9rnts/xxJsqdo6/tyZrKX+v+XvuOA37e9Dfi/6e9Pemv0f9vTpR87y8GgoBBBBAAAEEslTAd6pyZwv/LOD/zz6s4/xVSVQbJJrBdAQQQAABBBCoSIEyb2ueHnmasplyvfKLElv1NaG2QiGAAAIIIIAAAggggAACCCCQtQKZ0cEya/k5MAQQQAABBBBAIOcF3HnSd610G4vhTpdNNNEf4FBDIYAAAghkvQAHiEB2COygwzhbGa8sVx5T/OFU3+1LgwnLHVb+p7k9FX9YpZXaKxR3elFDIZAzAj/oSCcp9ymXKccqeyq+a54/5O2OX77zq78//qvpa9T5Uo8PCxcujHTAHD9+fLjrrrvCoEGDwumnnx46d+4cmjdvHumIufbaaxd0xOzQoUOkI+bAgQMjHTGfeOKJSEfMuXPnBneW8zoJAj4XfE6446TPEXec9DnjjpM+h/I7TvrccsdJn2s+53zu+Rz0uehz0h0ofY6uoajfY/y94u+ZK7Suwp0o/b3lzvz+XvP3nL/3/D3o70UtSiGAAAIIIFAOAqwyEwRWaCefUPy7+03U9lCeV/5SCpd/j194nGEEEEAAAQQQyEyBBdrtc5U6yjXKz0p+faeB2xUKAQQQQACB0gmwNAIIIIAAAgggkEECdLDMoCeLXUUAAQQQSC8B9gYBBNZIoIoe7btf+MMXvoOlRgvKt4bxVTK7acpChUIAAQQQQAABBNJZIE871065UfGdPmapvUFpqxRX07TA1UprxR1cjlE7VvEHVtRQCCAQI+AOX+74da+m+w6v/1G7p+LvH3/ou6WG8ztfusPyVI0vVtao8h/sTm7u7Pbcc89FOmJeddVVkY6Yhx9+eKQjZt26dYM7y2222WahWbNmwZ3oevXqFdyp7tZbbw1PPPFEmDhxYpg+fXr46quvwo8//hj++iv28+mBf2kq4OfKz5mfOz+Hfi79nPq59XPs59rPuZ97nwM+F3xOuOOkzxF3nPQ5446TPod8LvmcSuHh+lz3OZ/fidLfC/6e8PeGv0f8veLvGX/v0IkyhfCsCgEEEEAAgRwQWKZjvEfx/319d6uzNOyfy1ep9V2w1VAIIIBA5gtwBAggEBHwRZou1FBdxRdpWqLWF2TyxRc0SCGAAAIIIIAAAggggAACmS3A3iOQSIAOlolkmI4AAggggAACCCBQXgL7a8W+a6U7UWowql7U2M7KrQqFAAKlF+ARCCCAAAIVI1Bfm+mtPK74LpXPqe2jNFSS1S+a6cf4sVtpeBdlgDJRoRBAYM0EvtfD31byO18eo+E9lI0UdzDzXWF9150rNZ7f+XK+hlNeCxYsCO6A5050o0ePDu5Ud9pppwV3smvdunWk82WDBg1CzZo1w1prrRXWX3/9UKdOnbDjjjuGVq1aRTpmHn300eHUU08N/fv3D1dffXXkTpn3339/ePrpp8Prr78e3n///TBnzpzw008/Bf6VTMBWs2fPjtjZ0JY29Z0lbWzr3r17B9u7o6SfCz8nfm78HPm58nPm586dKP1c+jn1c+vn2M+1n3M/9z4HSrZXpV7K56w7Ufoc9rnsczq/E6XPdZ/z+Z0o79Xa/T3h7w0NUgggkGUCHA4CCCBQWQK+6MnN2ngLZQvFd7tSU+Jy50zHP6OX+EEsiAACCCCAAAIVLuCOlb5IU11teZRCIYBA5QiwVQQQQAABBBBAAAEEEKggATpYVhA0m0EAgXgCTEMAAQQQyEEBX+XSnSgbxzn2gZp2oOI7P6mhEEAAAQQQQACBtBJorb3x3SbfU/uV4gtCdFJbVUlW/tnmRi3QXqmudFb8gZSv1eZIcZgIVLqAO5i9pb3wXXcuUZvf+XJzDft35P5g+O4aPlTprVyu3KE8rfh73p3aNFg+9fPPP4d58+aFmTNnhrfeeiu4k94DDzwQbrvttjBkyJAwYMCAyJ0yjz322NCxY8ewzz77hCZNmoR69eqFDTfcMOTl5UVaj3u653s5L++7Jvbt2zdccMEF4eKLLw6XX355GDx4cLj22mvDjTfeGEaMGBFuv/32MGbMmHDfffeFBx98MDz22GNh3LhxYfz48eGll14Kr732Wnj77bfDO++8E3zXxVmzZoXPPvssfP311+Gbb74Jvgvj4sWLw7Jly8Lvv/8eVq5cGYmHPc3zvIyX/VqP8WO9Dq/L6/S6vQ1vy9v0tr0P3hfvk/fN++h9vfHGGyP77mPwsfiYfGw+Rh+rj9nHbgNb2KSwUf369SN2nu/lvLwfZ2Nbjxo1Ktjez4GfCz8nfm78HJXPs1+wVp9jPtee1hSfe/6/s8/FwzTuc3NLtVUUn7PuROlz2Oeyz2k6UQqGQgABBBBAAIFKEfDPMKXZsH+e8R2whutBfuxras9UNlOorBDgIBBAAAEEslDg5yw8Jg4JAQQQQAABBBBAYI0EeDACCCCQnQL+8Eh2HhlHhQACCCCAAAIIIJBOAk20M74zkztRajCqpmtsH+UqpfKLPUAAAQQQQAABBFYL+AOevjPYfzW6SHlF6a80U5LVKs0cr5yjNPo7HvY0z9MkCgEE0kjA35ffan/eUcYp7gDtD32frOGOyq6KO7X5d+nu5ObObpXSEVP7kbB8d0bf0dJ3toy9O+MNN9wQhg4dGgYNGhQuu+yycNFFF4V+/fqFc845J5xxxhnhlFNOCSeccEI47rjjQrdu3UKXLl3CoYfZFzuFAAAQAElEQVQeGtq3bx8OOOCAsO+++4aWLVuG3XffPTRt2jQ0btw4bLfddmGrrbYKW265Zdh0003DRhttFP7973+HddddN1SpUiUSD3ua53kZL+vH+LFeh9fldXrd3oa35W16294H74v3yfvmffS+ep+97z4GH4uPycfmY/SdKH1HSt+Z0ga2sIltEsKV/4zvtAl3nHxGbXEdJ32u+Zzzuec7RPhcfEqP87n5jdqVCpVKAdaFAAIIIIAAAhUtsJ82WENx/Z++7K3cpPjn8TfUnq34Z281FAIIIIAAAghksMD92vdrlVpK5Rd7gAACCCCAAAIIIIAAAggggEAJBPxL6xIsxiLpKsB+IYAAAggggAACGSBwlvYxvxOlBqPKV6p2J4XXo6YyggACCCCAAAJRAoxUmMCe2pLvCOY73fluGndr/GhlIyVZfa2Z7gjTWW11pb1yo/KRQiGAQHYIuCOmO7m5s1tJO2L67oO+C6HvRujOdX6c79IzQyR+3Vii1utVQ2WAgJ8rP2d+7vwc+rn0c3qn9t3P8alq/ZzvodadcX2HptoadsfJQ9TScVIIFAIIIIAAAggkF8jyud0SHF+eprdSblDmKW8rfRX/TKWGQgABBBBAAIEMEmiifT1GOU+ZrfjzAP79iAYpBBBAAAEEEMgXoEUAAQQQQACB9BOgg2X6PSfsEQIIIIAAApkuwP4jkC/gDz88phH/0URNVM3V2OGKr0ithkIAAQQQQAABBCpFYANt9SjlLsUdpyapvVxpoRRXE7XAAMUdZ7ZS605Uj6v9RaEQQCB3BdwJz68n7ojpuw+687XvRujOdYeKZV+lqeLXDd+9x7+j92tRXU3bSdlLOVjxB9HcYe9CDV+j3Kr4jrq+E6Lv7vOBxucoS5XKqkzbrq38f9EPteNvKs8qNrWtjW19mqb9R/Fz4OfCz4mfGz9Hfq78nPm583Po59LP6Ula3s/xbWr9nE9V63NgpVoKAQQQQAABBBBA4B+BizV4puL/Tyf6WcmdLZtrmWGKf05TQyGAAAIIVLIAm0egNAJXFVq4qoZ9MWZfrMrv6/78gCZRCCCAAAIIIIAAAggggAACaSiQ87vkDwTkPAIACCCAAAIIIIAAAikX8AdSfUcPd6KMXfl9muArVz6hlkIAAQQqSIDNIIAAAgUCO2uon/KS4juRPaj2eGVzJVl9p5ljFXd6qqm2tXK18p5CIYAAAmsiEK/j3/+0QnfYi+345zsh7q15fi2rp7Zwx7/6Gvf/tfZR645/x6k9QzlH8eveRWovUwYpQxXfIegWte4E6o7m92r4AeVRxR0Fn1P7ouIPwPvOvu44OF3jM5VPla8U32FogdoflZ+V35S/FH9g/ne1y5TFykLFnQ79gbrPNDxL8f8Z3RHVdyjy3SD9ujxe031XSF+sx6/P/v/jGE27XfG+ep+97z4GH4uPycfmY/Sx+ph97O786E6Q7gzpTpH+W4it3FnSnSbdedKdKP1/V3eqdOdKW/vDfu506c6X7oTpzpjulOnnSLtAIYAAAgikvwB7iAACaSzg/1f7Zzr/f9p3svLPYa9of/3zo5oi5Z9Ni0xkAgIIIIAAAgikrcB62rMdlNhaRxN8gUL/juUODfv3NWooBBBAYE0EeCwCCCCAAAIIIIAAAqkV8IcKUrtG1oYAAgggsOYCrAEBBBDIXAFfhdIffPWHYDeKOYxfNe47e/gDr/6ArUYpBBBAAAEEEECg3AX84Q13thmhLX2uuEPPELVtlOJqsha4Qmml+MOfPdW605M7EmmQQmANBXg4AqkRWKXVuMP4bLXvK68r7qTo/5f5te9GjV+rDFYuV3znoAvU9lV8ByF/wO1EDXdXjlaOUA5TOigHKv4AvF8H99BwM2VHZXulgVJH2Uxxx/P11fr/hGupraKsq/xb8f8NN1XruxT4A3Tbabix4g6Qu6ttqbhD5AFq2yt+ze6itpvi/z+eoPYUxfvqffa++xh8LD4mH5uP0cfqY/axu8OmX+/dodM2NtIqKAQQQAABBBBAAIE0EfAFOG5dtWrVfkoVJcTJfZpGIZAdAjlwFGny2sJuIIBA5Qr8os37d0Y91H6hxKtemuiLb/lCX9tomEIAAQQQQAABBBBAIHsEOBIEEMhoATpYZvTTx84jgAACCCCAAAJpJdBOe+MPsLoTpQajync+8R1W7oyaykhGCbCzCCCAAAIIZJCAO++4I87T2uflypOK74yxtdpk9ZNmPqS4o5E7AjXX8KWK79ymhkIAAQQQQAABBLJfgCNEAAEEEEAAAQQQQAABBBBAoIwCvjP1PXqsO0+6M6XvWqnRqPKFuY7VFHe0rKeWqiQBNosAAggggAACCCCAAAIIIPCPAB0s/7FgKLsEOBoEEEAAAQQQqFiBq7U5d6LcVm1s9dcE3/nEd4zSIIUAAggggAACCKRMoPCKfJe16zThA+UT5SblYMV3UlOTsHy3N9/9zHdO21BLdVXuUr5RKAQQQAABBBBAAAEEEEAAAQQQqHwB9gABBBBAAAEEMk9gtHbZFz30xQ/j/b79Fc2frVAIIIAAAggggEC+AC0CCCCAAAKVJkAHy0qjZ8MIIIAAAgggkHsCWXnEu+mofEcnd6LUYFRN1VgLZYhCIYAAAggggAACqRaooxX6CtgPq/1ZmaCcq+yoJKsVmjlOOUPxxSGaqO2nvKRQCCCAAAIIpECAVSCAAAIIIIAAAggggAACCCCAQPYLcIQlEPhDy9yquKPl2Wq/U/LLF3HOH6ZFAAEEEEAAAQQQQAABBBBAoFIFEnewrNTdYuMIIIAAAggggAACGSBwnvYxvxOlBqPKd4HaQ1MmKRQCCCCAQDoLsG8IZJbAXtrdqxT/DDJH7R3KEUp1JVl9ppm3KIco1ZRDlRHK5wqFAAIIIIAAAggggAACCGS/AEeIAAIIIIAAAggggEDlCfyuTQ9XGijnK68qLygUAggggECqBVgfAggggAACCCCAQJkE6GBZJjYehAACCCBQWQJsFwEE0kJgK+2F7/rkTpQajKovNeaOC74LlAYpBBBAAAEEEEBgjQQ21qOPVe5VFiqvKxcpvou2mqTlD2f4ghA7aantlDOVZ5Q/FQoBBNJcgN1DAAEEEEAAAQQQQAABBBBAAIHsF+AIEUAg5wR+1RFfp+ynUAgggAACCCCAAAIIIJAjAhwmApkgQAfLTHiW2EcEEEAAAQQQQCB9BHpqV2Yo7kSpJqrGaKyJ4o4LaigEckaAA0UAAQQQSK2AO0+6E+VrWu33ijtXupNlLQ0nq7maeadypLK+cpAyTPlQoRBAAAEEECiJQG0ttKVCIYAAAvEEmIYAAggggAACCCCAAAIIIFB5Ah0rb9NsOccEOFwEEEAAAQQQQAABBBDIQQE6WObgk84h57oAx48AAggggECZBNxJwR0onX/HrOEnjfdQTlCWKRQCCCCAAAIIIFAagepauItyuzJbmapcpeytFFdvaIGByh5KXeUk5RHlZyXHi8NHAAEEECilQG8tP0l5SdlaoRBAAAEEEEAAAQQQyAABdhEBBBBAAIGcEPCFoJ/Skfp3NweqpRBAAAEEEEAAgRwT4HARQAABBMpbgA6W5S3M+hFAAAEEEEAAgcwX8JUgfddK/9Ei9mj8RwzftfKe2BmlGmdhBBBAAAEEEMg1gcY64L7K84o7Q7pTpDtHupOkJiWsHzTnfqW7sqniTpjujOlOmRqlEEAAAQQQKJOALxrk9xO/D22nNUxWtlWoVAuwPgQQQAABBBBAIEcEevToEfLy8iKpVq1aePfdd7PqyLPh+LLhGLLqpOJgEEAguwRSezR5Wt0AxbWnvkxQ3lb2UigEEEAAAQQQQAABBBBAAAEEUiJAB8syMPIQBBBAAAEEEEAghwSu07G6E2V9tbF1riYcpvhOU2ooBBBAAAEEskuAo0mpQBWtrYMyXPlE+VAZphykFFf+BOJgLbSvUks5VrlXWahQCCCAAAIIpELAH9Rbt9CKamr4PsUdLtVQCCCAAAIIIJDNAhwbAggggAACCCCAQFoLdNbexV4Iq7mmva68pHhYDYUAAggggEByAeYigAACCCCAAALJBOhgmUyHeQgggAACCGSOAHuKQKoFWmiFvhOUO1FqMKre0tiuyvUKhQACCCCAAAIIJBJooBmnKU8qy5VnlLMU3xlMTcLyso9q7slKPWU35SLlNYVCAAEEcl2A4y8fgbu12juUwrWHRm5VtlAoBBBAAAEEEEAAAQQQQAABBCpSgG0hgMA/Aos1+JESr9poou9m6b8/NNMwhQACCCCAAAIIIIAAAghkkgD7mkYCdLBMoyeDXUEAAQQQQAABBNJE4ELthztRujODBqPKd49qpSnvKRQCCCBQjACzEUAgBwX8YYYhOu7pyhfKCOVQ5V9Kspqpmb54Q1u11ZUjFHd0maOWQgABBBBAoCIE+mkjdymFy3dfHqUJmykUAggggEBCAWYggAACCCCAAAIIIIAAAuUm8LLW3EjppLyjxCv/DsefYXhKM3dSKAQQKBcBVooAAggggAACCCCAQPYK0MEye59bjgwBBEorwPIIIIAAAr6b1HgxuBOlmqj6RGPu8OC7R2mQQgABBBBAAAEEIgKb6+vxygOKryL9klp3UGmiNln9pZnPKn2UhsqOiu+cPUEthUD5CrB2BBBAIL7AH5rcW3lSKVwHa2Sksr5CIYAAAggggAACCCBQIoGxY8eGVatWRbJ8+fKw6667luhxLJRCAVaFAAIIIJBtAv6dze46qPaKLxitpkh11JSzFAoBBBBAAAEEEEAgVwQ4TgQQQCBFAnSwTBEkq0EAAQQQQAABBDJc4CTt/wzFnSjVRNXtGnMnCTo8CKKii+0hgAACCCCQhgIttE+XKW8r3yi+21dXtRsqyepLzbxV8VWmfZdKd1i5SeO+kIMaCgEEEEAAgUoXcCdLv6e9GbMnh2v8TqWaQiFQLgKsFAEEEEAAAQQQQAABBBBAAAEESiTgi0a30pL7K68qhcsXd7yi8IR0G2Z/EEAAAQQQQAABBBBAAAEE0lOADpbp+bxk6l6x3wgggAACCCCQeQI1tcv3K+5Eua7awvWDRo5RTlF+VygEEEAAAQQQyE2BGjrsbsoYZX4IwVeGvlTDzZXi6hUt0F9ppmytnKb4KtO/qaUQQAABBBBIRwH//9cXAXgnZud8gYARMdMYRQABBBBAAAEEslkgI49t1apVYdasWaFz587h2WefLbdjWL58eRg9enTo2rVrWLZsWblthxVnt4DPHZ9DPpd8TpXX0U6bNi106NAhvPXWW+Gvv9z3qLy2xHoRQACBChV4WVvbT/FFIfMvFn2HxucqFAIIIIAAAgiUXIAlEUAAAQQQQEACdLAUAoUAAggggAAC2SzAsSUR6Kx5MxR3olQTVY9qrInyP4VCAAEEEEAAgdwTaKpDvkBxB8kf1fpngp5qN1OSlTtg3q0FjlbcMbON2iHKdIVCAAEEzpOJOQAAEABJREFUEECgHAVSuuqftDa/l72nNr/895SZ+SO0CCCAAAIIIIAAAukl8Mcff4Rx48aFXXbZJTRu3Dg8/vjj5dKRbO7cuaFv376hRo0aoVevXmHBggXpBcHeZJyAzyGfS+uvv344/fTTg8+xVB/EypUrw8SJE0OrVq1C7dq1I52Dy7NDZ6r3n/UhEC3AGAJFBCZpSltld+UqhUIAAQQQQAABBBBAAAEEEMh4gYo/AH8goOK3yhYRQAABBBBAAAEEKltguHbAnSi3UBtbZ2nCEcq3CoUAAgggUB4CrBOB9BNYV7t0mHKr8qUyTblGaa0UV29rgcsUXyV6c7XHKw8oSxQKAQQQQACBTBX4XDveW/lA+Vm5XblWoRBAAAEEECi5AEsigEC5CyxatCgMHTo0bLzxxuHQQw8N06dPT/k2fcc/3/nvoIMOCnXr1g033HBDcIfOlG+IFea0gDtBjhw5MnKO+VzzOedzL9Uo33//faRzsDsJu7NweXToTPU+sz4EEECghALvaLlvFAoBBBCoeAG2iAACCCCAAAIIIJDxAnSwzPinkANAAAEEyl+ALSCAQFYJ7Kuj8acL3IlSg1E1UWM7KzcrFAIIIIAAAghkv0BDHWIf5VllufKE0lvZSklWizXzAcUdKd2hsqWGL1d8lWg1FAIIZKoA+40AAkUEpmqK//98otrTFAoBBBBAAAEEEEAgDQRWrVoVZs2aFbp37x7pWHnBBReEpUuXpnzPfIe/u+++OzRo0CBy578XXnihxNvo0aNHyMvLi6RatWrh3XffLfJYT/O8vLzVy/kOnPkLzZ8/P9JxdOeddw5VqlSJrCcvLy9sscUWoXfv3pHjt0P+8iVt/Rjb9enTJ2yzzTYF683LywubbLJJ6NatW3jxxRdTcvfPZcuWhdatWxdso169esHHVZJ9jbWxZ0ke546vdmzXrl2oXr16wbY32mijyLGlotOiOz16PT179gw+pry81c9fXt5qwyOOOCJyN1XvS0n2Od4yPtd8t0mfez4HfS7GW66s0/w47587C7vTcHl26PS2CAIIIJDGAidp345SKAQQQAABBBBAAAEEsk6AA0IAgdIJ0MGydF4sjQACCCCAAAIIZLLAJdr5V5UmSmy5U0RrTfSdOdRQCKS9ADuIAAIIIFA2gbZ62PXKTOUj5UalvVLc74h8gYYhWq6NspFytHK3Ml+hEEAAAQQQyGYB/z/64Ww+QI4NgTQXYPcQQAABBBAoEHCHMHee23PPPUPjxo3DvffeWzCv8MDuu+8eXnrppdChQ4fCk0s87Dv6nXvuuaFWrVrh+OOPD3PmzCny2KpVq4Z+/fqFRx99NNKRr8gCZZzgY7zqqqvC5ptvHtxx9IMPPgi+s2H+6r799tswatSoyPF36dIlfPfdd/mzim0nTpwYGjVqFHnsTTfdFL744ouox/jOhg8++GA48MADw/bbbx+mTvX1RqIWSdsRdxx9+eWXww477BC5k+nzzz8fCndKXLx4cfCxudNi27ZtS+VW+KBtaBuvZ+zYsUXODRv6nPDdVH1XVW/T+1Z4HYWH3QnUy/tc8jlVeJ6Hfe75HPS56HPS56anlza77LJLePvtt4M7nsZ7bH6HTh9beXXojLddpiGAAAKVLLCBtu+/lzyo9kPFf/co7m8lWowqJwFWiwACCCCAAAIIIIAAAghUqgD/IaxUfjaeOwIcKQIIIIAAApUq0Fhbf0lxJ0o1UeU/FLTRlMsUCgEEEEAAAQSyT6CeDulk5VHFd6kcr/YcpZGSrH7TzCcV361ra7XNlP7KKwqVUIAZCCCAAAIIIIAAAggggAACCCCQagHfnXLo0KGRuze641q8jn//93//F0477bRIh7cpU6aENm3aRO78WNJ9cSe4yZMnh/bt2wff0e/6668Pv/76a5GHN2zYMDz++OPhp59+CkOGDAk1a9YsskxZJ6xYsSKcfvrpYeDAgSVaxeOPPx7pRLpw4cKky/vYhg0bFlq3bh0+/vjjpMvmz3TnS3cifOyxx/InpW3r4/Pztf/++xfpNBpvp935dp999gmffPJJvNlxp/3111/B56ANbRN3oZiJPm+7desWOS/dcTZmdsGozyGfSz6n/Jz6HCuY+feAz0Ufo89Nn6M+V33cf88utsnLyws777xzeO6558IPP/wQrrzyyhCvQ6ePrXCHzvnzubZasbgsgAACmSxwrna+uuLyZyr+q4GPlB5KFYVCAAEEEEAAgZwXAAABBBBAIJcE6GCZS882x4oAAggggAACuSjgThEzdODuRKmmUIUwQmM7K3SUEAKFAAIIIIBAFgnso2MZpLyrfK2MUjor6ynJyp8qu0kLHKxUUzoptypfKhQCCCCAAAIIZKoA+40AAggggAACCGSogDvA9ejRI9SoUSNyN0ffHTD2UNzhbMyYMcGd2UaMGBHq1KkTu0jScXdcu+eee8K2224bmjdvHsaPHx93+eOOOy7MnDkzzJo1K3Tq1CmsvfbacZdbk4lXX311uOOOOyKr8PpPOumk4DsL+q6Vn376afDx+XgjC/z9Zdq0aWHkyJF/j8Vv3DHvvPPOi5rpznV9+vQJ7qiXv/5BgwaF9ddfv2A5dwo88cQTgzusFkxMwwF3AvUdIAvvmo/Dx2M3H9+bb74ZunfvHtwR18t99tlnkWP3cHFxR0Z3UPUdRQsv6+fC2/BdRr0Nb8t3f/QdVAsvd9ttt0U6ztqz8PTYYT/nPrd8jvlcO/zww2MXiYz7HPW56nPW567P4ciMEn5xh86LL7440km4uA6dvpNqWTp0lnBXWAwBBFItwPpKK3BqnAdsp2l3K58rJygUAggggAACCCCAAAIIIIBAjghkTAfLHHk+OEwEEEAAAQQQQCBVAptpRQ8p7kQZe3VFX272SM07Q1mlUAgggAACCKSNADtSJoFN9KjjlPuVH5SJygBlF6W4mqAF+iq+OnNDtX2UZ5WVCoUAAggggAACCCCAAAIIIIBAuQiwUgQSCfhOgS+//HLYY489gu/k5w5kK1cW/TXFgQceGNxp7ssvvww9e/YM1apVS7TKuNMXLVoU6bTpzmbuxOk798Uu6E56vrOg7/jn/WjUqFHIy8uLXSxl4+++62tlheA7Mfq4br/99nDAAQeE2rVrRzqAnnbaaZE7ULrTY+GNPvjgg2HBggWFJxUMu6PeNddcUzDugc6dO4d58+aFG2+8MeKcv/4BAwaEr776Kuy3335eLJIlS5ZE7nZY2k58kQdXwJe5c+eG/v37h8LnyDHHHBM83cfjTog+vpYtW4axY8eGDz/8MHJelWbX3njjjai7irqTpu38HHkbO+64Y8Fz5HPJnVbdCXLDDTcs2Mzo0aMjd48smJBkIC8vL/hcc8dRn3s+B30uxj7E56y353P43HPPDaW922Rsh053Ig5x/vlY1qRDZ5xVMgkBBBBIF4EdtSPXK78osVVfE0YrcxR/ruJfaikEEEAAgTII8BAEEEAAAQQQQCBTBOhgmSnPFPuJAAIIIJCOAuwTAukq0FU7NkNxJ0o1UfWAxpoojygUAggggAACCGSuwO7a9YHKG4o/QXeP2mOUmkqymq2ZtytdlOpKW+UGZZZCIYAAAgjEF2AqAggggAACCCCAAAIIlLPA8uXLw/DhwyMd1dzBcOrUqUW26Lsu9u3bN8yZMydMmDAhuNNclSpViiyXaILvRPj+++8H35Fv4403DkOHDg3xOg76DoRPPfVUcOc23xnRHdgSrTPV071td5jccsst467aBpdeemnYZpttCuZ//vnnwXdkLJjw94CP99Zbb40cx9+TQocOHSIdDTfaaKP8SVGtp991112hQYMGBdNtPX369ILxdBpwx0Uff/4++dzxHT3jdUj0MjvssEPkLqXueOnx4uLzw3epXLFiRWTRvLy8cN9994WzzjorJDr38vLyQtu2bSPbWW+99SKPcwfQwYMHR+4aGZlQwi8+93wO+lz0Odm0adMij/Q++i6l+Xeb9Dnu577Iggkm5OWt7tDpTsTeTkk6dPpunu6knGCVmTyZfUcAgdwS8N9WztUh11EGK78oseV5N2uiO1ruoJZCAAEEEEAAAQQQQACBzBfgCBCIK0AHy7gsTEQAAQQQQAABBDJSYC3t9UjFnSh9JysNFtQfGjpVOVr5XqEQQCBrBTgwBBDIUoH1dVy+eMKdaucqU5QrlFZKcfWaFrhI2U3xVZdPUfuYslyhEEAAAQQQQAABBBBAICMF2GkEEEAguwR8d8azzz47fP990T9hbL311mHMmDGRecOGDQt16rivQ+mP/7333gstWrSIdHyLfbTvSti9e/fgOz76DoQdO3YMvsNf7HLlPe4OpO5Ul2w77ny51157FSzy559/hsWLFxeM5w98++234emnn84fDb6jojvPVa/ua24VTC4yUL9+/XDOOecUTHfnwtde86+XCialxYCP+ZlnninYl3XWWSe48+kGG2xQMC3eQL169cIll1wSb1aRae5Y+sorrxRMP/jgg0OnTp1KdCdT34X1+OOPL3jslClTQryOwwULJBnwuehz0uewz1Gfqz5nYx/iu036HPdysfNKMu5zr3CHTnf4jX2cO3S6c3KXLl3CsmXLYmczjgACCGSiwI/aaf8NZQu1/rvLErWx9bsmfKpQCFSCAJtEAAEEEEAAAQQQQACBihCgg2VFKLMNBBBILMAcBBBAAIFUCRygFfmule5EqcGoekFjOyu3KRQCCCCAAAIIZI7ATtrV8xS/l/+k9iHlRCX+LQw04+9aqPZe5VillrKv4qsvv6uWQqByBNgqAgggkP0CeTrENorfr2uqpRBAAAEEEEAAAQTWUKBdu3Zh0qRJkbsz9uzZM1SrVm0N11j04bVq1QrudOjOemPHjg2NGjUqUee5omta8ymbbbZZcKe84taUl5cXGjZsGLXY0qVLo8Y94jsZzp4924OR+O6OsY+LzIjzxZ30NtP+bL/99uGEE04IzZo1i7NUnEkVOOnLL78Ms2bNKtii97mk+7nffvsFd7QseHCCAXdQdQfT/NndunULVatWzR9N2ubl5YWDDjqoYJlVq1aFwp01C2aUYiAvLy9yjvpcXbhwYeTc9TlcilWUaNH8Dp3ubJysQ2eJVsZCCCCAQOYIuGPlpdrdusrFyiIlvwZq4C+FQgABBBBAAAEEELAAQQABBLJQgA6WWfikckgIIIAAAgggkHMCV+qI3fGikdrY8i/+/dfbj2NnMJ5YgDkIIIAAAghUksDa2u4hys3KZ8r7yrWKL6SgJmlN1dyrlL2VTZXuyv3KDwqFAAIIIIAAAuUrUEWrP015TPEdp59Uu5lCpbkAu4cAAggggAAC6Svgu/M5vjujU1576o5kXrfvyue2MuM7U9aoUaNMuzBv3rwij5s2bVrUtJYtW4a11loralqikV133TXMnz8/fPzxx2H06NFRHQUTPaaip3vffvnll4LNtmrVKhR3d878hWJEld8AABAASURBVDfddNOw22675Y/GbX/77bfgO1jmz3THyo033jjiYpuS5F//+ldUh0yvz+vNX+eatD728vze8L6tXLky/Pzzzx4kCCCAQEYLlHLn/cI3SI+pp/RT3lZ8UUs1FAIIIIAAAggggAACCCCAQLYK0MEy859ZjgABBBBAAAEEclegqQ79NcWdKNVElf9qvrem+Bf/aigEEEAAAQQQSFOBbbRfpyvjlOWK2zPUerqagood8B/4H9HEk5Q6yh6Kr6D8hloKAQQQQAABBCpWYHttrr+ygeJqpS/+4N3GaikEEEAAAQQQQKA0Aiz7t4A7dj377LNhr732ChtssEHo3bt35G6Fvgvg34ukpPn222/DBRdcEDbbbLPgux/ed999Yfly/4omVPi/atWqhfwOn6nY+CeffBK1mm233TZqPNNHZs+eHXUIdev6hmNRkxKOuKPpLrvsknC+Zyxbtix8/fXXHozEnXDbtWsXNt988xLHy/txkRXoi+86WXhck0pVPjfvvvvu0LBhw+Djveiii8L3339fqnWUZOG5c+eGc889N7hDafPmzcM999wT/D1ZkseyDAIIIJBFAv6B4FodT0tlpUIhgAACCCCQSgHWhQACCCCAAAJpJkAHyzR7QtgdBBBAAAEEskOAo6gAgT7aRn4nSg1G1Y0a81+F6WAhCAoBBBBAAIE0FNhf++Q/yvsOlb5T5S0a950rfQdLDSasDzTnOuVAZX3Fd8i6U23RWxRoIoUAAggggED5C7CFvwU+VjteKVwHaGSE4vdsNRQCCCCAAAIIIIBAMoGRI0eGMWPGhO23377IYu6QNmrUqNC4cePgOw8OHjw4uANYkQWLmeAOdVOnTg09e/aM25Fx+vTp4bjjjovcBbF9+/ZhwoQJ4Y8//ihmrek523dJ/OGHHwp2br311ot0CiyYkAUDsR1I3fGxNIe17rrrJl3cz707WSZdqJQz3cHSz01pHub98Lnoc9J36Dz++OND7LF7fb7ja/fu3YPPcZ/rnlaaLFq0KPj7bJtttol03rz++uvDkiVLiqyiVq1aYciQIeHRRx+NfK8UWYAJWSrAYSGAQCkFNi7l8iyOAAIIIIAAAggggAACCKSBQG7vAh0sc/v55+gRQAABBBBAIPMEfIeqx7Xb7kSpJqrmaKyTco5CIYAAAgjECjCOQOUJbKlNn6g8pPykvKicp+ykJCt/gu9pLXCmsp2ys3K+4seroRBAAAEEEEAgTQRWaj96K+OUwnWURm5TqioUAggggEBFCbAdBBDISAHfvbFnz57h448/DnPmzAl9+/YNVasW/THKd+vzXft89z7fxe/uu+8OP/3kX7cUf9h5eXmhUaNGkY6cvhPgU089FXbfffe4Dxw/fnxo27Zt8H65Q9sHH3wQ/vrrr7jLpuPEP//8s9LuxJmOHvH2KZ3v6Olzzeeczz2fgz4XfU7GOw6fwz6X3XFz7NixkXM8Ly8v3qJFpvkxTz75ZGjRokXkbpW+U+wXX3xRZLn8zpszZ84MCxYsCP369Qs1a9YsshwTEEAAAQQiAjvqqy+Meata/31IDYUAAuUiwEoRQAABBBBAAAEEEEihAB0sU4jJqhBAAIFUCrAuBBBAII7AsZo2Q+mkxNa9mtBEeVKhEEAAAQQQQKDyBVppF65QJitzFd9p0necLO4uVp9rWd/t6lC11ZWOiu9w+ZlaCgEEslCAQ0IAgawR8Kftu+hopiqFq5tGRitrKxQCCCCAAAIIIIBACQTq1KkThg0bFuk4+fzzz4d27drFfZTv4ucOaBtuuGE48MADw7hx40p8x8m11147dOzYMUyZMiXSoXPQoEHBd+aL3ZDvHuhOnDvvvHOoXbt2uPjii8t098zY9Zb3eF5eXlhrrbXKezMZvf6lS5eWav/dqffbb78Nq1atKlP8uNmzZ0fOo0Qbnjt3buQc87nmc87nns/B2OV9rvqcdWdkn8M+l31Oxy4Xb9ydN996663QtWvXSAfiTp06hUmTJsVbNNIB+aGHHgq2Km3nzbgrZCICCCCQGwKX6jD/pfhiXF+qvUvZSqEQQAABBBBAAAEEckCAQ0QAgcwVoINl5j537DkCCCCAAAII5I7AejrUOxR3oqyhtnD9opFeSndliUIhUJ4CrBsBBBBAILGAL9l+jGaPVb5T3lAGKnsoxdVLWqCf4oslbKv2DMV3wFqhlkIAAQQQQACBzBHw3ac7aHffVfLLt47pqhFfMIFPuAuCyggBdhIBBBBAAIG0EHCHsYMOOig899xz4YcffghDhgyJ2wnSO/viiy+GQw89NKy77rqhR48eYfLkySW+46Q7dA4YMCDMnz8/vPnmmwk7dPrume7U5o5222yzTRg1alRYtGiRN5928V0Pt9hii4L9+uWXX4I7BxZMSPOBxYsXh19//TXpXm6//fZR80t7fPPm+eZiUauIGvFdGwt3Ul22bFlYsmRJ1DKpGPE55HPJ55TPLZ9jPtfirdudjX2O+lz1OetzN95ysdPcufPTTz8NZ599dvj3v/8dWrVqFdxxcuXKlbGLRu4c6zvI5nfePPLIIyMdMYssyAQEEEAAgXgC/huPL8CVP88X3DpeI76I5n1qo9+8NKGSi80jgAACCCCAAAIIIIAAAgj8LUAHy78haLJRgGNCAAEEEEAgKwTa6yh810p3otRgVD2rsZ2V0QqFAAIIIIAAAhUvsIs2eaEyUflBuV/xRQ82VZusvtFMX7HYnS021PAByrXK+wpVagEegAACCCCAQFoJ+GeCo7RHHyj55b/F+MN0V2kCnSyFQCGAAAIIIIAAAqUVqFmzZujXr19YsGBBmDlzZujevXtwB7jY9bjD2D333BOaN28enn3Wf0aJXSLxeJUqVULLli0jHTrdmW7MmDFh6623jvuAL774IvTu3Tt06dIleNm4C1XyxC233DJqD0rTAfG3334Lhx12WNh8883DAQccEM4///yIfdQKy3HEnSvdKTDZJurVqxc12+dF1IRiRj77zH1dEi9UvXr1sNVW/9xw7McffwzFPSbx2uLP8bnjc8jnks+peEv5HPS56GXd2djnqM/VeMsmmvbee++FZs2aheHDhyfsuJrfefPnn38Ow4YNCyXtvJlom0xHAAEEclTAF9L8Pc6xV9G0/ygfK/9VGikUAggggAACCMQVYCICCCCAAAKVI/B/lbNZtooAAggggAACCOSoQOkO+xot7r/+b6M2ti7QhIOVLxQKAQQQQAABBCpGYD1t5nBllPK14rtTDVa7j1JcvaUFLlX2VLZUTlQeUn5SKAQQQAABBBDILoEvQwin6JAKf2LbdyzwHQyKuxCDHkYhgAACCCCAAAIIJBLIy8sLjRo1CmPHjg1Lly4N9957b2jatGmixcs83XeA7NmzZ6RDnTvunXLKKZE7+5V5hZXwwD339K+h/tnwCy+8EP78889/JiQZ8l0VZ8yYEbmr50svvRReffXVsM466yR5RPGzfBfSknbynDRpUrErbNiwYVhvPf+6bvWib7/9dvCdL1ePJf/q5Xx8yZbyOeBzrfAyEyZMCMV1/Cy8fFmHq1atGnzO+dxzp06fi96fsq4v0ePcefO6666L3CG2rJ03E62b6QjkjAAHikC0wCMa3UIZovysxKujNfFD5UmlmUIhgAACCCCAAAIIIIAAAgikgUDSDpZpsH/sAgIIIIAAAgggkIsCu+ug31bciVJNVE3RWHNlqEIhgAACCCCQEgFWklRgB809RxmvLFceU05Woi+RrwkxtUjjvgpxD7WbKa2UKxS/l6uhEEAAAQQQQCDLBfz/+rN0jHMU10p9eVVZqFAIIIAAAghUigAbRSDbBNzh7Nhjjw3Tpk0Lc+bMCX379k15J8i8vNUdOm+77bbw008/haeeeirsvrv/jJP+mjvttFPYYgv38Vi9rxMnTgyffPLJ6pFivr7++uth9uzZBUu1aNEi1KhRo2C8JANrrbVW8HOUv+yKFSsS3j0xfxm3dnanTg8ny/bbbx/1XLz77rvhlVdeSfaQgnmTJ08OXr5gQoKBDh06hLy8vIK5Dz74YJg1a1bBeHED9913X7CD7ybqu6pef/31wQ6JHudzy+eYDXzOuYNnXt4/20/0uNJM951ffQfY/M6b5557bqhZs2ZpVsGyCCCAAALJBX7U7P5KXeVKJd6FNv3ifqjmDVQoBBBAIOUCrBABBBBAAAEEEECg9AJ0sCy9GY9AAAEEEKhcAbaOQLYLnK8DdMcLd6LUYFS5U6UvNzw5aiojCCCAAAIIIJBKAf+upL1WeKPykeJPTF2vtq1SXL2nBa5WWisbK/9R7lEWKBQCCCCAQOkEWBqBbBDwBRrO1oH49jt3qT1d+UOhEEAAAQQQQAABBFIsUKdOnTBs2LDw888/hzfffDO0a9cuVKlSJaVbWXvttUPHjh3DlClTInf8GzJkSNh00/S9QXn9+vVDp06dCgx8B0nfrfCPP5L/SOq7V7ojYP4DfefKo4/2zbbyp5SsXXfddYPvkJi/tO+e+cgjjxR7B8hx48YFd4DMf1yitnr16qFXr14Fs31nyf79+0d1DC2YWWjAx3fJJZcUux9+iDuW7rHHHh6MxIZ9+vSJdLaNTEjyxR1Ur7jiivDXX3+Fb775JnJMtnQKP8znkM+l7777LnJu+RzzuVZ4mTUddqfKVq1ahSeeeCIsX748cgfY8ui8Wcb95GEIIIBAtgos0YFdotRR3JHSF+bUYFQNihpjBAEEEEAAAQQQQACB7BXgyBBIewF/aDDtd5IdRAABBBBAAAEEckCggY7xacWdKNVE1RcaO1iJd0dLTaYQQKDyBdgDBBDIcIGttP+9lceVZcqzSh+loZKsftFMP8aP9Tp21fgAZaJCIYAAAggggAACFvDPCgdp4BRlhUIhgEBGC7DzCCCAAALpLuBOlS1btgzPPfdc8N0Hy2t/fce/fv36Bd/R0B39yms7a7LevLy8cOqpp4aNN/Z1wFav6e677w4nn3xypJPd6inRX3/88cfI/KlTpxbMOOyww8Juu+1WMF6aAT8XhZe/+eabw2OPPVZ4UsGwOyKOHj069OjRo2BacQPujLj33nsXLPbZZ5+FI444Inz99dcF0woPuBPj4YcfHgofX+H5scMbbLBBGDBgQHAHxfx5vrtmly5dwrx58/InFWm9fe+H9yd/ZuPGjcNRRx0VCv/zueNzyOeSO1oWnpfK4WbNmoUJEyYEP5fu+JrKdbMuBBBAAIFiBX7WElcp9RR/5mOhWtcL+vKuQqWlADuFAAIIIIAAAggggAACuSZAB8tce8Y5XgQsQBBAAAEE0k3geO3QDMWdKNVEle9w0URT3NFDDYUAAggggAACKRLwXSZ9t0nfdfJLrfNWxZf0r6o2WX2kmTcq7ZXqSmdllBL/U1uaQSFQaQJsGAEEEEAgXQT8QbqV6bIz7AcCCCCAAAIIIIBAlgkkORx36hs8eHDUEu5kudVWW4VTeVpkAAAQAElEQVSrrroqfPjhh2H+/PmR1uOeXrgD5LbbbhuuvfbasPbaa0eto6Qjbdq0Cd6H/OVXrlwZ6QDZvXv38OKLL0a27U6II0eODNtvv33o1atX8DKbbLJJqF27dijunztAXnfddWHDDTcsWPSdd94J2223XTjrrLPClClTItvwcZ599tmhQYMG4fXXXy9YtiQD7qjrjqqFl3UnS6/LnVXzj8MdLseNGxe6du0att566+D9yH+MO2hefvnlwceVP40WAQQQQCDnBJbriIcq7mh5jtorFAoBBBBAAAEEECi5AEsigAACCJSrAB0sy5WXlSOAAAIIIIAAAkkFNtDcuxV3onQHDQ0W1BINdVdOVPyLdjXZXRwdAggggAAC5Sywmdbvy9//V+2PyitKf6WZkqxWaeZ4xX/sbqTW8bCneZ4mUQgggAACCCCAAAIlFWA5BBBAAAEEEEAAgYoVcKdF3znSnfzyt/z999+HgQMHhp122ilsvvnmkdbjS5cuzV8kcufL//73v6FePfcDKZhcqgF3KLz66quLdNC89957w4EHHhjZtjtDnn766eGLL76IrNt33HzggQcinSQjE4r5sscee4SHH344qpPlH3/8EXzMe+65Z2QbPs7hw4eHX3/9NbK2DTfcMBx8cLzrnkZmR31Za621wg033BDOPffcqOnexh133FFwHHXq1AmHHnpoeOihhyKdRPMXdudUH0/nzr5OW/5UWgQQQCD7BTjChAK/aY4v5PmGWgoBBBBAAAEEEEAAAQQQQCBNBOhgWbYngkchgAACCCCAAAJrKnCoVuC7Vrqjhwaj6kmN+a6V96qlEEAAAQQQQKDsAnvqoZcqbynzFV/Y4Gi1NZRk5btR3hZCOFwLVVPaK/5j90dqKQQQQAABBBBAAAEEEEAAAQQQyC4BjgaBrBbIy8sLZ5xxRnj55Zcjd1YsycEefvjhYdq0aWG33XYryeJJl+nYsWN44YUXSrTtFi1ahKlTp4bdd9896TpjZx5wwAGR/fXjY+fFjrsj5BNPPBH23nvv2FkJx91J0nfy9J0rfXfKhAvGzPBxTJ8+PRx55JEhLy8vZi6jCCCAAAIIlErAb8pbluoRLIwAAgggECvAOAIIIIAAAgggkFCADpYJaZiBAAIIIIBApgmwvxkkMEz76k6U8S7521fzOilzFAoBBBBAAAEESiewoRbvqtylfKNMUi5TWijF1ata4EJlF2Ur5VTlCWX1Ze01QCGAAAIIIJAeAuwFAggggAACCCCAAAIIIFB6gX333Td88skn4c033ww9evQIdevWjVqJ72R5yimnhJkzZ4ZHH300bLll6vpweNsfffRReOqpp0Lbtm1DtWq+ptnqzdeoUSN07do1sl+vv/56qF+//uoZpfzqx/nY3nnnneDj8PHkr8IdJH03y/vvvz9i4P3Jn1fSNi8vL7Rp0ybyeG8nnqG306RJkzBgwIDIcpMnTw6NGjUq6SZYDoEYAUYRQACBKIF7Nfalcqfiv2OpoRBAAAEEEEAAAQQQQCDzBTiCdBGgg2W6PBPsBwIIIIAAAgjkgkBLHeQ7ijtRqomqNzXmDh03qKUQQACB7BHgSBAof4Em2kQ/5SVlsfKAcryyuZKsvtPMscoxSk1lP+UaZZpCIYAAAggggAACCCCAAAIIlEaAZRFAAAEEogTGjh0bVq1aFcny5cvDrrvuGjXfI57mefnLvfrqq6F69eqeVWwuuOCCyLrzH+vxYh+kBapUqRJatmwZ7r777jB79uyodXzzzTfhtttui3QIzMtLfrfFkhyfNhdV7nzou1mOHz8+LFu2rGDbP/74Y3jggQci++X984Ps8Ko88o/P2/P04pKXlxex9nH4ePIfv2LFijBp0qRwzDHHhKpVq0ZWY7P8+X4e/HxEZhTzxfuYyNDb8R0rBw0aFLbbbjvuWlmMJbMRQAABBEoscKSWbKisrZyofKbco2yjUAhUrABbQwABBBBAAAEEEEAgSwXoYJmlTyyHhQACZRPgUQgggEA5CgzQut2Jsuhf0EMYpHl7KXToEAKFAAIIIIBAMQL/0vxDlRHK58p0ZYjSRimuJmuBK5RWSm2lp/I/5UeFQgCBHBLgUBFAAIE0FfCn2Htp3zZUKAQQQAABBBBAAAEEEFhDAR6OAAIIIIBAFgj4M77+21bhQ6mikeOUTxRfeLSRWgoBBBBAAAEEEMhZAQ4cAQQQSIWA//OVivWwDgQQQAABBBBAAIH4Attr8vOKO1GqiaqPNXaQcrFCIZBIgOkIIIAAAiFsJ4QzlaeV5cqTymnK1kqy+kkzH1J8Nd8t1TZXLlXeUigEEEAAAQQQQCCdBNy58jLt0G3KBGVThcotAY4WAQQQQAABBBBAAAEEEEAAAQSyX6C0R7hSD+irxPvblj//21XzPlQeU3ZSKAQQQAABBBBAAAEEEEAAgTII+D9YZXgYD0EgkQDTEUAAAQQQQKCQwMkanqG4E6WaqBqlsSbKCwqFAAIIIIAAAkUFDtSk6xT/UdhX4L1JwwcrviqvmoT1vuZcqxyg+O5P/sPyXRr+RqFSJsCKEEAAAQQQQCDFAldqfZco/llnd7XPKTUVCgEEEEAAAQQQqEQBNo0AAggggAACCCCQBgL+PVEr7cf+yitKbPnCXYdrov9G5mW30jCFAAIIIIBAKQRYFAEEEEAAAQToYMk5gAACCCCAAALZL1DxR7ixNnm/4k6U/1JbuL7XyNFKb2WFQiGAAAIIIIDAaoE6ak5SHlF+VnznpnPVNlaS1e+a+ZRyurKN4gsY9FP7kkIhgAACCCCAQC4JZPaxVo3Z/WYaf1xZT6EQQAABBBBAAAEEEEAAAQQQQCBfgBaB3BV4WYfeRmmh+O9oaoqU5/9aZCoTEEAAAQQQQAABBBBAAIFME6jg/aWDZQWDszkEEEAAAQQQyHqBLjpC37XyGLWx5Q4j7vTxQOwMxhFAAAEEck+AI44I7K2vVylTlTnK7YrfS6urTVafaubNyiGKlz1M7UjlC4VCAAEEEEAAAQQyUWCgdvpppXD5ZyX/DiH24k2Fl2EYAQQQQCDNBdg9BBBAAAEEEEAAAQQQQCDFApO0vrbKLkrs75Nu1bTvFAoBBCpYgM0hgAACCCCAAAIIZLYAHSwz+/lj7xFAAIGKEmA7CCBQMoGbtJg7UW6utnCt0siZypHKfIVCAAEEEEAgVwVq6cCPVe5VFiqvKRcpuynF1Qta4DxlJ2V75SzlGeVPhUIAAQQQSI0Aa0EAgcoT+EWb7qb4A3JqCqqjhsYqVRQKAQQQQAABBBBAAAEEEEiFAOtAAAEEEMgOgWk6DP/uaGe1jyq+c+WVaikEEEAAAQQQQAABBCxAEECgFAJ0sCwFFosigAACCCCAAAIJBFpruu9a6U6UGoyqVzXmX2bfopZCAIGUCrAyBBDIEAF3nnQnSnemdKdKd650J0t3tkx2CHM1807FFyhYX+1ByjDlQ4VCAAEEEEAAAQSyUWC5DsofivOH4zRYUEdpaKjC33SEQOWiAMeMAAIIIIAAAggggAACCCCAAAJJBD7QvCOUusoiJUOL3UYAAQQQQAABBBBAAAEEKk+AP8ZXnj1bzjUBjhcBBBBAIFsFLtWBvaK4E6WaqLpMY/spdAQRAoUAAgggkDMC1XWkXZTblTnKVOUqZW+luHpDCwxU9lD8R+CT1Pru0D+rpRDIDAH2EgEEEEAAgTUT+EEP76y8r+RXngb6KH0V/q4jBAoBBBBAAAEEEKh0AXYAAQQQQAABBBBIPwH/Xin99oo9QgABBBBAIJMF2HcEEEAAgZwR4A/xOfNUc6AIIIAAAgggkGKBHbW+lxV3olQTVb46oDtWXh41NQ1H2CUEEEAAAQRSJNBY6/EH/ieodWdId4p058g6Gk9W/kPv/VrgOGUTxZ0w3RnTnTI1SiGAAAIIIIAAAjkp8LWO2p0sZ6nNryoauFppq5S6eAACCCCAAAIIIIAAAggggAACCGS/AEeIQCkFamr5GUp3xb97UkMhgAACCCCAAAIIIIAAArkpkEkdLHPzGeKoEUAAAQQQQCAdBU7XTvmXzO5EqcGoukVjvpvlq2opBBBAAAEEslVgLR1YB+Um5RPFd2sepvZApbh6RwsMUvZRainHKvcp3ysuggACCCCAAAIIIBDCF0LoqHyp5Jd/Bts2f4QWAQQQQACBDBdg9xFAAAEEEEAAAQQQQKByBQZo8/58y1i1nyq9FP/+SQ2FAAIIpEyAFSGAAAIIIIAAAhkhQAfLjHia2EkEEEAAgfQVYM9yTKC2jvdhxZ0oY3+O+lbTj1DOVCgEEEAAAQSyUWBrHdRpypPKMuUZxe9726lNVl72US1wslJP2V25WHldoRBAAAEEEMgQAXYTgUoRcOfKLtqyP+D2i9oTFV/gQg2FAAIIIIAAAggggAACCCCQegHWiAACCOSMwGY6Uv/dT02kGujrHYov+uXp/9IwhQACCCCAAAIIIIBAlgpwWAgUFYjtGFB0CaYggAACCCCAAAIIWKCbvviule5EqcGo+p/GmijuPKKGQgABBCpZgM0jkDqBNlrVEGW68rkyQjlUKe6PqjO1zPVKW+Xfit8//UfZORqmEEAAAQQQQAABBEou4J/Dmmnx9spdCoUAAgj8I8AQAgggkOECefxDoOIE6mhTfZW3lVVKSJIpmkeVUiDDX47YfQQQQCAXBXbRQa9SYquuJvjvgf6b3rkaXlehKluA7SOAAAIIIIAAAggggEC5C9DBstyJ2QACCBQnwHwEEEAgzQXW1v7dqrgTZS21hWuFRnorxyg/KBQCCCCAAAKZLrC5DuB45QFlifKS0k/xhQTUJKy/NOdZpY/SUNlR8R9dJ6ilEEAAgYgAXxBAAAEEyizgu1e+VuZH80AEEEAAAQQQQAABBCpQIE03NU/7dYPSUtlSOVt5U4nXscS/G9UsCgEEEEAAgawW8N/13JnSF0z9Nc6RbqJp1ymzFf+tsJpaCgEEEEAAAQQQKBBgAAEEEMg2ATpYZtszyvEggAACCCCAQCoFDtTKfNdKd6LUYFS5w8jOmjJKobJPgCNCAAEEckmghQ72MmWS8o3iOyN1VbuBkqy+1ExfhKCTWv9R9WC1NymfKBQCCCCAAAIIIIAAApkgwD4igAACCCCAAAII5J7Atzrk4cpeii84d5ZaX9BkpVp3uPyvWgoBBBBAILsEOJr4Ar6QuC+YurVm36zEK3e0HKIZ/oyMGgoBBBBAAAEEEEAAAQQQyE4BOlhmxfPKQSCAAAIIIIBAOQhcpXX6F8Q7qI2tizShrUIHEiFQCCCAAAIZJ1BDe9xNuVuZr7ylXKrsqRRXL2uBC5Smiv/YepraJ5XfFarcBdgAAggggAACCCCAAAIIIIAAAghkvwBHiAACFSjwnbblDiX7qt1C8e9NF6gtTdUpzcIsiwACCCCAQBoK+O+FvuCA7/Lsi4z/EWcfR8eZxiQEEEAAgTUS4MEIIIAANAcf2QAAEABJREFUAgggkE4CdLBMp2eDfUEAAQQQQCCbBDL3WJpp119X3IlSTVS9pzFfzXawWgoBBBBAAIFMEvD7W3/t8CvKj8r/lB7KZkqy8tXcx2gBf7DIHTP31/BQZYZCIYAAAggggAACIayBwSr+IYBA1giswUsBD0UAAQQQQAABBNJFwJ0tHyrDzviidHP0uBuUlkqeQiGQfQIcEQII5ILANzrI3so2iv8++Kdal/9eeI8HCAIIIIAAAggggAACCGS5QA4fHh0sc/jJ59ARQAABBBBAoIjA2ZqS34lSg1HlP4ruqilvKhQCCCCAQIYK5NBuV9WxdlJuVb5U/P52tdrWSnH1tha4TGmh+KrtJ6h9UFmiUAgggAACCCCAAAIIIIAAAgikvQA7iAACCCCAQAUJNNV23AnFd7H03xn9d8S5mjZc2Vuhs6UQKAQQQACBjBPwhQP898EdtOf3Kdcq+Z0tNUghkD4C7AkCCCCAAAIIIIAAAqkSoINlqiRZDwIIIJB6AdaIAAIVJ1BXm3pCcSdKNVE1W2OHKX0VCgEEEEAAgXQWaKid66M8qyxXHld8ldmt1CarxZr5gHK8srniq6xfrnaSQiGAAAIIlL8AW0AAAQQQQAABBBBAAAEEEEAAgcwU6Bpnt33RurM0/TXFdwK7Re2+IQQ+oyUICgEEEEAgowQ+194ep9yoUAgggAACCCCAAAIlE2ApBBDIUAF+eZehTxy7jQACCCCAAAIpE/Avg2dobe5EqSaq7tFYE+UphUIAgYgAXxBAIM0E2mp/rldmKR8p/gNne7XFXRl9upYZorRRNlKOVu5W5isUAggggAACCCCAAAII5LwAAAgggAACCCCAAAIlEPhdyyxVElVtzThdeVVZqPgCeWooBBBAAAEE0kWgXPbDf3sslxWzUgQQQAABBBBAAAEEEECgvAToYFlesqw3PQTYCwQQQAABBBILrKdZdyruRLmh2sLlu36dqAk9lJ8UCgEEEEAAgXQRqKcdOVl5TPH71Xi15yg7KMnqN818UjlNaaA0U/orrygUApkvwBEggAACCCCAAAIIIIAAAggggED2C3CECKSfwGXapZqKL3o3Wu0iJVF5ueIujJfosUxHAAEEEEAgkwRu0s767pe91K6lUAgggAACCJROgKURQAABBBCoBAE6WFYCOptEAAEEEEAAgUoX6KA9eF9xJ0o1UfWMxnZW7lLKpVgpAggggAACpRTYR8sPVt5VvlZGKYcrvliAmoT1seYMV/y+V01tJ+VW5SuFQgABBBBAAAEEEChnAVaPAAIIIIAAAggggAACOSHwp47SF8JzJ5JNNXyQcofyvVK4VmnkfwqFAAJZJsDhIIBAlEBDjR2tbK34/fALtb4A7L/UUggggAACCCCAAAIIIIBA2goU18EybXecHUMAAQQQQAABBMooMESPcydK/zJXg1HVT2OHKF8qFAIIIIAAApUl4A/hdNfG71d+UCYqFyq7KMXV81qgr9JY8V0tz1b7nLJSSVbMQwABBBBAAAEEEEAAAQQQQACB7BfgCBFAAAEEylfgL63+BeVkpbZygHKbslB5XVmgUAgggAACCGSzwOU6uMKfS66r8RGKP4fjv1uuq2EKAQTKX4AtIIAAAggggAACCJRSoPB/ZEr5UBZHAAEEEECgsgTYLgJlEthDj5qkuBOlmqiarLE9lWsVCgEEEEAAgcoQ8PvUQG34DeU7ZaxyjFJTSVazNfN2pYtSXWmn3KDMUigEEEAAAQQyXIDdRwABBBBAAAEEEEAAAQQQQCBjBdzZ8iXt/amKL6rn3/dqsFTlzpltS/WIjFyYnUYAAQQQyCKBT3QsS5XY2lwT/DfMOWovUKopFAIIIIAAAggggEBOCXCwCKS3AB0s0/v5Ye8QQAABBBBAIDUC7lSZ34kydo2+o2VzTZyiUAgggEDZBXgkAqUTWF+LH6ncqcxV/D51hdpWSnH1mha4SNlNqa+cojymLFcoBBBAAAEEEEAAgTQQ6NGjR8jLy4ukWrVq4d13302DvUrdLmTD8WXDMaTuGWVNpRJgYQQQQAABBBBAoGwC35TyYQdpef/ud7xaX5TvJrX+m6YaCgEEEEAAgbQVuER7tqXiC8suUhtbtTThGsUdLb3MBhpOz2KvEEAAAQQQQAABBBBAIKcE6GCZU083B4vAPwIMIYAAAjkisLWO8xnFnSjVRNXnGuug9FcoBBBAAAEEKkJgJ23kPOVF5SflIeVExX9kVJOwFmrOvcqxysbKvspgJbs+pa8DohBAIPUCrBEBBBBAAAEEEEAAAQQQQAABBLJfgCPMSoGuhY5qUw2fqbytfKFcqWynUAgggAACCKSjwM/aqauUeooviL5AbWxtpAm++GwTtRQCCCCAAAIIlFCAxRBAAAEEyk+ADpblZ8uaEUAAAQQQQKByBU7Q5mco7kSpJqpGa8y/pH1OLZU+AuwJAgggkG0Ca+uADlFuUT5T3leuVfZXiqupWsAfktlLrT88013t/Uq8K71qMoUAAggggAACCCCAQMYIsKMIIIAAAggggAACCCCQXMC/Wz4ywSINNP1i5RNlmnK+srlCIYAAAukmwP4gsFwE/ttofbVnK98ohetljbymUAgggAACCCCAAAIIIIBApQvQwbLMTwEPRAABBBBAAIE0FdhQ+zVWcSfKamoL1xKNHKf0Un5RKAQQQAABBFItsK1WeIYyTvEfDd2eruFtlGS1VDMfVvweVUftHsolypsKVakCbBwBBBBAAAEEEEAAAQQQQAABBLJfgCNEAAEE0krgD+1NO+UmJdlF95pq/lDFHVYSdcjUbAoBBBBAAIFKFfhNWx+ubKWcpsxWXBf6C0EAAQQqVoCtIYAAAggggAAC8QXoYBnfhakIIIAAAghkpgB7fZgIZii+y5eaqHpCYzsr9ykUAggggAACqRQ4QCvz1Vd9h8pPNXyz4jtX+irjGkxYH2jOdcqBygbKUYovEDBPLYUAAggggAACCCQWYE7aC4wdOzasWrUqkuXLl4ddd9017feZHUQAAQQQQAABBBBAAIG0EnhLe9NH2VRxZ8t71P6sxKtVmsgdwISQdcUBIYAAAtkl4AsI3KpD8h0tD1U7RaEQQAABBBBAAAEEEEAAgbQQoINlWjwN7AQCCCCAAAIIpEDgeq3DnSjrqo2tczThcGWuQiGAAAIIVLBAFm5uSx3TicpDyk/KC8p5yk5KsvIfDZ/WAmcq2ynu+H++2hcVCgEEEEAAAQQQQAABBBBAAIGMFmDnEUAAAQQQQKBcBP7SWp9XeiibKL5Qn/8mukLD+eXOlQvyR2gRQAABBBDIAIFxGbCP7GICASYjgAACCCCAAAIIIJCNAnSwzMZnlWNCAIE1EeCxCCCQeQKttMvvKu5EqSaq3tDYLsqNCoUAAggggMCaCPj95gqtYLLiDvt3qj1SWV9JVp9r5gjFV2GtprajcovymUIhgAACCFSeAFtGAIEsFfBdI2fNmhU6d+4cnn322XI7St+VcvTo0aFr165h2bJl5bYdVpzdAj53fA75XPI5VV5HO23atNChQ4fw1ltvhb/+8ufzy2tLrBcBBBBAAAEEEEg7gWzbod90QA8rvrCsO1uepOFXlP8pFAIIIIAAAtkucIMOcBuFQgABBBBAAAEEYgUYRwABBNZYgA6Wa0zIChBAAAEEEECgEgUu0rbzO1FqMKqu0tjeyjSFQiDDBdh9BBCoBIGa2uYxyljFV/72+81ADe+hFFcvaYF+iu9Qua3aMxRfhdV3sNQghQACCCCAAAIIIJBqgT/++COMGzcu7LLLLqFx48bh8ccfL5eOZHPnzg19+/YNNWrUCL169QoLFvhHxVQfDevLJQGfQz6X1l9//XD66acHn2OpPv6VK1eGiRMnhlatWoXatWuH8u7Qmer9Z30IIIAAAggggAACcQV+0lRfCLCN2lFKaaqdFn5H6a/UVygEEEAAgQoVYGNlEDhOjzlb+UR5UGmkUAgggAACCCCAAAIIIIBAygToYJkySlZUIMAAAggggAAC5S/QUJuYoLgTpZqo+khjByruBKOGQgABBBBAoMQCvuvxAC09UflBuV/prvhK4GoS1jzNGa0cpWygHKBcq3ygUAhkrwBHhgACCCCAQBoILFq0KAwdOjRsvPHG4dBDDw3Tp09P+V75jn++899BBx0U6tatG2644YbgDp0p3xArzGkBd4IcOXJk5BzzueZzzudeqlG+//77SOdgdxJ2Z+Hy6NCZ6n1mfQgggAAClSzA5hFAIBsFuuqgdlWuVr5S3lP8u/Gt1VIIIIAAAgikm4A/53zp3zvlYf9N9kONP67spFAIIIAAAqkQYB0IIIAAAgjkuID/s5HjBBw+AggggAACCGSYwCna3xmKO1GqiarbNNZEeVGJKkYQQAABBBCII1BN0zoro5SvlXeVQco+SnH1pha4RNlTqaP0Uh5WlioUAggggAACCCCAQDkKrFq1KsyaNSt079490rHyggsuCEuXrv4xLJWbXb58ebj77rtDgwYNInf+e+GFF0q8+h49eoS8vLxIqlWrFt591z9qRj/c0zwvL2/1cuPGjStYYP78+ZGOozvvvHOoUqVKZD15eXlhiy22CL17944cvx0KHlDCAT/Gdn369AnbbLNNwXrz8vLCJptsErp16xZefPHFkIqOfcuWLQutW7cu2Ea9evWCj6skuxprY8+SPM4dX+3Yrl27UL169YJtb7TRRpFjS0WnRdt4PT179gw+pry81c9fXt5qwyOOOCJ4H7wvJdnneMv4XPPdJn3u+Rz0uRhvuTWZ5v1zZ2F3Gi7PDp1rso88FgEEEEAAAQQQQKBcBNbWWrsohauZRvy78c/V+u+wF6vdVqEQSFsBdgwBBHJKoJ2ONvYiAHma1kl5X3lO8d9s1VAIIIAAAggggAACCCCQTQIVeSx0sKxIbbaFAAIIIIAAAmsiUEsP/q/iTpTrqC1cCzXSTTlV+UOhEEAAAQQQSCTQSDPOUcYry5RHlZOVekqyWqSZfh/qoXYzZS/lSmWKUtbicQgggAACCCCAAAKlEHCHMHdc23PPPUPjxo3DvffeG/fRu+++e3jppZdChw4d4s4vbqLv6HfuueeGWrVqheOPPz7MmTOnyEOqVq0a+vXrFx599NFIR74iC5Rxgo/xqquuCptvvnlwx9EPPvgg+M6G+av79ttvw6hRoyLH36VLl/Ddd9/lzyq2nThxYmjUqFHksTfddFP44osvoh7jOxs++OCD4cADDwzbb799mDp1atT8dB5xx9GXX3457LDDDpE7mT7//POhcKfExYsXBx+bOy22bdu2VG6Fj9uGtvF6xo4dW+TcsKHPCd9N1XdV9Ta9b4XXUXjYnUC9vM8ln1OF53nY557PQZ+LPid9bnp6abPLLruEt99+O7jjabzH5nfo9LGVV4fOeNtlGgI5JMChIoAAAgggkE4Cu2pn/q0kqp01w7/7/lStO61cpv2u2bUAABAASURBVHZ9hUIAAQQQQKCyBJ7Vhg9Q3lLilTtgTtIMX4x9X7UUApUlwHYRQAABBBBAAAEEMliADpYZ/OSx6wgggEDFCrA1BCpV4Aht3VdLPVptbD2sCU2UBxUKAQQQQACBWAH/v7e9Jt6ofKTMVK5X2irF1Xta4GqltbKx8h/lHmWBQiGAAAIIIJClAhwWAuknsHTp0sjdHH33Rndci9fx7//+7//CaaedFunwNmXKlNCmTZvInR9LejTuBDd58uTQvn374Dv6XX/99eHXX38t8vCGDRuGxx9/PPz0009hyJAhoWbNmkWWKeuEFStWhNNPPz0MHDiwRKvwfrgT6cKFvu5U4of42IYNGxZat24dPv7448QLFprjzpfuRPjYY48Vmpqegz4+P1/7779/kU6j8fbYnW/32Wef8Mknn8SbHXea71o5dOjQiKFt4i4UM9Hnbbdu3SLnpTvOxswuGPU55HPJ55SfU59jBTP/HvC56GP0uelz1Oeqj/vv2cU2eXl5wXdDfe6558IPP/wQrrzyyhCvQ6ePrXCHzpLecbTYHWABBBBAAAEEEEAAgXQScAeUmiGE07VTbyqrlES1k2ZcqHCBWyFQCCCAAAKVKvCStt5K6ahMV+LV/pr4qvKKQiGAAAIIIIAAAghEBPiCAAIlFfAHTUu6LMshgAACCCCAAAIVLZCnDd6suBNlbbWFa6VGzlCOUkp+uwYtTCGAQBYJcCgIxBfYSpN7K48ryxVf1bSP2oZKsvpFM/0YP7a+hn0l7wFqJyoUAggggAACCCCAQAULuANcjx49Qo0aNSJ3c/TdAWN3wR3OxowZE9yZbcSIEaFOnTqxiyQdd8e1e+65J2y77bahefPmYfz48XGXP+6448LMmTPDrFmzQqdOncLaa68dd7k1mXj11VeHO+64I7IKr/+kk04KvrOg71r56aefBh+fjzeywN9fpk2bFkaOHPn3WPzGHfPOO++8qJnuXNenT5/gjnr56x80aFBYf/1/bkzjToEnnnhicIfVqAen2Yg7gfoOkIV3y8fh47Gbj+/NN98M3bt3D+6I6+U+++yzyLF7uLi4I6M7qPqOooWX9XPhbfguo96Gt+W7P/oOqoWXu+222yIdZ+1ZeHrssJ9zn1s+x3yuHX744bGLRMZ9jvpc9Tnrc9fncGRGCb+4Q+fFF18c6SRcXIdO30m1LB06S7grpVuMpRFAAAEEEEAAAQRSKfCjVub/SOyltp7iTpQfqo1Xz2ti0avPaCKFAAIIIIBAygWKX+HTWqSZcpjiC7WrKVLTikxhAgIIIIAAAggggAACCCBQjAAdLIsBYjYCqRRgXQgggAACpRLYT0v7l6HuRKnBqHpFYzsrIxQKAQQQQAABC7TWl6sV/8HsS7W3Kp2UdZVk9ZFm3qi0U6opnZVRymyFQgABBMokwIMQQAABBMou4DsFvvzyy2GPPfYIvpOfO5CtXLmyyAoPPPDA4E5zX375ZejZs2eoVs0/yhVZLOGERYsWRTpturOZO3H6zn2xC7uTnu8s6Dv+eT8aNWoU8vJ8LajYJVMz/u6770ZW5Dsx+rhuv/32cMABB4TatWtHOoD6Dp2+A6U7PUYW/PvLgw8+GBYsWPD3WHTjjnrXXHNN1MTOnTuHefPmhRtvvDHinL/+AQMGhK+++irst59/JbP6IUuWLInc7bC0nfhWP7r8v86dOzf0798/FD5HjjnmmODpPh53QvTxtWzZMowdOzZ8+OGHkfOqNHv2xhtvRN1V1J00befnyNvYcccdC54jn0vutOpOkBtuuGHBZkaPHh1898iCCUkG8vLygs81dxz1uedz0Odi7EN8znp7PofPPffcUNq7TcZ26HQn4hDnn49lTTp0xlklkxBAAAEEEMgaAQ4EgSwRmKvjuEbx3Sr991cPF/79+GOaRyGAAAIIIJBuAk9ph9zR8ki1s5T8WqGB6xQKAQQQQACBlAmwIgQQQACB3BCgg2VuPM8cJQIIIIAAApkmcJl2+GXFf8hTE1WXaqyNMlOh1lyANSCAAAKZKlBbO95T+Z/yo+LO9/3VNlWSlT+d/5wWOFvZQWmknKP4KtxqKAQQQAABBBBAAIHKEFi+fHkYPnx4pKOaOxhOnTq1yG74rot9+/YNc+bMCRMmTAjuNFelSpUiyyWa4DsRvv/++8F35Nt4443D0KFDQ7yOg74D4VNPPRXcuc13RnQHtkTrTPV0b9sdJrfccsu4q7bBpZdeGrbZZpuC+Z9//nnwHRkLJvw94OO99dZbI8cRQohM7dChQ6Sj4UYbbRQZj/3i6XfddVdo0KBBwSxbT58+vWA8nQbccdHHn79PPndGjhwZ4nVI9DI77LBDcIdBd7z0eHHx+TFo0KCwYoU/mxciHWzvu+++cNZZZ4VE515eXl5o27ZtZDvrrbde8D93AB08eHD46aefPFri+NzzOehz0edk06ZNizzW+3j99deHzTffPHJu+xz3c19kwQQT8vJWd+h0J2JvpyQdOi+44ILgTsoJVslkBBBAAAEEEEAAgcwV+EC77rtZ1le7t3Kb8qRSmtq0NAuzLAIIpFyAFSKQSwKrdLCPKP5s0X/Ufqbco3yrUAgggAACCCCAAAIIIIBAqQQyrINlqY6NhRFAAAEEEEAg8wT8S89XtNvuRKkmqt7XmO9OdoVaCgEEEEAgNwWa67D9HvGWWv9hbIzabkoNJVl9pZn+IMjhaqsrHZThyscKlZYC7BQCCCCAAAII5JqA78549tlnh++//77IoW+99dZhzJgxkXnDhg0LderUKbJMSSa89957oUWLFpGOb7HL+66E3bt3D77jo+9A2LFjx+A7/MUuV97j7kDqTnXJtuPOl3vttVfBIn/++WdYvHhxwXj+wLfffhuefvrp/NHgOyq681z16v6RuGBykYH69euHc87xNUhWz3Lnwtdee231SBp99TE/88wzBXu0zjrrBHc+3WCDDQqmxRuoV69euOSSS+LNKjLNHUtfecW/qlo96+CDDw6dOnWKdLRcPSXxV9+F9fjjjy9YYMqUKSFex+GCBZIM+Fz0Oelz2Oeoz1Wfs7EPcedRn+NeLnZeScZ97hXu0OkOv7GPc4dOd07u0qVLWLZsWexsxhFAAIFSCrA4AggggEAaC7yhfTtVKfqfDU1MUkM0b4kyVumorKNQCCCAAAIIlKfASq38v8p2Sj+FQgCBtBNghxBAAAEEEEAAgfQXoINl+j9H7CECCCCAQLoLsH+pEjhDK5qhuBOlmqi6WWNNlIkKhQACCCCQOwIb6lC7Kncp3yhvK5cpLZTi6lUt4Ctt76K2geIPgjyh9leFQgABBBBAAAEESi/AIypcoF27dmHSpEnhs88+Cz179gzVqlVL+T7UqlUruNOhO+uNHTs2NGrUqESd51K+I1rhZpttFtwpT4NJKy8vLzRs2DBqmaVLl0aNe8R3Mpw9e7YHI/HdHWMfF5kR54s76W2m/dl+++3DCSecEJo1axZnqcqd9OWXX4ZZs2YV7IT3uaT7ud9++wV3tCx4cIIBd1B1B9P82d26dQtVq1bNH03a5uXlhYMOOqhgGd9VsnBnzYIZpRjIy1t9t0mfqwsXLoycuz6HS7GKEi2a36HTnY2Tdegs0cpYCAEEEEAAAQQQQCCXBNbWwXZWfNWT7mqfUr5X7lMOU/6lpH+xhwgggAACmSxQ2gsD+D0rk4+XfUcAAQQQQAABBBAoqwCPQyBGgA6WMSCMIoDA/7N3J/BSzf8fx79XISWkbGmz+1kqlBSyE8pOkrKr7FtF2ZeU9WdLlkhFtkJRdmVJhMr2s6skIiGl0PJ/vydz/zPTvXP3e2fOvH6Pz7vvOWfOnHO+z5k7fnfu+Z6DAAIIIFDpAvW1xycVD6LMU5tYHkxzpBaco1AIIIAAArkh4AH1vrLoK+qu/wD2qFrf9sX/vdBkofWjHvEVsY9TW1fZS+mvTFEoBBBAAIGVBFiAAAIIZLaA787n+O6MTkUdrQeSedu+K5/bqozvTFmnTp1SHcKsWbNWet6UKcn/V7hNmzahevXqK61X0IKddtop/PDDD+Gzzz4LgwcPThooWND6VbHMx/bnn3/m73rXXXcNRd2dM77yBhtsEFq0aBGfLbBdvHhx8B0s4w96YGW9evViLrYpTlZfffWkAZnenrcb32ZZWve9In82fGzLli0Lf/zxhycJAggggAACCGStAAeOQKUKHKS91VYSay3NdFZ8AUQPtvQdxjwIs4aWUQgggAACCFS1gC/u+40O4kSlmkIhgAACCCCQpQIcNgIIIIBAWQUYYFlWQZ6PAAIIIIAAAmUR6KQn+66VHkSpyaTyH9c8yGZU0lJmclOAXiOAQJQFfMXqQ9TBu5SvlanKAGVvpah6RytcrbRRNlL8h68RaucpFAIIIIAAAggggEAWC3hg19ixY8Nuu+0W1l577dC9e/fY3Qp9F8Dy7Nbs2bND7969g+/W6LsfDh8+PCxcuLA8d1HsbfkOnfEBn8V+UpoVP//886RHt9hii6T5jJwpwUHNmDEjae1GjRolzaeb8UDTHXfcMd0qYcGCBWH69On563gQbrt27UL9+vWLHa/v58U38tNPP4XE+fjy4rZ+bw4ZMiRsvfXWwf3t27dv+Plnn6Ne3C0Ub73vvvsuXHjhhcEDSnfZZZcwdOjQ4J/J4j2btRBAAAEEEEAAAQRyWMCDJn0B3cIIPPjSfx8eqRX8Pf69aikEEMhFAfqMQGYIrKPD6KZsojyo/E/xxXw5r1oQFAIIIIAAAggggAACuSbALwIV8IqzSQQQQAABBBAoUmA1rTFI8SDKemoT6y/N+AtMX8n0F01TCCCAAALRE9hSXTpbeU7x2evPqD1D2VRJV7/rwceUk5WNlV2UK5S3FQqBShdghwgggAACCCBQfgIDBw4MDz74YNhqq61W2qgHpN1zzz1h2223Db7zYL9+/YIHgK20YhELPKBu8uTJ4cQTTwwFDWT03QW7dOkSuwvigQceGF588cXwzz//FLHVzHzYd0mcO3du/sHVrFkzNigwf0EEJlIHkHrgY0m6VaOGz/0u/Bl+7T3IsvA1Sv6IB1j6tSnJM30cfi/6Pek7dJ500kkhte/enu/42rVr1+D3uN/rXlaS/PLLL8E/Z5tvvnls8OYtt9wSfvvtt5U2sd5664UBAwaEkSNHxn5WVlqBBQgggEAEBegSAggggECxBfz9fQOtvbNyo/KtUlitoQfWUigEEEAAAQSqSuAC7dj/PVITK1+d7GFNfaQcreQpFAII5JAAXUUAAQQQQACB3BZggGVuv/70HgEEEEAgdwQyqaf762CmKR5EqSapXtRcU4WrlQqBQgABBCIm4M//m9Wnj5XPlduVg5RqSrryfzNu0Ar7KL6K6LFqfQXR2WopBBBAAAEEEEAAgWSBrJ2rVatWbODjZ599FmbOnBkuuOCCsMYaiec3reia79bnu/b57n2+i9+QIUPC77/7OhxYXl5jAAAQAElEQVQrHk/3b15eXthmm21iAzl9J8DRo0eHli1bFviU559/PhxwwAHBx+UBbR999FFYunRpgetm4sIlS5YE9zETjy1TjmmLLXzOXKYcTfJx+L3m95zfe34P+r3o92TyWivm/B72e9kDNx966KHYezwvr3jn//k5zzzzTGjdunXsbpXdu3cPX3/99YoNJ/wbH7z5ySefhDlz5oRevXqFunXrJqzBJAIIIIAAAggggAACSQKTNddL8UUVW6jtr6z8fzRDeEzLqdIJ8CwEEEAAgbILbF7IJrbR8seVD5WjFAoBBBBAAAEEEEAAgaoSYL+VKMAAy0rEZlcIIIAAAgggEK6TwQvK1kpq9dGCA5QvFAoBBBBAIPsFGqkLpylPKn8o/vz3VUC31fS/VWDzl5aOVs5U/Eet5mp7K68qFAIIIIAAAggggEAOCDRs2DDcfPPNsYGTL7zwQmjXrl2BvfZd/DwAbZ111gn77bdfGDNmTLHvOOk7WHbo0CG8++67sQGd1113XfCd+VJ35LsHehBn06ZNw0YbbRQuvfTSUt09M3W7FT2fl5cXqlevXtG7yertz58/v0TH70G9s2fPDsuXLy91ZsyYEXsfFbZj35nV7zG/1/ye83vP78HU9f1e9XvWg5H9HvZ72e/p1PUKmvfgzYkTJ4aOHTvGBhAfdthhYdKkSQWtGhuA/PjjjwdblXTwZoEbZGEOC9B1BBBAAAEEEMhhgffV90sUf9+/o9p+iv8e7L8bPKtpCgEEEEAAgaoSOE479tXXnlNbUG2nhU8ovnDAgWqpIgVYAQEEEEAAAQQQQACB7BVggGX2vnYcOQIIVLYA+0MAgbII+I9lb2oDHkSpJqn8R7VdteR6hUIAAQQQyG6B3XX41yr+I9MMtb4j8ZFq11TSlU+muEMrtFe87qFqByoFXdFaiykEEEAAAQQqUIBNI4BAxgh4wNj+++8fxo0bF+bOnRsGDBhQ4CBIH/DLL78cDjnkkFCjRo1wwgknhHfeeafYd5z0gM4+ffqEH374Ibz11luFDuj03TM9qM0D7TbffPNwzz33hF9++cW7z7j4rocbb7xx/nH9+eefwYMD8xdk+MSvv/4aFi1alPYot9pqq6THS9q/WbNmJT0/dcZ3bUwcpLpgwYLw22+/pa5W5nm/h/xe8nvK7y2/x/xeK2jDHmzs96jfq37P+r1b0Hqpyzwo9IsvvgjnnXdeqF27dth1112DB04uW7YsddXYnWN9B9n44M2jjz46NhBzpRVZgAACCCCAAAIIZLsAx18VAlO0076K/8/89mr/UUpSV2rl45U1FAoBBBBAAIHyEHhPG/HfqHdQ68GUalaqFloyVumkUAgggAACCCCQbQIcLwIIIFBMAQZYFhOK1RBAAAEEEECg1ALn65nxQZSaTKpbNOcvIieqpRBAoBQCPAWBKhZYT/v3yQzD1P6svK745Ah/tmsybb2kRy9SfBKFT6Y4R9O+OugStRQCCCCAAAIIIIAAAkkCdevWDb169Qpz5swJn3zySejatWvwALiklTTjAWNDhw4Nu+yySxg71uc9aWExq1q1aqFNmzaxAZ0eTPfggw+GzTbbrMBnf/3116F79+7hyCOPDF63wJWqeGGDBg2SjqAkAxAXL14cDj300FC/fv2w7777hp49e8bskzZYgTMeXOlBgel20bhx46SH/b5IWlDEzJdffpl2jTXXXDNssskm+evMmzcvFPWc/JWLOeH3jt9Dfi/5PVXQ0/we9HvR63qwsd+jfq8WtG5hyz744IOwww47hNtuu63QgavxwZt//PFHuPnmm0NxB28Wtk+WI4AAAggggAACCCBQhMCMIh5Pfbi2FlyixP8e8bCmD1aqKxQCCCAQGQE6UmUCU7XnY5RtlceU1KtS/ahlIxUKAQQQQAABBBBAAAEEIiqwSkT7RbcyU4CjQgABBBDILQGf5faMunyLklrTteAQ5UKFQgABBBDILgEPnvQgyjd02D8pPpnBgyzraTpdfacH71eOUnwixP5qb1Y+VigEEIiWAL1BAAEEEECgwgTy8vLCNttsEx566KEwf/78MGzYsNC8efNy35/vAHniiSfGBtR54F63bt1id/Yr9x1V4AZbtWqVtPWXXnopLFlSvOuZ+K6K06ZNi93V85VXXgnjx48Pq622WtL2Sjrju5AWd5DnpEmTitz81ltvHWrWrJm/3ttvvx1858v8BWkmvJ77l2aV2F0b/V5LXOfFF18MRQ38TFy/tNNrrLFG8HvO7z0P6vR70e/J0m6vsOd58OZNN90Uu0NsaQdvFrZtliOAAAII5IQAnUQAAQQqU6CDdhb/paSWpo9TnlU84OVutbsreQqFAAIIIIBAWQQ+1ZOPVXyB4KFq41+mXafpvxUKAQQQyEUB+owAAggggEBOCDDAMideZjqJAAIIIIBApQt01R6nKR5EqSapHtJcM2WMkgHFISCAAAIIFCFQW48fqdynzFQmK9cquylF1Rta4VKlpdJIOU3xlT0XqKUQQAABBBBAAAEEECiTgAecHX/88WHKlClh5syZ4YILLkgzCLJ0u8rLWzGgc9CgQeH3338Po0ePDi1b+v/elm57lfms7bffPmy88cb5u5wwYUL4/PPP8+fTTbzxxhthxoz/v6FM69atQ506ddI9ZaXHqlevHhukGH/g77//LvTuifF13NrZgzo9nS5bbbVV0mvx/vvvh9deey3dU/Ife+edd4LXz19QyMRBBx0U8vLy8h997LHHwqef+jy7/EVpJ4YPHx7s0KBBg7DLLruEW265JdghFPI/v7f8HrOB33Me4JmX9//7L+RpJVq8yiqrhK5du4b44M0LL7ww1K1bt0TbYGUEEEAAAQQQQAABBKpA4IhC9un/M9tdj72uTFf6K00VKmcF6DgCCCBQLgJfaSsnKFsqtyt3KhQCCCCAAAIIIIAAAghkjED5HwgDLMvflC0igAACCCCQywK+WuhgAXgQ5dpqE8uDaU7WghOV+QqFAAIIIJC5Atvp0HyX4RfV+jP7SbWnKg2VdPWzHhyudFHWV9oqvprne2qpkgiwLgIIIIAAAggggECJBBo2bBhuvvnm8Mcff4S33nortGvXLlSrVq1E2yhq5VVXXTV06NAhvPvuu7E7/g0YMCBssMEGRT2tyh5v0qRJOOyww/L37ztI+m6F//zzT/6ygiZ890oPBIw/5jtXdurUKT5b7LZGjRrBd0iMP8F3z3zyySeLvAPkmDFjggdAxp9XWLvmmmuGU0/1rykr1vCdJS+++OKkgaErHkn+1/27/PLLizwOP8sDS3feeWdPxmLDc889NzbYNrYgzT8eoHr11VeHpUuXhu+//z7WJ1s6iU/ze8jvpR9//DH23vJ7zO+1xHXKOu1Blbvuumt4+umnw8KFC2N3gK2IwZtlPU6ej0BOCtBpBBBAAAEEECiuwEit+IKSrnyhx95awRcCvlEthQACCCCAQFkFvtUGzlUoBMomwLMRQAABBBBAAAEEMl6AAZYZ/xJxgAgggEDmC3CECPwrcLDaDxUPolSTVM9qzlcKfVAthQACCCCQeQLVdUj+HPfVN31Lm480f5Oyn1JUefCkB1G21YoeVOnBlR5k6cGWWkQhgAACCCCAQFQE6AcC2SDgQZVt2rQJ48aNC777YEUds+/416tXr+A7GnqgX0XtpyzbzcvLCz169Aj16tXL38yQIUPC6aefHhtkl78wYWLevHmxxydPnpy/9NBDDw0tWrTIny/JhF+LxPXvuOOOMGrUqMRF+dMeiDh48OBwwgm+OUD+4rQTHoy4++6756/z5ZdfhqOOOipMnz49f1nihAcxHn744SGxf4mPp06vvfbaoU+fPsEDFOOP+e6aRx55ZJg1a1Z80Uqt9+/j8PHEH9x2223DMcccExL/5/eO30N+L3mgZeJj5Tm9ww47hBdffDH4tfTA1/LcNttCAAEEEEAAAQQQiJ5AhvZohI6rnbKOcpLynPK3Uli9WdgDLEcAAQQQQKASBA6phH2wCwQQQAABBBBAoEwCPBkBBJIFGGCZ7MEcAggggAACCJRO4AY9zYMoN1WbWj21oIPiq7qpoRBAAIFKEWAnRQtsplXOUJ5RFir+HD9b7ZZKulqgB32l6NPVNlZaKpcqbygUAggggAACCCCAAAIIZJCAB/X169cv6Yg8yHKTTTYJ1157bfj444/DDz/8EGs97+WJAyC32GKLcOONN4bS3lFx7733Dj6G+AEsW7YsNgCya9eu4eWXX47t24MQBw4cGLbaaqvYHSm9zvrrrx822mijUNT/PADSd+VcZ5118ld97733wpZbbhnOOeec2B0h4/0777zzwqabbhreeKNkv7p4oK4HqubvQBMeZOltebBqvB8ecOm7b3bs2DF2504fh1aNlQdoXnXVVcH9ii3gn/IUYFsIIIAAAggggAACuSXwu7o7RGmvrKd0VcYofynx+kMTYxUKAQQQQCA6AtnUk2Y6WP8N/nu15yo1FAoBBBBAAAEEEEAAAQQyXIABlhn+AnF4uSJAPxFAAIGsFWilI39H8SBKNUk1SXM7K74DmhoKAQQQQCADBPbWMQxQpilfKXcpvnrmamrT1Sd68BblAKW2cpRynzJToRBAAAEEii3AiggggAACCFS+wKmnnhp850gP8ovv/eeffw6XXXZZ2H777UP9+vVjrefnz58fXyV258tHHnkkNG7s66rkLy7RhAcUXn/99SsN0Bw2bFjYb7/9Yvv2YMgzzzwzfP3117Ft+46bjz76aGyQZGxBEf/svPPO4YknngiJgyz/+eefWJ9btWoV24f7edttt4VFixbFtuZ1Dz744Nh0Uf9Ur1493HrrreHCCy9MWtX7uO+++/L70bBhw3DIIYeExx9/PHiQaHxlD051f4444oj4IloEEEAAAQQQiLwAHUQAgUoS8C8ww7Qv/52jntrjlaeVEco/CoUAAggggEBVCFz9707rq/2vMkPxeVW11FIIIIAAApESoDMIIIAAAlESYIBllF5N+oIAAggggEDlCvTW7uKDKDWZVP0111qZrFDZKsBxI4BAFAT8R5uT1JHHlN+UV5ReSlMlXS3Vg2OVc5StlO0Un038oloKAQQQQAABBBBAAAEEskggLy8vnHXWWeHVV1+N3VlxpUMvYMHhhx8epkyZElq0aFHAoyVb1KFDh/DSSy8Va9+tW7cOkydPDi1btizRTvbdd9/Y8fr5RT3RAyGffvrpsPvuuxe1av7jHiR54403hldeeaVY/Yg/0f2YOnVqOProo0NeXl58MS0CCCCAAAIIIIAAAgiUv8ACbfJh5XClm1KSqqOVv1RuUEr2y4ieQCGQNQIcKAIIVIaA717pgf+J+1pfM/5vjAda9tW0L2ishkIAAQQQQAABBBBAAIFMEojMAMtMQuVYEEAAAQQQiLjA5uqfB914EKUmk8p/eDpQSy5RKAQQQACBqhFoo91epXgQ/PdqOspgNwAAEABJREFUH1COUdZW0pVvFzNQKxyq+OqZvp3LHZr+QqEQyBgBDgQBBBBAAAEEEECgdAJ77LFH+Pzzz8Nbb70VTjjhhNCoUaOkDflOlt26dQuffPJJGDlyZGjQoEHS42WZ8b7/97//hdGjR4cDDjgg1KrlXzlWbLFOnTqhY8eOseN64403QpMmTVY8UMJ//Tz37b333gvuh/sT34QHSPpulg8//HDMwMcTf6y4bV5eXth7771jz/d+CjL0fpo1axb69OkTW++dd94J22yzTXF3wXoIIIAAAgkCTCKAAAIIIFCJAh21L/8N3HcXe1fT05WblF0UCgEEEEAAgZIIfKWVfcH6n9SmVl0tuFaZqfjv+euopRDIeQEAEEAAAQQQQACBTBFggGWmvBIcBwIIIIBAFAWi2KdT1KlpigdRqkmq+zXnK7E9r5ZCAAEEEKg8gXW1q07KEOUH5S3lcqWVUlS9qhX8B57man3ywJlqRyt/KRQCCCCAAAIIIIBA8QRYC4GVBB566KGwfPnyWBYuXBh22mmnldbxMj8WX2/8+PFhzTXXXGm9ghb07t07tu34cz1f0Hqpy6pVqxbatGkThgwZEmbMmJG0je+//z4MGjQoNiAwLy/93RaL07/UfXvwoe9m+fzzz4cFCxbk73vevHnh0UcfjR2Xj8/Ps8N4ecT75/15eVHJy8uLWbsf7k/8+X///XeYNGlSOO6448Iaa6wR24zN4o/7dfDrEXugiH98jIUZej9Tp04N1113Xdhyyy25a2URljyMAAIIIIAAAggggECGCHiAZeKhNNbMhcrbigfB3Kq2TQgh/S9KWolCAAEEEMh5gYUS8N0q/d+SczTtv9+rSSoPrPTf87/XUg/oV0MhgAACCCCAAAIIZJAAh5KjAgywzNEXnm4jgAACCCBQQoE6Wn+o4kGUNdUm1q+aOV45TVmkUAgggAACFS+wg3ZxsfKa8ovyiHKCsqGSrmaHEB7UCscq/mzfR63/wOPB85qkEEAAAQQQQAABBBBAAAEEEEAgGgL0AgEEEEAAAQQQQKAYAr7KTYs06zXUY+cpvrjld2pvVzZVKAQQQAABBNIJLNaDdyibKGcoM5TU8vlX/0ldWPJ5noEAAggggAACCCCAAALlIcAAy/JQZBsIIFBxAmwZAQQyQeAwHYQH3nRRm1pPaUFT5WGFQgABBBCoOAHfYsWfx3drF98oHyjXK3sqRZWvsHylVmqtbKycrDym/KZQCCCAAAIIZIYAR4EAAggggAACCCCAAAIIIIAAAtEXoIcIZJ7AAh3SekpH5Rnlb6Ww8t9YztaD9RUKAQQQQACB4gj8pZX8N/7N1Z6qfK0kVt/EGaYRQAABBBCIjAAdQQABBLJQgAGWWfiiccgIIIAAAghUosCt2pcHUfrKnJpMKl+p8wgtmaVQCOSUAJ1FoJIEttZ+zlXGKQsVfx53V+urXKoptH7VI48qJykbKW2Uq5RJCoUAAggggAACCCCAAAIIIFBMAVZDAAEEEEAAAQQQQACBnBDwXcYeV099ocv11Z6ujFeWKak1Twt8N0s1FAIIREWAfiBQCQJLtI/BypaKL3D/mdoxylSFQgABBBBAAAEEEEAAgQwQYIBlBrwIFXwIbB4BBBBAAIHSCOymJ/nuaB5EqcmkekNzOyi3KRQCCCCAQPkJ5GlTByge3P6p2v8p/1XaKX5MTaE1RY/0V/ZS1lU6KUOUHxUKAQRyQ4BeIoAAAggggAACCCCAAAIIIIBA9AXoIQIIIIBAxQr8rs3fp/jvLb4I8UWa9t/N1cTqCf27XKEQQAABBBAojYAH7w/XE/+jnKxQCCCAQGECLEcAAQQQQACBShZggGUlg7M7BBBAAAEEskDgUh1jfBClJpPqGs21Vcp4BTVtgUIAAQQQsEAT/dNNGaUsUJ5XPLjdf1DRZKG1SI88rfRQNlV2VC5RfEVlNRQCCCCAAAIIIIAAApkgwDEggAACCCCAAAIIIIAAAgggkLUCs3XkNys7KVsr/lu5B8VosthVW2uupUS86B4CCCCAQCkE5pbiOTwFAQQQQAABBBBAAIEqFIj2rhlgGe3Xl94hgAACCCBQEgEP5nlJT/AfhtQkle+ktq+WXK5QCCCAAAJlE9hDT++nvK98qwxSDldqKunqMz3ouwcfpHZNxc/xc70NzVJlFmADCCCAAAIIIIAAAggggAACCCAQfQF6iAACCCCAAAIIlFzgcz3Ffyt/U21J6nit/LPyrHKCsrZCIYAAAgggUBoB3/HSd1LeqjRPzsnn0GkEEEAAAQQQQAABBEogwADLEmCxKgIIIJBJAhwLAuUs0F3bm6Z4EKWapLpbc82UVxQKAQQQQKDkAhvoKV2VhxVfhdJ3mfTdJn3XSS1KWy/o0QuUbRUPhPfdLcdpeplCIYAAAggggEAOCNBFBBBAAAEEEEAAAQQQQAABBBCIvgA9jKzAserZasrByhDFgy3Hqj1JqaNQCCCAAAIIFEfA53pfrBWPUnyRfJ97sLmmKQQQQAABBBDIMgEOFwEEMlfA/6c7c4+OI0MAAQQQQACBihZYXzsYoXgQ5apqE2uOZjoqZyhLFAoBBBAoSoDH/19gZ01epvhKxj+qfUg5TqmrpKsZevBe5UilltJOuVXxH0nUUAgggAACCCCAAAIIIIAAAghUuQAHgAACCCCAAAIIIIAAAkUL+AKcu6es5r/JH6hlDyg/Kc8rpyrrKhQCCCCQaQIcT+YIeGDlFv8ejs/79rkHn2neg/c3UUshgAACCCCAAAIIIIBAGQX8f7TLuAmejkC2CnDcCCCAQM4LHC0B37XSV83UZFI9rjnftdKtJikEEEAAgSIE1tLj/lwdrHaW8o5ytbKrUlS9rhX6KjspTZRuyijlT4VCAAEEECizABtAAAEEEEAAAQQQQAABBBBAAIHoC9BDBBBAIOMEGuiI/Pd4NQVWdS09QLlP+UV5WeGulkKgEEAAAQRWEjhlpSUhVNOyE5RvFP+3pKFaCgEEEMgBAbqIAAIIIIBAxQgwwLJiXNkqAggggAACmSzg//7fqQP04MkN1SbWUs2cqfjOlb6DpSapShVgZwggkE0CTXWwPRX/wft3tf5cPVntxkq68ufrUK3QWamn7KH0Uz5QKAQQQAABBBBAAAEEEMgFAfqIAAIIIIAAAggggAACCCAQdYH31cEdFN9Z7GK1nldTaG2pR35VqCgJ0BcEEECgfAQO1WYuUH5QCqpTtfArxeeDbaSWQgABBBBAAAEEEEAAgRIKeIBFCZ/y/6szhQACCCCAAAJZJ7CXjthXyfQgSk0m1aua82ChgWopBBBAAIGVBVbTog6K/yjxpVp/nt6gdh+lqHpXK1yj7KZ4cLuvJPmIpn1FYjUUApktwNEhgAACCCCAAAIIIIAAAggggED0BeghAggggAACCFSIwHRtdYDSQmms9FL8dyM1SeW/GyUtYAYBBBBAAIF/BRarvVWpr5ytfK+kls9n8Plgs/XAUQqFQKECPIAAAggggAACCCCwsgADLFc2YQkCCCCAQHYLcPSFC1ylhzyIcju1qXW5FniA0KdqKQQQQACB/xfYQpNnKWOUBcpoxX+U2FxtupqvB59QfKXIhmpbKf6sfUsthQACCCCAAAIIIFB2AbYQAYE8/ocAApERiMBHEl1AAAEEEEAAAQQQyEyBqB3VTHXoRsV/N/Lfjy7S9CRlufKoQiGAAAIIIFCUgC8I3UQrnaZ8o6TWUi14R6EQQAABBBBAAIFsEuBYEahyAQZYVvlLwAEggAACCCBQ4QK+K+V47cUDe9Qkle++toeW+K5qaigEEEAAAQnsq/iP2x+q/UK5Q2mvrKqkq4/04E3KfsrayjHKYGVWCPqXQgABBBBAAAEEEEAAAQQQQACBiAvQPQQQQAABBBBAAAEEii0wS2verLRWGilTlZKUn7dTSZ7AuggggAAC5SVQ5dtZoiO4X9lSOUH5XImXz1H4Lj5DiwACCCCAAAIIIIAAAsUTYIBl8ZxYC4HcEqC3CCAQJYGz1Zn4IEpNJtXtmmuuvK5QCCCAQC4LNFDnT1EeV3znyZfU+orB26tNV//owWcVf9b6Tpce0N5T8y8rFAIIIIAAApkvwBEigAACCCCAAAIIIIAAAggggED0BeghAghkg4AHW5b0OPvrCe8pXysDlJYKhQACCCCQWwK+W+VQdXlrpZPiwfpXqaUQQAABBHJRgD4jgAACCJRJgAGWZeLjyQgggAACCGSswMY6spGKB1GqSSr/ceYILTlXoRDIGgEOFIFyFthV27taeVfx1Rt9dcejNV1bSVdf6cE7lQ5KLcWt571csxQCCCCAAAIIIIAAAggggEBZBPTcasqmCoUAAggggAACCCCAAAIIIFCwwAZavLvi8u9PvTThv3l9q/YmpZVCIZDRAhwcAgiUu8Cj2uIOymyFQgABBBBAAAEEEEAAgRIKMMCyhGDFXJ3VEEAAAQQQqEqB47Rz37XSgyg1mVQPa66Z8pRCIYAAArkkUE+d7az46o1z1L6pXKYU52q+viOl70zpO1T6TpW+Y6XvXOk7WGoTFAII5LAAXUcAAQQQQAABBBAoXwFfyGaENukTg/uqpRBAAAEEEMgEAY4BAQQQQACBTBPwXcryCjioJlp2oTJJmancorRRClpXiykEEEAAAQSCz6WAAQEEVgjwLwIIIIAAAgjksAADLHP4xafrCCCAAAKRE1hdPbpH8SDKumoTa3EI4XQtOF6Zp1AIIIBALgjspE72USYoPyvDlS7K+kq6mqUHByvHKGsr+ym+2u9HaikEEEAAAQQQQAABBDJcgMNDIGsFquvIxyhHK/5u6xq1PRQKAQQQQAABBBBAAAEEEEAgWWByCMF/91qYvDhprqHmzlfeUvy3MjUUAggggAACSQI+H+IrLfEFpluopRBAAAEEEEAAAQQyToADqiwBBlhWljT7QQABBBBAoGIFDtDmfddKD6LUZFK9oDnfde0+tRQCCCAQZQHf6cR37/Vg8+nq6HvKdUpbpajyH5cv10qtFP/B+VS1TyjzFaoiBdg2AggggAACCCCAAAIIILBCYImaZUq8fIeVuzRzkkIhgEC2C3D8CCCAAAIIIIAAAuUp4L9r+aKi62qjhyrDlN+VwurNwh5gOQIIIIBATgt4IL4HWR4shcnKi8ouSumLZyKAAAIIIIAAAgggkKUCDLDM0heOw0YAgaoRYK8IZKhAPx3X88pWSmpdogXtlC8VCgEEEIiiwDbqlL/09+fgAk2PVDzYvLHadPWLHnxEOUHZQNlN8d1R3lVLIYAAAggggECOC9B9BBBAAIEqE/DvZd8m7N2DLAdrvqNCIYAAAggggAACCCBQrgJsDIEICPytPoxWuirrKe2Vh5RflcR6LHGGaQQQQAABBCTggZUXqk2s/TTztjJe2UehEEAAAQQQiIQAnUAAAQSKI8AAy+IosQ4CCCCAAAKZKbCTDstXpvQgSk0mlYR8c4YAABAASURBVO/a1kZL+isUAghEWyDXeuffYQ5Up/+rfKZ8otyiHKAUVR9oheuVPZR6SmdlqPKTQiGAAAIIIIAAAggggAACCFS9wAQdwlnKXCVeHmR5v2YOU3K56DsCCCCAAAIIIIAAAgggkE7gHz34nHKisr5ykPKA4ouLTlNLIYBAdghwlAhUlkBt7WicUlD5nIqX9cAk5VCFQgABBBBAAAEEEEAg8gI+OTnynaSDmSTAsSCAAAIIlJPABdpOfBClJpPqZs21VHxFMTUUAgggkPUCm6oHPZSnlYXKWOVcpaA792pxfnndUZrrpjRRPDC9j9rXFQoBBBBAoEIF2DgCCCCAAAIIIFBqAf/O598BfSeW+EbW1IRPDPYFdzRJIYAAAggggEBmCHAUCCCAAAIZKrBEx+VBM6eobaWUtHyuwUA9aVfFF71RQyGAAAIIRExglvpzjLKt4jsdL1ObWv5viM/T8DlqXPwsVYd5BHJKgM4igAACCCAQfQEGWEb/NaaHCCCAAALREvAAodHqkgdRqkmqbzXXQblIoUoiwLoIIJCJAnvpoPorU5SvFf8R11dGrKHpdPWpHrxVaaf4BNwj1d6rzFAoBBBAAAEEEEAAAQQQyGUB+p5NAk/qYH2xHDX5VUdTjyhtFQoBBBBAAAEEEEAAAQQQQKBiBJprs7sovvDNm2p9HsL1ardXsqM4SgQQQACBkgj4HItj9QRf4HqY2qVKavli1rdrYTWFQgABBBBAAAEEEEAgMwTK+SgYYFnOoGwOAQQQQACBChQ4QduepngQpZqkGqK5ZsqzCoUAAghko8BGOugTlRHKPOVVpbfiP+KqKbR8FUVfgfc8rfEfxVdX9F1+X9A0hUBWC3DwCCCAAAIIIIAAAgjkuIC/7zo3xWAdzT+u1FcoBBBAIBICdAIBBBBAAAEEEMgwgY4px9NY8xcrHyofKZcoXqaGQgABBBCIkMBX6ktXZQvlAeUfJbGu0ExBgy+1mCqOAOsggAACCCCAAAIIZLYAAywz+/Xh6BBAAIFsEeA4K1bAd2DzF1c+qWytlF39ofmT/o2nNUkhgAACWSPgq9/6S/iJOuLZyoOKr4zou5JostDylXIH6dHDlVrKQcptymcKhQACCCCAAAIIIFBxAmwZAQQQqGwBXxm/f8pOl2h+uUIhgAACCCCAAAIIIIBAxQiw1dwW2D1N97fTY/2U6cqbSg9lXYVCAAEEEIiOgM/HOEXd2VTxeRl/qf1GGapQCCCAAAIIIBAtAXqDAAIJAgywTMBgEgEEEEAAgQwUaK9j8l0rPYhSk0k1RnNNFQ+8VEMhgAACGS/gO434qrceNO4BlW/riK9UWitF1Xit4Cvi7qDWX+T7D7ZPa3qxUkixGAEEEEAAAQQQQAABBBBAIAICfdWHu5SFytfKacoPCoXAvwI0CCCAAAIIIIAAAgggUI4CbbWtfRX/Pe93tYXVrnpgoHKhQiGAAAKVIMAuKllglvbn8zI2UdtZWapQCCCAAAIIIIAAAghEVoABlpF9aelY1glwwAgggMDKAjdqkQdReiCRJpPqIs0dovjKkGooBBBAIGMFmunIeimvKr8qjyoeNL6R2nT1ox58SOmk+Mq3e6n1XUumqqUQQAABBBDIXgGOHAEEEEAAAQRKKrBMTzhfOUE5URmnUAgggAACCCCAQGYLcHQIIIBA9gr4d7BXdPi+e9kGao9QnlQKu+ip//anhykEEEAAgYgK+EJnkyLaN7qFAAIIlF2ALSCAAAIIREaAAZaReSnpCAIIIIBAhAR2UV/eVTyIUk1S+W5vLbXkZoVCoMIF2AECpRCooeccqviKtb6ziAdEDtC8B0iqSVv+Uv4qrdFG8QBMnzjrP8p6YKYWUQgggAACCCCAAAIIIIAAAhUhkAXb/EfHOFJ5U6EQQAABBBBAAAEEEEAAAQQqR+Av7eYp5WhlfcUXUX1JbfwuZl9p+iOFyhIBDhMBBBCoJIGdtJ/eSi2FQgABBBBAAAEEEEAgKwSiNMAyK8A5SAQQQAABBIoQuFiPxwdRajKprtecBx29p5ZCAAEEMklgKx3MOcpzygLlaaWHUtAdeLU4v37T1GPKycrGSmvlSsWfg2ooBBBAoEABFiKAAAIIIIAAAggggAACCCCAQPQF6CECCCCAAAIIZJbAHzqcIcr+iv+ud57a65SSVoOSPoH1EUAAAQSyTuBSHXF/ZYbi6dpqKQQKE2A5AggggAACCCCQEQIMsMyIl4GDQAABBBCIrkCxe7aF1hyneBClmqT6QnPtlD4KhQACCGSKgP94erMO5mPlM+U25SClmpKupunBG5R9lDrKscqDymyFQgABBBBAAAEEEEAgSwU4bAQQQAABBBBAAAEEEEAAAQQQiL4APfxXYI5a/23QAy41WezaQWvOVCYqFygMthQChQACCERMwOfAHfpvn+qqvUbxZ//VatdRKAQQQAABBBBAIAsEOMRcFGCAZS6+6vQZAQQQQCDTBE7VAXnAkQdRajKp7tNcM+UFhUIAAQSqUqCRdn6a8qTiu1T6c8l/+NxW8+nqLz04WjlT2UxprvRWXlWoqhJgvwgggAACCCCAAAIIIIAAAgggEH0BeogAAggggAACCCCAQGYJ+MKreTqk1oov5Pqd2knKRYr/FqmGQgABBBAosUBmPeEyHY4/69XklwdWerkHWvbX0nUVCgEEEEAAAQQQQACBjBJggGVGvRwcDAIIFCTAMgQiLOAvi4apfx5EuYbaxJqnmeOV05XFCoUAAghUhcDu2um1ynvKDOVe5UillpKufOfdO7TCwYrX9dUJB2r6G4VCAAEEEEAAAQQKFGAhAggggAACCCCAAAIIIIAAAghEX4AeIoBATgt0KqD3rbTsRsV/i5ystpfSRKEQQAABBLJTwAMoH9ehL1NSq7YW+ILcHmB/i6Y3UCgEEEAAgYgK0C0EEEAg2wQYYJltrxjHiwACCCAQFYHD1RHftdKDKDWZVKM011R5WKEQQCAzBaJ6VOurY12U4crPyutKX2Unpah6UStcqGynbKWco4xVlioUAggggAACCCCAAAIIIIAAAtkowDEjgAACCCCAAAIIIIAAAgiUj4AvQP1lEZtqoccHKN8qHyg7KhQClSHAPhBAoPwEPtWmOio+b8Q3HtDkSlVTS85XflROUCgEEEAAAQQQQAABBKpcgAGWVf4SVMYBsA8EEEAAgQwT+K+Ox4MoG6hNrXO1wHeH+14thQACCFSGQEvt5FLlDWWOMlTprNRT0tVMPeg78B6l1lcZPECtrzD4iVoKAQQQQKBKBNgpAggggAACCCCAgAQ2Um5TODlLCBQCCCCAQBQF6BMCCCCAAAJZKTBPR72PUlc5XXlJWaIUVs31AOdNCIFCAAEEslTgKx13V2VT5QHlH6Wger+ghSxDAAELEAQQQAABBBCoTAEGWFamNvtCAAEEEMh1gd0FMEXxIEo1SeW7xPkPBLcnLY3yDH1DAIGqEvBgSA+K9OBID5J8VwdyjbKbUlR5EKYHY3pQZmOt7D9+jlS7QKEQQAABBBBAAAEEEEAAgZUFWIJA5Qpsod3dq5yt+Pde//6rSQoBBBBAAAEEEEAAAQQQQKBCBYq/cQ+09O9r++sp6yunKs8rqQNvfA6FLw6rhygEEEAAgSwW+FbHforigZZ3q/1LiZcH238cn6FFAAEEEEAAAQQQyAKBCB8iAywj/OLSNQQQQACBjBK4TEfjPwB4EKUmk+pqze2hTFMoBBBAoCIEttNGL1ReVOYrTyj+Y2VDtenqZz04XOmi+A+cbdVep7ynUAhEUoBOIYAAAggggAACCCCAQFYLtNfRH6DkKasq/p22g1oKAQQQSBJgBgEEEEAAAQQQQCAjBH7VUQxWDlTWU05Sxip/K48qFAIIIIBAdARmqStnKJsotymLlP5KhRYbRwABBBBAAAEEEECguAIMsCyuFOshgAACmSfAEWWHwDY6zJcVD6JUk1SfaG4f5QqFQgABBMpToLo2drByu/K58pFyk7KfUlR58KQHUe6uFT2o0oMrfUKqB1tqEYUAAggggAACCCBQyQLsDgEEEECg+AKfadWflHitrglfZMgXN9MkhQACCCCAAAIIIIBAxgpwYAjkusDvAhii+G+cHmz5sKZLUptr5eL8LVSrUQgggAACVSjwg/Z9ntJYeVWhEEAAAQQQyDUB+osAAhkqwADLDH1hOCwEEEAAgUgI9FAvfFdKD6LUZFIN1FwzhS+KhEAhgEC5CGymrfhqf6PVLlSeVc5WtlTS1QI9OFI5TWmktFQuVd5USlE8BQEEEEAAAQQQQAABBBBAAIEqExinPft3Yf+uq8lYeZClf1duFZvjn3ISYDMIIIAAAggggAACCCCAQIUJzNeW/1BKUqdr5ReVucp9ygGKL0qrhkIAgdIL8EwEKkyAi3xXGC0bRgABBBBAAAEEECiNAAMsS6PGc6IjQE8QQACBihHYQJt9VPEgytQv7Odo+THKmcpShUIAAQTKIuAB3DdoAx7M/ZXau5QOympKuvpYD96s7K/UVo5S7le+UygEEEAAAQSiJ0CPEEAAAQQQQCCXBJ5SZ49VlinxWksTvhDRjmopBBBAAAEEEIiqAP1CAAEEEMhlAf8e6P7X1T+nKs8rPj/jAbUHKqnnbmgRhQACCCCQZQKv6Hj7Kj7PRQ2FAAI5K0DHEUAAAQQQqAABBlhWACqbRAABBBDIaQEPnvRAp44FKDymZU2VJxQKgUIFeACBIgRO1uP+PPlN7ctKT8WfLWoKrSV65DnlHGUrZXvlIuUlhUIAAQQQQAABBBBAAAEEEKgCAXZZoQL+Hfh47SHxAmf1NO8TbLdQSyGAAAIIIIAAAggggAACCERHoLW60lBJrXW14CRlrOI7pQ1R215ZVam0YkcIIIAAAuUicKS2srdyrTJTuUpZR6EQQAABBBBAAAEEECgXgbIOsCyXg2AjCCCAAAIIRECgmvrgO8d50JPvYKnZ/PLApjM05ysm/qSWQgABBMoiMFhP9mDutdWmq6/1oO+ke6jaNRX/sfAOtV8oFAIIIFBSAdZHAAEEEEAAAQQQQCDbBEbogM9U/lbitZ4mPMhyE7UUAggggMDKAixBAAEEEEAAAQSyUcCDJ/13UN+xsrDj9yCcE/TgGGWusoZCIYAAAghkj4AHVsaP1p/pl2vGAy2vV+sB9WqoEgiwKgIIIIAAAggggECKAAMsU0CYRQABBBCIgkCl98FXx5qmvXoQpZqkekVzvrPc3WopBBBAoDgC/uK3k1b0FVR/UFuSelUr91aaK5srPpF0tNq/FAoBBBBAAAEEEEAAgYgJ0B0EEECgSIF7tEZfJfFOlh5ceZ6WUQgggAACCCCAAAIIIJAVAhwkAkUKfKU1zlE2UnZTblNmKYXV+3pgkUIhgAACCGSHQBMdZm0ltbzsYi38XrlZSb0pghZRCCCAAAIIIJA9AhwpAlUrwADLqvVn7wgggAB4ANFJAAAQAElEQVQC2S9wtbrgQZTbqk2ty7RgX+V/CoUAAgikE9hBD/pL39fU/qI8ovgKqhuqTVez9eCDSkfFV+jbR+0Nigd9q6EySoCDQQABBBBAAAEEEEAAAQQQqAqBm7RT/668WO1y5WPlCYVCoGIE2CoCCCCAAAIIIIAAAghUlYB/53tLO/dFdRqqbaPcovgOZ2ry67H8KSYQQACB0grwvMoUmK6deZDlaWq/UVKrhhZcoHi929V6wL0aCgEEEEAAAQQQQACB4gswwLL4VqyJQE4J0FkEEChSoJnWmKB4EKWapJqqubbKtQqFAAIIFCRQUwsPVwYp3yofKNcreypF1dta4QplF2Vj5WTlceV3hUIAAQQQQAABBEokwMoIIIAAAgjkiEAf9bO3MlQ5RnlToRBAAAEEEEAAgZwRoKMIIIBAjgr476oXqu+NlVaKL8DztVr/bVUNhQACCCCQRQJLdKz3K5spvmC5P881mVQeaHm2lvjOxmuopRBAAIGcE6DDCCCAAAKlF2CAZenteCYCCCCAQO4KnKOuxwdRajKpbtOc70T3hloKAQTKVyDbt/YfdcBXSx2ndoEySumm+Cp7aopdvtLq1Vr7HYVCAAEEEEAAAQQQQAABBBBAIGoCFdUfX73+RG38M4VCAAEEEEAAAQQQQAABBBDILYF31d2eyubKr0pJaqBW9l0vD1W7mkKVjwBbQQABBEor4Iuobaknd1I+VlLLAzEXpS5kHgEEEEAAAQQQQACBdAIMsEynU6bHeDICCCCAQAQFGqhPHhDlQZSaTKrvNOe70XnwlCYpBBBAIOTJoJ1yq/Lpv/G0l/kxLSq0puiR/speCoUAAgggkNECHBwCCCCAAAIIIIAAAggggAACCERfgB4igAACCCCAQI4KVFO/OyrHKE8rPyr3KnsqnHspBAoBBBCoIoFl2u+jyvbKEcoHimux/rleoRAopQBPQwABBBBAAIFcFeCX/Fx95ek3AggggEBJBTrrCdMUD6JUk1TDNddM8ZfpajK4ODQEEKhoAd+N0nel9GBs36XSd6v0wGvfvTLdvn3lPH+G9NBKmyo7Kpco4xUKAQQQQAABBBBAAAEEECiZAGsjgAACCCCAAAIIIIAAAggggED0BehhZQh4IOW6CTuqo+nTlNeUmcpNiv+2q4ZCAAEEEKgigae0352UDkovxYPh1VAIIIAAAggggEBEBOhGpQgwwLJSmNkJAggggEAWC9TQsfvqgx5EmfiluRYHD4jyF+ddNPOrQiGAQG4K7KFu91PeV75VBikejF1Tbbr6TA/6jrgHqa2l+Dl+rrehWQqB3BGgpwgggAACCCCAAAIIIIAAAgggEH0BeogAAggggAACCCCAQBYK+K5ohR32xnrgQsV/J/bffi/X9CYKhQACCOS0QBV2/lnt+w6FQgABBBBAAAEEEECgxAIMsCwxGU9AAIEcF6D7uSXQTt2dpngQpZqkel5zTZX7FQoBBHJLYAN1t6vysPKL4rtM+m6Txbky6Qta/3xlG8V3tfTdLX2Xy+WapxBAAAEEEEAAAQQyR4AjQQABBBBAAAEEEEAAAQQQQACB6AvQQwQQQKAogSu0Qg/lVWWpUlhtpQeuUjiHRAgUAgggkEUC6+lYd1EoBBBAAIFoC9A7BBBAoEgBBlgWScQKCCCAAAI5KnC9+u1BT1uqTa2LteBA5SuFQgCB3BBopW76iqNvqf1ReUg5Tkm9s60WJdV0zd2j+MqmvkulB27/V/P/U8qx2BQCCCCAAAIIIIAAAggggAACCERfgB4igAACCCCAAAIIIIAAAghUssBc7W+Qso+yvtJNeUlZohRUjxa0kGUIlEyAtRFAoBIFemlfbyu+uLo/6zVJIYAAAggggAACCOSiAAMsc/FVr+o+s38EEEAgswVa6PAmKh5EqSapJmuutTJAoRBAINoCa6t7xyiDlVnKJMVXHG2jtqiaoBX6KDspmyjdlaeUPxUKAQQQQACB3BGgpwgggAACCCCAQPYKNNChd1GqKxQCCCCAAAIIpBPgMQQQQAABBHJHYJ66eq+yv+LBlqeqfUH5R3H5DpdPeoIggAACCGSFQF0d5VmKaw/987Li8wZ94wVNUgggkCTADAIIIIAAAhEXYIBlxF9guocAAgggUCKBC7V2fBClJpPqJs3trHiQlRoqagL0BwEJNFV6Kv7C9De1jyknKxsr6WqOHhyqdFbqKXsq1ysfKBQCCCCAAAIIIIAAAggggEAGCXAoCBRDwN8D+LuBe7SuvxeoppZCAAEEEEAAAQQQQAABBBDIIoFKONRftQ9frLed2vWUk5R+iperKXY1LPaarIgAAgggUN4Cl2qDNZTE8s0XxmrBe8phCoUAAggggAACCCCQwQLleWgMsCxPTbaFAAIIIJCtAr7D3BgdvAdRqkmqbzTXXvGgKzUUAghESGA19aWDcqfypTJNuUHZRymq3tUK1yi7KRsqJyiPKL8oFAIIIFBeAmwHAQQQQAABBBBAAAEEKldgLe3uKWUrZQ3lDuVYhUIAAQQqUoBtI4AAAggggAACCGS3wO86/CHK5UpJalWt/InymXKt0kyhEEAAAQQqT2CQdvWEslxJrZ20wN8Tfqj2GKU8zrfXZigEEEAAAQQQQACBTBXg//Bl6ivDcSGAAAJZJ5C1B3yijtyDqjyIUpNJ9aDm/AX2c2opBBCIhsAW6sZZigdVL1Q7WjlT2VxJV/P1oL9UPVVtA6WV4j+QvaWWQgABBBBAAAEEEEAghwToKgIIIBBpgZbq3bZKvHxxJt/J0t8DxJfRIoAAAggggAACCCCQAwJ0EQEEKkHAFwOurf34Ij991U5VvlB8J8wd1VIIIIAAAhUr8Lk278GTPj/wWU0XVNtr4WPKp4rvWqyGQgABBBBAIEoC9AUBBOICDLCMS9AigAACCOSagL+k9gBKx9OJ/fdAKg+8PFkLFygUAghkt8B+OvwblY8U/0HKd5/woOrqmk9XXt/P21crra34S9XBar9XqGwR4DgRQAABBBBAAAEEEEAAAQQQKL7AK1rVF1daqjZetTThE6z2VEtlqgDHhQACCCCAAAIIIIAAAghkn0DHAg7ZFwy+RMvfV75WBigtFAoBBCxAEKgYAZ8f5EHvHtw+tpBdeDD8BoU8xmIEEEAAAQQQQACBCAgwwDICLyJdiI4APUEAgUoT8BcivmulB1Gm7tR3s2uqhQ8pFAIIZKdAQx22T4b0HSc9YPpFzV+kbKekq7/1oO9s6Ttc+g9X/izopWU+uVINhQACCCCAAAIIlI8AW0EAAQQQQACBjBYYoaM7XVmixKueJh5VdlUoBBBAAAEEEECgWAKshAACCCCAQBEC/vt0ulU21YP+e/VktTOVggZkajGFAAIIIFBOAlO0nYOVlsrLSmLN1szDCoUAAgisJMACBBBAAIFoCDDAMhqvI71AAAEEECi+wE1a1YMoN1GbWhdqwaHKDIVCAIEVAtny72460GuUdxX/cek+tUcptZV09aUevFPxwOs11R6i3KV8pVAIIIAAAggggAACCCCAAAII5IoA/UwWeECzvZXEQZa+Qr0HX26p5RQCCCCAAAIIIIAAAggggAACZRXoog2spZyseCDPUrWFlS8ynO7xwp6Xupx5BBBAAIGiBd7TKvspuytvKq7r9U/id4WapRBAAAEEEEAAAQSiJBCxAZZRemnoCwIIIIBAOQu01vZ8VT8PotRkUk3UXAvlFoVCAIHsEPCdIzrrUIcqc5Q3lEsVX0VOTdryH6d6ag3fodInRZ6t6WeVfxQKAQQQQCArBDhIBBBAAAEEEEAAAQQqXMDfFd6svSSeOOUTWsdqmQdbqqEQQAABBCpWgK0jgAACCCCAAAKRF/hDPXxQ8UCe+mrPU3xRYTVJ5btdPpe0hBkEEEAAgYoW8OBKD7LcXzsarFAVJsCGEUAAAQQQQACBqhdggGXVvwYcAQIIIIBAxQtcol3EB1FqMqn6aW5X5X2lYoqtIoBAeQnspA31USYoPyvDFV/Vc3216WqWHvQXnceo9RVA/cepmzT9kUIhgAACCCCAAAIIIIAAAuUjwFYQQCCKAherUwOVZUq8NtPEI8pqCoUAAggggAACCCCAAAK5JkB/Eag4gZ+06duUVsqmyhXK54prnP5ZpFAIIIAAApUv8JJ2yWewECgEEEAAAQRySoDO5pwAAyxz7iWnwwgggEBOCfjOdM+rxx5EqSap/CX0AVrSV6EQQCAzBWrpsI5Q7lFmKO8p1yltlaLqLa1wubKz4rtLnKr2CcVXAFVDIYAAAggggAACCCCAAAIIIIAAAsUS8N1DRiSsuVzTWym+iJMaCoHMFuDoEEAAAQQQQAABBBBAICsFvtVRX61srbRU/HdyNSWqzlrbf3NXQyGAQNQF6F/GCTylI7pUWVOhEEAAAQQQQAABBLJAgAGWWfAi5cghNlI/fVcpfxk0UtMfKLOVPxVfGdrxtJf5Ma/jdf0cP1erUREWoGsIlEbgND1pmuJBlGqS6l7NNVNeVCgEEMgsgW11OBcoLygLFP83/3S1Rf33/het87DSVdlA2U25RpmsUAgggAACCCCAAALZIcBRIoAAAgggkIkCHlDp7xsG6eD+VqYrBytzFQoBBBBAAAEEEECg5AI8AwEEEECgZAK+EHFJ/+7tCxkP125+VkYpnRQG+QiBQgABBCpBYCft4zDF5y35u8Remq6pUAgggECuCdBfBBBAIKsEGGCZVS9X5A7Wd5+6Wb36VPFdqR5T20fxFzw7qN1IWUPJ+zee9jI/5nW8rp/j53ob3pa3qdUpBBDIYYG66ru/JPYgyhqaTiwPwPIV+rpp4V8KhQACVS9QTYdwkHKb8pnyseL/pu+vtqh6Xyv4DrV7qK2nHK8MU35SKqHYBQIIIIAAAggggAACCCCAAAIIRF8g1kNfBPIsTR2p7Kr4wm5qKAQQQAABBBBAAAEEEEAAAQQyUqDjv0fl8+0O1/QjigdbPq3Wf1dnsKUgkos5BBBAoNwEfOfK+MZ8LuMAzXyjnK+srlAIIIAAAggggAACGSjAAMsMfFEq5JAyZ6Nr61B6Kh4QOUGt71D1H7VlLW/D2/I2vW3vw/sq63Z5PgIIZJeAB1/75CYPokw9ct8Fr6kW+ktjNRQCCFShwKbadw/Ff7zxXSqf0/Q5ylZKulqoB311TQ+SbqLpFkpf5XWFQgABBBBAAAELEAQQQAABBBBAAIGKEliqDT+r/KBQCCCAAAIIVK0Ae0cAAQQQQAABBAoX8KDKDgU87IuUH6rlvmjxXLVjlK7KWgqFAAIIIFA+AutrM757pZqk2kBztygeaOlzpjRJIVAMAVZBAAEEEEAAgUoTYIBlpVHn/I482PE6KfjEgxvUekCkmgopb9v78L68T++7QnbERhFAIKMEfPc7D6LcuICj8sCto7R8tkJlkACHklMCe6m3/ZUpytfKQMV/vPEfcTRZaPnCCbfq0XaKr6LpPvx3EgAAEABJREFUO0Xcq+kZCoUAAggggAACCCCAAAIIIJAFAhwiAggggAACCCCAAAIIIIAAAghEX4AeZoyA7452k47Gf2tXU2B5nfZ65CHld2VnhUIAAQQQKLvAT9qELzz/gNp/lNSqrwU+Z8rnPZ2m6eoKhQACCCCAAAIIZJVAVA+WAZZRfWUzq19n63C+VfoovkKWmpWrbdu24aKLLgpDhw4NEydODDNnzgwLFy4My5Yti8XTXubHvI7X9XNW3lL+Eu/L+/S+fQz5DzCBAAKREmir3kxVPIhSTVJN0Fwz5Q6FQgCByhXYSLs7URmh/Kq8qvRWmivpapkeHKecp2ytbKv4LtUvqKUQQACByhBgHwgggAACCCCAAAIIIIAAAgggEH0BeogAAggggAACCCCAQFQFflPHLlf8t/Yt1Xr6I7WF1R96wBdKVkMhgAACkROoig75nOVTtGMPtLxHbUHVSAt9gfkv1dZTKAQQQAABBBBAAIEqFmCAZRW/ABHffVP17xXldqWOslJ16tQpPPHEE7GBlBMmTAg33nhj6NKlS2jdunVo2LBhqFmzZsjLy4vF017mx7yO1/VzPPDS2/C2VtrBigXet4/Bx+JjWrGUfxGIhEDOd8JfAscHUaZiXKUFeyofKhQCCFSOwC7azRXK28ps5UHlWGUdJV35i8VBWuEwpZZykHKb8rlCIYAAAggggAACCCCAQIAAAQQQQAABBBBAAAEEEEAAAQSiL0APEUAAgXIX8MCda7RVnzO3udpLFV/EXE1+Pampgu6ypsUUAggggEAZBGbpud0V37XS5zAv0nRqzdSCuQqFAAIIIJBTAnQWAQQyUYABlpn4qkTjmE5TN/xlzN5qk6p+/fqhX79+4eeffw6PPPJIOOqoo2IDKZNWKsGMB156G96Wt+ltex8FbMLH4mPysRXwMIsQQCCLBHyVPQ+a9iDK1MP+WAv8836lWgoBBCpWwBcx8ABKD6T0gEoPrPTPngdaFrXn17TCxcoOiq/Y1kPtM8pihcp2AY4fAQQQQAABBBBAAAEEEEAAAQSiL0APEUAAAQQQQAABBBBAAAEEskngax3sdYr/Rr+J2j7KB8pjCoVA4QI8ggACZRX4QRs4V2ms3KQsVOLVMz5BiwACCCCAAAIIIFC1AgywrFr/qO79ZnXMt67PU5tfNWrUiA2snDVrVrjkkktCvXrlf1d7b9Pb9j480NL7zD+AFRM+Jh+bjzG2hH8QQCDrBM7QEU9TPIhSTVLdpblmigduqaEQQKACBJprm72VV5V5ygjlRGUjJV35y8IhWqGTsq7in+EBan3xAzUUAggggAACCCBQsQJsHQEEEEAAAQQQqGSBtSp5f+wOAQQQQAABBEIIICCAAAIIIIBAsQSma63rlZ2UF5SS1P5a2RdE314thQACCCBQfIGftaoHVDZS2095SnlXoRBAoBQCPAUBBBBAAIHyFmCAZXmLsr2HRXCBklSdOnUKX3zxRWxgZV6exzgmPVzuM3l5ebF9eZ/edwE78DH6WAt4iEUIIJChAhvquHzVPA+irKbpxPpRM0crZynLFAqBbBfIpOOvoYM5VBmo+IqWU9T2V/ZSiqpJWsF/WGmjtr5ykvKo8qtCIYAAAggggAACCCCAAAIIIJDrAvQ/ugKbqWv+DqS92rKUT7Y6VRsYplAIIIAAAggggAACCCCAAALZKRC1oz5NHbpc+VD5TLlG8cXQ1VAIIIAAAsUQ8AXt+2q9IxQKAQQQQAABBBBAIEMEymGAZYb0hMPIBIGROojjlKQaNGhQeOSRR0LDhg2TllfGjPfpffsYCtifj9XHXMBDLEIAgQwT6Kjj8V0rj1GbWo9qQVPlSYVCAIHyEdhKmzlHeU5ZoDyt9FA2VdLVb3rQA6FPVusBla3VXqm8rVAIIIAAAlkvQAcQQAABBBBAAAEEEECgGAKbaJ3XFN/R4161pT1R6lk9d4Zyn3K8cqBCIYAAApUgwC4QQAABBBBAAAEEEChUYA09crASL59bcKlmpipfKL4j2w5qKQQQQACBihFYt/w2y5YQQAABBBBAAAEEEgUYYJmowXRZBHw3yKSTBDbbbLMwceLE0K1bt7Jst1ye62PwsfiYUjboY/axpyxmFgEEMkSguo7Dd83zIMr1NZ1Y/2jGA746qf1ZSS7mEECgpAI+6e9mPekTxVeZvE3tQUo1JV158PMNWmFvpY5yrPKg8oNCIYAAAggggAACCCCAAAIVK8DWEUAAgcwS8HcjvrCjLzzl71Q20uH5+82d1Za0/pfyhA4p88wigAACCCCAAAIIIJA7AvQUAQQyReBwHYgHWapZqbbQkkuUD5SvlP5KC4VCAAEEECgfgc7azHTleoWBlkKgEEAAAQQiKECXEKhCAQZYViF+hHbtwRi+G2R+l1q2bBlee+210Lq1b1yVv7hKJ3wsPiYfW8qB+Njdh5TFzCKAQBUL7KP9e+CWB1FqMqle1pzvWjlILYUAAqUTaKynna74pD/fpfIFTV+gbKOkq7/04GjlDGUzpbnSW/GdGdRQCCCQToDHEEAAAQQQQAABBBBAAAEEIi3wm3p3t+KLw6mJ1Qb6d7ji71DUFLt8B8vElQ9NnGE6swU4OgQQQAABBBBAAAEEEEAgogJPq18dlSeVP5XCyucS+DyCV7XCqgqFQCQF6BQClSjg8/2v0v5qKxcr3yk+79nfPWqSQgABBBBAAAEEECirgP8PV1m3wfNzW+A0dd+DMdSsKA9gHDt2bGjYsOGKBRn0r4/Jx+ZjTDks98F9SVmc07N0HoGqFLhGO/cgyoIGel2qx/ZTfIc9NRQCCJRAoK3WvU55T/EVze5Re4RSS0lXn+vB25WDFa/rE/p8suA3mqcQQAABBBBAAAEEsluAo0cAAQQQQACB8hNYrk0NVm5Rlirx8l08ntCMLxqnplj1ptb6XYmX74rZLD5DiwACCCCAAAIIlFCA1RFAAAEEECgPAQ+qfFwbOlqpq7h9TK0v6qxmpfK6iRchWmkFFiCAAAIIFEvgeK3lwetqYlVT//q8Z5//dYemN1IoBBBAwAIEAQQQQKCUAgywLCUcT4sJ+EQAD8yIzfifzTbbLIwcOTLUq1fPsxkZH5uP0ceacoDui/uUsphZBBCoRAFfxf117c+DKNUk1RTN7a54cJgaCgEEiiGwvtbpovguCT+rnaD0UXZSiqoXtcKFynbK1sq5ylgl8eRAzVZ2sT8EEEAAAQQQQAABBBBAAAEEEIi+QFb3cJmO/jLFJzYtURuvzTUxQllHKU75Oxh/F5O4bvvEGaYRQAABBBBAAAEEEEAAAQQQqEKBxdq372R5rFqfLOiLO/v33j80Hy8PvoxPF9CyCAEEEECgmALztN7XSmrV0IKzlNnKvUojpaqquN97VtXxsV8EEEAAAQQQQCCtAAMs0/KU8cHoP/1WdTFPya9hw4aFhg0b5s9n6oSP0ceacnzui/uUsphZBBCoJAEP3ooPokzd5X+1YEfFV21XQyGAQBqBlnrMg5TfUDtHGap0VvwHDTWF1kw9cp9ylLKmcoDiuy18opZCAAEEEEAAgXQCPIYAAggggAACCCCAQLKAB1n6wlUParGn1cRqG/3ri1r5CvOaLLLGpKzRIWWeWQQQQACByhRgXwgggAACCCCAAAKFCfylB55SjlPWUg5VfP7BS2pLUhuWZGXWRQABBHJI4Fn1dUulk1LYuVyn6TEPwhyi1hd7U1Np5UH2Pvds10rbY0XuiG0jgAACCCCAQE4KMMAyJ1/2cun02drK3kp+DRo0KLRu3Tp/PtMnfKw+5pTjdJ/ct5TFzCKAQAUKeFS2v2T1IMrU3XynBYcp5ytUOQmwmcgJ1FaPPCjSf5zwF1Xvav4aZTelqPIgTA/GbKEVGyunKyOVhQqFAAIIIIAAAggggAACCCCQxQIcOgIIVLmAB1aeqaN4WEksXxzLJzmtnriwkGnfwdJ3sow/vLMmirqIllahEEAAAQQQQAABBBBAIFcE6CcCGSowWsfl8w/UlKge19o+V+hGtTsoFAIIIIDA/wv4+8ZHNbu9cqQyVUmt6lpwgnKKUhlVTTvxZ7bPN/M5bG7rahmFAAIIIIAAAuUswOYqXoABlhVvHMU9rK1OXaXkV6dOnUK3bt3y57NlwsfsY085XvfNfUxZzCwCCFSAwPHa5jTFgyjVJNUwzTVVnlEoBBBIFthOs74Lgu94MF/TTyinKh6wrKbQ+lmPDFf8s7ee2rbKdcr7CoUAAghUpQD7RgABBBBAAAEEEEAAAQSiKPCPOuUTSp9Xm1hHa6anUlT9rhXeUuKVpwnuYikEKmsFOHAEEEAAAQQQQAABBBBAoDCBDfSALyTdQO1FygfKp4ovGr2JWgoBBLJHgCOtWIHl2vwoxQPR/V2hL8av2fzyhfX7589V7MTu2rw/s9XEyp/lj8Wm+AcBBBBAAAEEEMgyAQZYZtkLliGH20vHUUeJVY0aNcKAAQNi09n4j4/dfUg4dvfNfUxYxCQCiQJMl4PAGtqG77bnQZT+mdNsfv2pKQ8U66r2N4VCAIEQVhVCe+UO5QvlI+UmZT+lqJqsFa5V/IXW+mq7KL5zwly1FAIIIIAAAggggAACCBQqwAMIIIAAAgiUi8BibcUDKn3SkyZj9Yn+9dXm1RRZY1LW8ElTKYuYRQABBBBAAAEEECi9AM9EAAEEEMgQgeN0HL6wkJr8+o+mrlG+USYp5yg+70ENhQACCCAggWeVVsoBypuK61b94wu3qanwGq893K4k1j6auVKhEEAAgQwT4HAQQACB9AKrpH+YRxFYScB3djw/cenll18eGjYs6oZZic/IrGkfu/uQclTuo/uasphZBBAoB4EDtQ3ftdKDKDWZVOM057tWDlZLIZDrApsL4ExltLJA8cl0Z6ndQklXf+jBJ5XTlEbKzsplSvxLNE1SkRSgUwgggAACCCCAAAIIIIAAAgggkKkC/m7nRB3cA8o7yv7KV0pxyidJ/f96IfhkqdUSFzCNAAIIIIAAAggggAACCCCAQAQEqqkP6S7E7gFEt2mdOcpLylFKdIueIYAAAiUTeFGr++L7Htx4i6Yrs3wHS98AIHGfl2tmL4VCAAEEEEAAAQSyRoABllnzUmXMgZ6uI/Gd59SEUL9+/XDxxRfHpkvyT6at6z64LwnH5T66rwmLmEQAgXIQ6K9tjFUKGiDWW8sPUr5WKARyVcBfct2gznsQ8pdq71R8V4KiTpr7WOvdrPjkvLXU+q4I96v9TqEQQAABBBBAAIEqE2DHCCCAAAIIIIAAAvkCvihWD835u57Zaotbn2nFb5V41dQEJycJgUIAAQQQyBwBjgQBBBBAAAEEECgHgZu0Dd+d8lC1jyl/KoXVvnqgnUIhgAACCCQLvKrZX5XKrH+0s8OVxEHyviPxE1q2gUJFSICuIIAAAgggEGUBBlhG+dWtmL6dlLjZs846K+Tl+f8HJy7Nvum8vLzgvqQceYf6+6MAABAASURBVFJfUx5jFgEESibQUqu/rXgQpZqkeldzuygeVKaGQqDKBKpixxtrpycr/uOAv2R6WdM9laZKulqiB59TzlG2VLZXfDUwX6VRkxQCCCCAAAIIIIAAAggggAACCBQiwGIEqlLgb+38Z6Wk9UzKE9qnzDOLAAIIIIAAAggggAACCCCQLMBcdgp4kM5oHfqxigdbdlE7TvE5EmqS6tGkOWYQQAABBEorcJaeWNZB699rG52UxKqrmZEKYxWEQCGAAAIIIIBAhQmU24b5Py3lRpkTG2qrXv5Hya/TTjstfzrbJwroi/vqPmd71zh+BKpawIO+4oMoU4/lRi1opbyjUAjkikAbdfQqZZIySxmsHKOsraQr3911oFY4RKml+ES6O9T6TpdqKAQQQACBaArQKwQQQAABBBBAAAEEEEAgPJticETKPLMIIJD1AnQAAQQQQAABBBBAAAEEUgQWan64cpDiO6CdqXaislzx3dleU0shgAACWSaQcYe7jo7IN8bwYPY3NL2bUtp6Xk/0+aBq8mtXTV2jUAgggAACCCCAQMYLMMAy41+ijDrAQxOPplOnTqFevXqJi7J62n1xn1I6kdTnlMeYRQCBVIHk+U016xN/Un9p1uLggWIHa6KXQiEQdQFfjes4dfIh5UflLeVyxYOL1aStV/Wof06aqd1c8R8Mxqj13Q7UUAgggAACCCCAAAIIIIBAFQiwSwQQQACByhYYrx3+qcSrvia2VygEEEAAAQQQQAABBCpOgC0jgAACmSMwT4fiC1J7oM4mmu6sLFVKUh21cnROdlRnKAQQQKAcBHzzjDX+3Y4HV3qQ5Yuab6GUpvroSZOVxLpEM3spFAIIIIBApgpwXAggEBNggGWMgX+KKXBg4npHHBG9CyQX0KekPif2n2kEEEgrcJIenaZ4EKWapHpAcx4sNlYthUBUBXZUx/zlkE9+m6vph5Wuiq+qqKbQ+l6P+GfEX+z7CmH7aN6DlD9USyGAQCkFeBoCCCCAAAIIIIAAAggggAACWS7gk0afS+lD+5T5nJ8FAAEEEEAAAQQQQAABBBBAICcEZqiXvtOammKXz9UYobXnKD6P4yy16ytUFgpwyAggUG4Ca2pL5yqptZ8WeJCkb66xg6ZLUku08uHKL0q88jTxhLKxQiGAAAIIIIAAAhkrwADLjH1pMu7AGumI/qPk10EHHZQ/HZWJAvrkPrvvldVF9oNAtguspQ4MUTxAzL+AazK/ftfUCcopykKFQiBKAjXVGX85NEjtt8r7Sj9lD6WomqgVrlB2URoo/hl5XK1/ZtRQCCCAAAIIIIAAAhEUoEsIIIAAAggggEBJBcakPKFDyjyzCCCAAAIIIJB5AhwRAggggAACCGSGgO946QE+Pl/W53HcocP6QXldOUfZUKEQQACBXBP4Ux0+XflEKah8c40P9MAoZRuluOUbDBytlZcr8aqriaeU6gqFQBQF6BMCCCCAQAQE/AtjBLpBFypBwIM+8nfTtm3bULOmx5LkL4rEhPvkvqV0JqnvKY8xiwAC/y9wiCZ910oPotRkUj2juabKUIVCICoCHoR/njrjKyMuUOsvk7qpbaKkq3l60FdGPFHtRsquytXKO0qGFoeFAAIIIIAAAggggAACCCCAAALRF6CHGSZQT8ezrhKv0ZpIPCnJf7vwOlpMIYAAAggggAACCCCAAAIIIFBcgZxc79gCeu1zZ3fX8tuU2cpbis8Bqa+WQgABBHJBYJk66XPYtlPrGwv43E9NrlR+zIMwfRfK4n4f+Zq2cp2SWC014xsWqKEQQAABBBBAAIHME/AviZl3VGU5Ip5bUQLNEje88847J85GarqAviX1PVKdpTMIlJ/AzdqUB1EWNLDsAj12mDJToRDIZgFfzbCdOnCr8um/8bSX+TEtKrSm6JH+yp6Kr8h1nNqHlB8VCgEEEEAAAQRKI8BzEEAAAQQQQAABBBDIPIFqOqSpyg2KL86lplS1l5714r9pr9b1u/55W4mXv4/yVeTj87QIIIBANAXoFQIIIIAAAggggAACZRfwAKI302zGv2O30eM+B8R3XvPFtTVLIYAAAjkj8LR62lzxTTbeVVtQ7aaF85Xi1hVa0YPX1eRXT035XDs1KcUsAggggAACCCBQxQIMsKziFyCLdr914rE2beob0SUuic50AX1L6nt0ekpPECgXAX+5+J625EGUapLKvxzvpCX+8lFNbhe9z1oBDxr2F+ej1IOFyjjFVyws6gS5RVrPXzx1V7uJsqNyiTJBoRBAAAEEEEAAAQQQQAABBCIqQLcQQCDnBTzg0Rdt9IlCvkCXL7rl706Le2V3A/rOlHdrYgfF36/ernZ/xTXG/yQkPvgyYRGTCCCAAAIIIIAAAgggUNECbB8BBLJOwOcu+W6VG+jIz1LGK75zm5oCa2KBS1mIAAIIRF/A3z+2UjcPUFIHpl+vZX8rxS1/zh6plecoieVB7xsnLmAaAQQQQACBTBXguHJLgAGWufV6l6W3HhyS//zNN988fzpqEwX0LanvUesv/UGgDAIeLBYfRJm6mX5a4CsWfaCWQiDbBHyXSX8h5Pfvtzr4QcrhyhpKuvpMD/5XOVCppfg596idrlAIIIBAJgpwTAgggAACCCCAAAIIIIAAAuUrcELK5nzV95u17EdlrNJJqaGkK981Y82EFfw3irs031p5VkmsgzTju2aqoRAoVIAHEEAAAQQQQAABBBBAAAEEVgj8pMa/Y++l1oMte6h9VVmqxOsrTXykUAhkmwDHi0B5CryojXlguj8v/Tnp7zd9Dp0Wl6g8uNKDLD3YMv7EdTTxlFJdoRBAAAEEEEAAgYwRYIBlxrwUGX8gGyYeYYMGDRJnIzVdQN+S+h6pzmZVZzjYDBLYSsfyguJBlGqSygPMfDX1vklLmUEgswX8Oe+T3x7RYf6ivKZcrPguAWoKreV65HnlfGUbxXe19LSX+TEtohBAAAEEEEAAAQQQQKBkAqyNAAIIIIBAVgv4hKOCOuBBkL4ol79/mqsVHlL2Vgqqt7XQF/FapDZevurlEM34hM/Ei3nV1LLC9qmHKAQQQAABBBBAIFMFOC4EEEAAAQSqXMC/n3uw0D46kvWVbsrLin//VkMhgAACCEjAd/z15+T2mi7J3Su1en75Jh5X5M+tmGip5iaFQgCByAvQQQQQQCB7BBhgmT2vVVUfqa8Ykn8MdevWzZ+O2kQBfUvqe9T6S38QKKHA6Vp/muJBlGqSynfqa6YlLykUApku0EoHeLniL3B+UOsvyH0HgXU1na58Apvf60doJd9JwCfG+YS3/2meykUB+owAAggggAACCCCAAAIIIIAAAtEXKH4P62vVzoqv8J54VXYtyq9amuqqvKL4u6Zr1XoApZr88slF/TX3lxKvLTXxjDJBSawOiTNMI4AAAggggAACCCCAAAIIIIBAiQXm6Rn3hhD2U3udUpJqpJVvU/ZQKAQQQCCqAh6UXpa++bPVNz1I3Ma5mjlUoRBAAAEEEEAAgYwQYIBlRrwMlXMQZdxLjcTnr7HGGomzkZouoG9JfY9UZ+kMAsUXqKdVH1Y8sGx1tYnlX56P04LuSmmvUqSnUghUqMDa2voxymBlljJJuUppoxRVPmmtj1baSdlE8Xv9KbV/KhQCCCCAAAIIIJBxAhwQAggggAACCCCAQJUJLNaefZfKA9RurPRWPlUKq8Z6oK/ypfKOcqZSR3Fdo39uVxIHam6h+dQ7VjLAUigUAgggkIsC9BkBBBBAAAEEEEAgIwR8Lso5OhLf5c0X+L5L0/7dnXNzBUEhgEDOCmytnr+rHKK4luufo5U5SmIN00wThUojwEMIIIAAAgggUDkC/BJXOc7sBQEEEMhmgSN18L5rpQdRajKpntRcU2WEQiFQGoGKfI7fmz21g5eV35THlJMVn9ymptDyFzlD9ajf83XV7qlcr3ygUAgggAACCCCAAAIIIIAAAgggUHIBnoFALgr8qE7foGyrtFDuUHyxOjUF1s5aeqfi76aeVnuE4iu73682sXxnjMRBl74g2DaJKzCNAAIIIIAAAggggAACCFSRALtFIBcFOiZ0ekNNn6G8qniw5SC1+yjVFAoBBBDIJQGfa9dSHX5GmaocpcxTfC7qErXxqq0Jfxe6qloKAQQQQAABBLJHIJJHygDLSL6sFdIpX3U5f8OLFi3Kn47aRAF9S+p71PpLfxAoQsBXSPcgyvop6/mKQmdrma8q5C8ENUkhUOUCvruqr3rlE9G+0tF4YLBPYvOX1ZpNW75i1tVaY1fFX3ifoNYDh/3FjiYpBBBAAIHcEqC3CCCAAAIIIIAAAggggEC5CryvrfluFhupPUx5SvlbKah8MtGhesDfy36r1idhPqc2sVL/vsddLBN1mEag2AKsiAACCCCAAAIIIIAAAgiUSaChnu2LKqlZqdbXkm6KLwruizDdq+n9Ff+er4ZCAIHKE2BPlSzQTPvzd6BqYuX5JzT1sdJE6asklh//b+ICphFAAAEEEEAAgaoQSP0DbFUcA/vMDgHf+Sv/SH/55Zf86ahNFNC3pL5Hrb/0JwICFdOFPbRZD07zIEpNJtV4zfmXWg9i0ySFQJUKbKm9+336rNoFiq96dabazZR09bsefFw5RWmgtFKuUCYqFAIIIIAAAggggAACCCCQeQIcEQIIIIBAFAR8dXZ/f+W7U/oiX2epU5OVwqqOHvD3VwerXagUVu0Le4DlCCCAAAIIIIAAAlkmwOEigAACCGSTwGwd7H7KPcpPSmFVTw+cpryg/EehEEAAgSgL7FxI57bR8uFKD+UTJbF8919fdC5xGdMIIIBAtAXoHQIIZJwAAywz7iXJ2APyVZTyD27WrFn501GbKKBvSX2PWn/pDwIFCHiQmQdRNi3gsSu1bC/lI4VCoKoE/OX0Tdq534efq/WdVn2SWXVNp6sP9eCNyr7KOkpH5QHle4VCAIFyFmBzCCCAAAIIIIAAAggggAACCCCQVuBXPXqX4hOOfHLl9ZqeoxRWtRIe+CNh2pO76Z91lUovdogAAggggAACCCCAAAIIIIBADgssVd99h8ruajdS9lbuVgr7/f4rPeY7uKnJruJoEUAAgRII3Kd16ys+p2+R2tTyXSy31UJ/hqrJr2Ga2lyhEEAAAQQQQACBKhFggGWVsGflTr9NPOqvvvLv+olLsno66eAL6FtS35NWZgaBaAlsp+68qngQpZqk8kA2D6y8KmkpMwhUjkBD7eZU5QllvvKicqHi96yaQutvPTJG8Z0AtlDrO6/2UvuKQiGAAAIIIIAAAgjkngA9RgABBBBAAAEEMlXgMx1YH8V3tfTFxXwl98WaL6xqF/DAgQUsYxECCCCAAAK5KECfEUAAAQQQQACBqhBYpp2+pvgubB5suaem71R+UOI1ND5BiwACCERcwJ9956qPHkx5g9qCvuuspuWJ5e88n9GCGgqFQHEEWAcBBBBAAIFyFWAiD2HSAAAQAElEQVSAZblyRnpj/uN+fgc//NA3AcufjdREAX1L6nukOktnEPh/gTM1OU3xIEo1SeUv+zwwzXe1THqAGQQqUMBX3b9G239Xman4ylZHqfUXKWoKrS/1iN+zHdT6qv6HqPWdALLwygA6cgoBBBBAAAEEEEAAAQQQQAABBCIuQPcQWEnAd77ooqX1lJMUfy+7XG1R5e/BilqHxxFAAAEEEEAAAQQQQAABBKpEgJ3mmIB/j5+gPp+t+C5uu6v9rzJCKUnVLcnKrIsAAghkoMBPOqbeysbKdYpvrqCm0NpGj/jOl2ooBBBAAAEEEECgcgXKZ4Bl5R4ze6saAQ+8yt/zu+96vEv+bKQmCuhbUt8j1Vk6g0AIvmLa44LwgLTU/yb4KkIe0OYv+/zFn1ajEKgwAZ8w1llb99X6/MXKG5q+VGmpFFU+6ewirbS9sqXi9+yzapcoFAIIIIAAAgiUpwDbQgABBBBAAAEEEEAAgcoSWKgdDVF8UTxf6f1yTfviYmoKrIMKXMpCBBBAoDQCPAcBBBBAAAEEEEAAAQTKU+BNbex8paQXB/e5ML/peQ8o+yqp53ZpEYUAAgiUQaDgp+6hxb7oW3lmlLbpGy58pHa6Ej+v7xdNp9ZpWtBJoRBAAAEEEEAAgUoV4BeuSuXO6p1NSjz6119/Pfz555+JiyIx7T65bymdSep7ymPMIpDNAsfq4D2A+Gi1qeUrpjXVwpFK1hYHnvECLXSEfZXXlZ+V4Yqvzr+e2nQ1Sw/er/i9u5ba/ZSblY8VCgEEEEAAAQQQQAABBBBAIMcE6C4CCCCQAwIz1cdrFF9cbFe1dysLlMRaUzMejKmGQgABBBBAAAEEEEAgegL0CAEEEMhBAQ8wWlv9Pkl5Sfle8Z0wd1ZLIYAAAhUl4BsleJBlRcTfbfpictX/PfjC7tTrcwM3/3cdGgQQQACBHBOguwhUlQADLKtKPvv26z/e/y/xsMeOHZs4G4npAvrkPrvvkegfnUDgX4FV1foEHA+iTB3I9rce664cp8xVKATKU8AneR2pDd6rzFAmK9cquytFla/md5lW8pfEDdX6SlVPqv1DoRBAAIFsEuBYEUAAAQQQQAABBBBAAAEEECiLwEQ9+QzFJzodo/Y5JX7F90M0TWWGAEeBAAIIIIAAAggggAACCCCAQFkEttWTGyuJtaFmzlXeUb5UrlJ8MSY1VBUJsFsEoiaQpw7VUqq6auoAvlCWKv7uc5Ha+YrvePmj2u+Ub5TPFd+UYYrad5W3FN9504PSfZL7M5r3OYY+V3aopgcrg5Q7lFuUAYrPX7xCbR+lp3KecqZyvNJB8bmNvlmJP5PX0byN1FAIIIAAAgggEDUBBlhG7RWt2P6MS9z8qFG+Y3vikuyfLqBPSX3O/h6WtAesH0GBfdWnaYoHUapJKv9S6V8E70laygwCZRPwF74XaBMvKB4M6S8sPDiykebTlQf4PqwVuiobKP6iwl9meFCmZikEEEAAAQQQQAABBBAoPwG2hAACCCCAAAJZKPCXjvkJpb2ykeLv4Hz1d01SCCCAAAIIIIBAQQIsQwABBBBAAIEsEvAFyNMdru/sdrlW8OCi99RepFAIIIDAWiLwzQu2U7ubcrDim230UHuxcr0yUPF5eb5wm2968JHmfSOa39UuUx5SMqE8kNHjHKrpYGootZV1FZ9L2EDtJooHmfv8xOaabqm0UXznTZ8ne6CmfUE63xDiWE13UU5WuilnKecrvZS+ypXKdcoNyq3KncowZbTyuuJzbqer/VWxka1sZrs3tOxZxaa2tbGtbW57vwZ+LbbXOj5n0ncm1iSFQEUKsG0EEEAAgdII+P94lOZ5PCc3BXwlj/yejxgxIsyd6/Ev+YuyesJ9cZ9SOpHU55THmEUg2wQ8OM2DKP9TwIH7l8T9tdxfuqmhECi1gL/QOEjPvk35TPEVom5W6/eXmrT1vh7tp/hLDt9d1VeB8hcVP2kZhcD/CzCFAAIIIIAAAggggAACCCCAAALRF6CHJRHwH2t84s/hJXkS6yKAAAIIIIAAAggggAACCCBQ5QIcQGECD+oBX1DpXLUeAOUBPZossHbS0hMUCgEEoiXg8/A8kNADBw9V13xTjavV3qd44N8EtVOVb5XSDPzzOX676rkejOlBmR6cqVmqGAK2spntPHjSgyg9mNKDKj240oMsPdjSgy49+NKDMD/Udmcovyn+TPdr5kGbfg39Wvo1vVePXaX4tfbgUL/2G2ue8R5CoBBAAAEEEKhoAf6DW8HCEdu8r8Lxv8Q+3Xef/3964pLsnS6gL+6r+5y9neLIEVghsIMa/4LmQZSaTKoPNOdf8DyoTZMUAqUS2FTP8pcDT6tdoPjqVueo3UpJVwv14CjFV4VqrLaF4vcpn72CoBBAAAEEEEAguwQ4WgQQQAABBBBAAAEEEEAAAQQQiL4APUQAAQQQQAABBBBAoBIFftS+bld2VzzY8my1HoTjgTmaTKpHk+aYQQCBTBbwufvxgZMeROfBdB5U5xOyPRjPNyn4QR1YonynvKv4vLy71V6mnKp0UNoqzZQmyjqK7/iohioPgQrehl8rv2Y+Z9KvoV9Lv6anab+XK36tfYMgv/azNL9Uma34vTFGrQdiXqnW5136PeTzLhmIKRAKAQQQQACBsgj4/6SV5fk8N/cEfGWk/F7feeedYfny5fnz2TrhPrgvKcef1NeUx5hFIFsEztOBxgdRajKpfEVzX8HsraSlzOSCQHn0cW9tpL/iKyh9rdZXXPKVsmpoOl19qgdvUQ5Q1lSOVPwL/0y1FAIIIIAAAggggAACCCCAAAIIlJ8AW0IAAQQQQAABBBBAAAEEEEAAgegL0EMEEMgNgZ/UzTuVPRUPtjxD7WuKB92oCY/5H4IAAlUq4HPyPcjNg9086M2D3zxw0ufGxQdOepCcf27jAyc9iM6D6TyozgMnfSfEHdWLDZUqqbXXXjs0atQoNG3aNOy+++6hffv2oXPnzuGMM84I559/fujVq1fo27dvuPLKK8N1110XbrjhhnDrrbcGn4N9zz33hAceeCAMGzYsPProo2HkyJFh9OjRYdy4ceHll18OEyZMCBMnTgyTJ08OU6dODZ988kn44osvwrfffhtmzZoV5syZE+bNmxf++OOPsHjx4rB06dKwZMmSsGjRotgyP+Z1vK6f4+d6G1O1LW/T2/Y+vC/v0/v2MfhYfEw+Nh+jj9XH7GN3H65UX9wn9819dF/dZ/fdBrawiW1C1f3Pn/1+b7TXIXgg5hVqByl+D01WW9RATA/g9Huzvtb1AE81FAIIIIBAlglwuBUs4P8zV8G7YPMRE/D/0V8U79Ps2bND//4eXxNfkp2t++C+JBy9++i+JixiEoGsEmiko31KuVVJLQ9k80C4C1IfYB6BNAL+xfokPe4r3v2q9hWlt+IrKKkptJbpkbHKucrWyrbKhcqLCoUAAggggECCAJMIIIAAAggggAACCCCAAAIIIBB9AXqIAAIIIIAAAggggAACCCBQRgEPtrxb2/DF0T0I61hNf6WUpPbXypspFAIVJBDZza6nnrVWuipXK48ovstgfOCkB7l5sJsHvXnwmwdOejDcwVrPg+M8SE6TFVO1a9cODRo0CNtuu21o06ZNOPDAA8Oxxx4bunXrFnr37h369esX7rrrrjB8+PAwZsyY8Prrr4dp06aF6dOnh99++y12wx23M2bMiC33417P6/t5t9xySxgwYEC49tprwxVXXBH69OkTevbsGc4777xw5plnhtNPPz2cdNJJ4fjjjw8dO3YMRxxxROjQoUNo165d2GeffULbtm1D69atQ4sWLUKzZs3CNttsE7bYYovQpEmTsPHGG4f1118/1KlTJ6y55pph9dVXD6usskqoVq1aqFGjRmyZH/M6XtfP8XO9DW/L2/S2vQ/vy/v0vn0MPhYfk4/Nx+hj9TH72N0H98V9ct/cR/fVfXbfbWAjm9jGN/RxazMv9+Nez+v7eTa2dffu3WP2fg38Wvg18Wvj16hiXv38rfo95vda6kDM0VpjsvK94nM6/Z59V9N+D/u97Pd0G837Pa6GQgABBBBAIPcEGGCZe695WXv8uzZwq5JfV199dfjuO19MJX9RVk342N2HlIN2H93XlMXMIvCvQGY3XXR405TDlNQaqgVNFf+ypIZCIK2Avwy6Umu8rfgX6wfUdlTWUdLVN3rQX+T6PVhL0/6C6Ha1nysUAggggAACCCCAAAIIIJA9AhwpAggggAACCCCAAAIIIIAAAghEX4AeIoAAAgggkL0Cc3Xopbl75f16ngdlfqT2cmULhUIAgRUCHmDm8+Z8HqbvQPmwFnsg2jy1HuA8Ue1DymVKJ6Wl4kFtasq3Nthgg9C8efPYQMlTTjklXHrppWHgwIHhqaeeCuPHjw9TpkwJ33zzTfjll19id3qcP39+7Hzujz/+OLz11lth7NixYcSIEWHQoEGxm+lccsklsTtRpt6dsXHjxqGK785YvnAVvDVb2cx3tvQdLn2nS5v6zpc29k1/7r777pi9XwO/Fn5NfL66XyPfldOvmV87v4bj9Vr6NfVr69fYr7UHZvq193uggrrj96zfu34P+73s9/Rb2pff436v+z3v975/BrpouX8m/LOhSQqBLBbg0BFAAIE0AgywTIPDQ4UK3KBHfPcyNSEsXrw4dmWT2EwW/uMrhbgPCYfuvrmPCYuYRCArBGrqKP3llwdRpg6AW6jHTlFOUBg8LASqQIE6Wnqs8qDiKxT5y6ArNL2LUlS9phUuVnZQNlPOUHwlrsVqKQQQqCQBdoMAAggggAACCCCAAAIIIIAAAtEXoIcIIIAAAggggAACCCCAAAIIIBB9gQrsoe9Q1vDf7W+n1oNnvlD7ieILsXuZJikEIi1QT73zOXHHq/XPgAeSvaPpXxQPMPN5cz4P0wOQj9MyD0TzuXWaLHv5Loy+66IH0Z188smxgZO++6EH2U2aNCnMnDkz/PPPP+HHH3+MDaL0IL37778/XHPNNaFHjx7hsMMOC3vssUdo3rx52GSTTcK6664bu9Nj2Y+MLVSGgO/K6dfMr11zvYZ+Lf2a+rX1a+zX2q+5B1/6PeD3gt8Tfm/4PeL3igdi+r3j95DfS35PleOx+73u97zf+/4Z8M+Cfyb8s+GfEf+s+GfGPzsefOmfJf9MleMhsCkEEEAAAQQqX4ABlpVvHoU9enCWB9zk98VXOLnnnnvy54sxkRGr+Jh97CkH4765jymLmUUgowUO0tH5rpUeRKnJpBqrOd+18gG1FAKpAs21oLfyquIrD41Qe6LiKxSpKbR+0CNDFF/ByL9Q763pAcpUhUIAAQQQQAABBBBAIC5AiwACCCCAAAIIIIAAAggggAAC0ReghwgggAACCCCAAALZI+CLrxd0tNtooc+d9F0t/6fpaxSfc6aGQiArBTzgywO/jtfRe/DwcLWTFA8Q+1nt28owxQPIPJBsMGhltgAAEABJREFUZ02vq5S6PMjNg93atWsXPPitb9++wYPhRo0aFTw4bsaMGbGBk3PmzAlTp06N3WFy8ODBsYGTvvuhB9m1atUqNGzYMFSvXr3Ux8EToyXg94LfE35v+D3i94oHYvq944GYfi/5PeWBmH6P+b3m95zfe34P+r3o96Tfm36PllHHPyP+WfHPjH92PPjSP0v+mfLPlgdf+mfNP3P+2fPPoH8Wy7hbno4AAggggEDFCzDAsuKNo7qHO9QxD8ZRs6K6d+8e3n7b/x9pxXym/+tj9TGnHKf75L6lLGYWgYwW8KC253SEmyup1UsLDla+USgELFBD/xyqDFS+VqYo/ZW9lKLKXzBdpZVaK/WVk5RHld+UiBTdQAABBBBAAAEEEEAAAQQQQACB6AvQQwQQQAABBBBAAAEEEEAAAQQQiL4APUQAgUIEfI7kC4U8Fl+8tSYuVXzBf1+AXZMUAhkr4AFfe+jozlQGKW8qcxUP+PJJzR5E6cHDnbWsleL11ZS8atWqFTxI7cgjjwy9e/cO9913Xxg/fnzwoLa///47eJCbB7uNGzcuePDbtddeGzwY7vDDDw8eHNeoUSMGTpacnWcUU8ADMf0e83vN7zm/9/we9HvR70m/N/0e9XvV71m/d323TL+X/Z72e9vv8WLurqDV/LPlwZf+WfPPnH/2/DPon0X/TPpn0z+j/lltqw14fTUUAggggAACZRUon+czwLJ8HHN1K+er48uV/OrSpUv47rvv8uczdcLH6GNNOT73xX1KWcwsAhkr4F9EPODNgyhTD9JXgfGXATemPsB8Tgr4S89z1XPfzXSh2qeVHsqmSrrywEkPoPRASg+o9MBKX1nI77t0z+MxBBBAAAEEEChPAbaFAAIIIIAAAggggAACCCCAAALRF6CHCCCAAAIIIIAAAggggEDlCPi8oXba1XrK2YoHv6gptCYX+ggPIFC5Aj7n3XdV9eAt31DgWe1+huK75o1Xe6fSTdlVqauUqmrWrBmaNm0aPODMA888iPK1116LnRu9YMGC4EFqTz75ZOjfv3849dRTwx577BE8qG3VVVct3v5YC4EqFvB71e9Zv3dPOeWU2HvZ72m/t/0e9zn2fs/7ve+fAf8s+GfCPxtlOHT/TPpn0z+j/lmdoG35Z9c/w/5Z9s+0f7ababl/1tVQCCCAAAIIVK4A/wGqXO+o7e1Ddcj/R0fNivr6669jv1TMnesLTaxYlmn/+tj8f/Z8rCnH5r64TymLmUUgIwV66qjigyg1mVQ3aM631X9XbaUXO8wYgQN0JLconyj/U/6rHKgU9d/+qVpngLK3UkfppAxRflAoBBBAAAEEEEAAAQQQQAABBGIC/IMAAggggAACCCCAAAIIIIAAAtEXoIcIIIAAApEW8EmeHuTSRr1sovRVfJ6RmqQamTTHDAKVI1BPu9lf6a0MV3xO2z9qfVdVz3v5wZpvpJS4PFDMA8aOOOKI0KtXr3DvvfcGDyjzwLKFCxeGadOmBQ84iw+i3HPPPUODBg1KvB+egEA2Cvi97ve8BxD7Z8A/C/6Z8M+Gf0b8s+LBl/7Z8c+Qf5b8M1XKvvpn2D/L/pn2z3bqz/rF2q4/C/yZoEkKAQQqSoDtIoBACEUNssAIgaIE7tMKHsCjZkVNnjw5HHTQQbGrtaxYkjn/+v/Y+dh8jClH5T64LymLmUUg4wQ20xE9p3gQpZqk+kpzByn+RUMNlWMCjdXf0xV/qblA7fOK78q7jdp0tVgPPqOcofj9tYNa/1L6mloKAQQQiIoA/UAAAQQQQAABBBBAAAEEEEAAgegL0EMEEEAAAQQQQAABBBBAAAEEECidgO8g1k9P3U7x3cN8cfaZmp6k/KhkUpXlWM7Sk69XqMwSWFeHs5/i8x4fU+vzIH9W+4JS6rvarbHGGmH77bcPhx9+eP4gyldffTXMnDkzeKCYB4yNHDkyDBgwIJx22mnBA8o8sEz7pBBAoBAB/4z4Z8WDL/2z458h/yz5Z8rn6PtnzAOW44Mv/TPon8VCNlfYYo9vaaoHfUdLf2b7s8CfCf5s8GeEPyv21eP+7FBDIYAAAgggUD4C/g9Q+WyJreSywIXq/CNKfnkA41577RXefvvt/GVVPeFj8TH52FKOxcfuPqQsrqpZ9otAoQIn6xFfgcmDKDWZVIM15y+3xqmlckegrbp6nfKeMl25RzlCqaWkq8/14O2Kr/zjdQ/T9N3KNwqFAAIIIIAAAggggAAClSLAThBAAAEEEEAAAQQQQAABBBBAIPoC9BABBBBAAAEEEMg6gQ91xL44e2O1RyolLZ+D5POXSvq8il7/NO3gDsV9u1wtVTUCdbTbfZReyqPKF8ovyouKB1Meo9Y3CVBTvFpllVVCs2bNwvHHHx98t73nnnsuzJgxI/z555/hww8/DKNGjcofROlziBs2bFi8DbMWAgiUSMCDL/0z5gHL8cGX/hn0z6J/Jv2z6Z/Rzp07x35m/bNboh2E4M8Gf0b4s+IlPdefHf4M8WdJT837s2UdtVVU7BYBBBBAINsFGGCZ7a9g5hy/rxIxKvFwvv7669CmTZtwzz0e75P4SOVP+xh8LD6mlL37mH3sKYuZRSCjBNbW0TykeBClB8NpMr9+01RX5VTlT4WKtsD66l4XZbjiK/JMUNtH2UkpqvwllAeTb6sVt1bOVcYqyxQKgaIFWAMBBBBAAAEEEEAAAQQQQAABBKIvQA8RQAABBBBAAAEEEEAAAQQQQCD6AvQQgeILzC7+qrE1d9O/3ZWRyh+KB714kGYNTVdlddTOE09kvUrzHmiphqpggR20/TOUoYpvCjBP7cvKAMWvyxZqi12NGzcO7du3DxdffHF4+OGHg++ct2TJkjB16tQwbNiw0Lt373DQQQeFRo0aFXubrIgAAhUv4J9J/2z6Z3T48OGxn1n/7Ppn2PP+mfbPtn/GS3g0/gzxZ8kNep4/W35V688af+b00LQ/g9RQCCCAAAIIFC0QyQGWRXebNSpIwL8IP5K67e7du4fjjjsufPfdd6kPVfi89+l9+xgK2JmP1cdcwEMsQiBjBA7VkfiulR5EqcmkelpzTZVhChVdgZ3VtUuVN5Q5in/x88DweppOVzP14H2KP+fWVHuAcovyqUIhgAACCCCAAAKREKATCCCAAAIIIIAAAggggAACCCAQfQF6iAACCCCAAAIIIIAAAlkj4EEu8YP1+Uqef1ILfJexx9X6zmM11VZ2LdUOUy9Cf72WnadQ5SfgO8e10+auUl5Q5isfKHcpvqnAlmqLXTvttFPwnfDuuuuuMGHChDBv3rwwffr0MGbMmHD99dfHzktu2rRpyMvLK/Y2WTGzBTi63BLIy8sL/hnu3Llz7GfaP9v+GffPun/m/bPvzwB/FpRQxp81/swZqOf5M8ifRS9o2p9N/ozyZ5VmKQQQQAABBJIFGGCZ7MFc2QU86McDeJK2NGLEiLDlllvG/g/Q8uXLkx6riBnvw79AeZ/edwH78DH6WAt4iEUIZIyA36ceRNm4gCM6X8sOVyp/5LJ2SpVKoLhPWksrHq3cr/j1fUftNYqv8KYmbXkQZl+t0ULx++Z0taOUhQqFAAIIIIAAAggggAACCCCAAAIVL8AeEEAAAQQQQAABBBBAAAEEEEAg+gL0EAEEEEBgZQGPcvM5Tys/EoIHVfqxx/TgXMV3uDxWbS2lMsqDPL2/1EGWt2rn5ylU6QS20tNOVAYpUxXfOW6c2suV/ZXaSrFqhx12CKecckoYOHBgmDRpUvj777/De++9F+69995wxhlnhLZt24Y6deoE/ocAAtEX8M+6f+b9s+/PAH8W+DPBnw0edOnPCn9mlEDCn0X+TPJnkz+j/Fnlzyx/dvkzzJ9lJdgcqyKAQI4J0N0cEmCAZQ692JXY1Qu1Lw/qSRpJuXjx4tCnT5/QoEGD2EDLuXP9e7LWLMfyNj2w0vvwvrzPlM37mHxsPsaUh5hFIGMEdtWRvK94EKWapHpTczsq/1Wo6Ahsr65cpLyk/K48rpyiNFDS1U960HcwPV7tekpbpZ/i948aCgEEEEAAgaIEeBwBBBBAAAEEEEAAAQQQQAABBKIvQA8RQAABBBBAAAEEEEAAAQQQqHABn5t5oPbiO0N+qbawWkMPHKGMUDzoUU2llAdZdtWeChpk2UPLI1AV3oXttIczFZ/b9qPaz5QHlW5KM6VY1bx583DyySeHO++8M0ycODH4PN8PPvgg3H///aFHjx6hVatWYdVVVy3WtlgJAQRyQ8CfCf5s8KBLf1b4M8OfHf4M8WeJP1OaNSv2x5DRvLI/u/wZ5s+yH7TQFwHwZ5w/6zRLIYAAAgjkmgADLHPtFa+8/t6nXTVXXlWSavbs2bGBluutt1447rjjwpNPPhn+/PPPpHVKMuPnehvelrfpgZXeRwHb8LH4mHxsBTzMoowXyI0D7KNuxgdRajKprtPc7soUhcpuAX8D1F5duEP5QvlQuVHZVymqJmuFaxW/FzZQ6y/+HlZb/qPWtVEKAQQQQAABBBBAAAEEEKh0AXaIAAIIIIAAAggggAACCCCAAALRF6CHCCCAAAIIIBBFAZ/X5vPftlTnfK6mz3H6XNMF1VIt9EA9NZVWPsfK51qlDrIcqCNgkKUQUuo/mvcApEfUfq98pNyp+G6kPm9Nk+lrww03DIcffngYMGBAmDBhQli0aFGYMmVKGDx4cDjzzDND69atw+qrr55+IzyKAAIIFCDgzw5/hvizxJ8pU6dOjX3G+LPGnzn+7PFnUAFPLWjRhlp4jOLPOH/W+TPPn33+DPRnoR6iSi3AExFAAIEsEWCAZZa8UFl6mB4wtI+O/RzlV2WlGjFiRDj66KNDrVq1wh577BF69uwZhg0bFt5+++3w3XffxQZeLl++PDgeSOllfszreF0/x8/1NrytlXawYoH37WPwsfiYVizlXwQyS2BrHc6LigdRqkmq/2luP+VShcpegc116L66zWi1C5QxylnKFkq6+kMP+gpqp6ltqOysXKZ4IK4aCgEEqlqA/SOAAAIIIIAAAggggAACCCCAQPQF6CECCCCAAAIIIIAAAggggAACCERfgB6Wq8A0bc3nOPm8uO01fbXyqRKv5zXh86LUVGqlG2R5cqUeSebtzANjT9VhDVNmKH69BqntpNRXiizfQa5bt25hyJAh4bPPPgs//PBDGDVqVOjVq1do27ZtqFGjRpHbYAUEEECgtAL+jPFnjT9z/NnjzyB/FvkzqXv37sGfUcXctj/z/Nnnz0B/Fvoz0Z+N/ows6pzfYu6C1RBAAAEEMk2AAZaZ9opU7PFU1dZ9h7ZNtPN+yiKlwHr99dfDTTfdFLp27RratGkTGjVqFBt4ucoqqwTHAym9zI95Ha/r5xS4sRULvS/v0/v2MaxYyr8IZJ6Ar3DiL5Q8iDL16Px/zptp4csKlX0C++iQb1D8+n6p1le36aB2NSVdfawHb1b8nlhLra/6dTj+EPMAABAASURBVL/aWQqFAAIIIIAAAggggEBRAjyOAAIIIIAAAggggEAuCuSp03WUJoq/V2+r1t/HHq/WF787T21PxXfSuELttcoA5RbFf0e6R+0DyjDlUWWk4gvmjVPr7+gnqJ2oTFamKp8oXyjfKv7udo7aeYpPDl2s1nfiWKLWf6+ar/YX5UflO+UbxXfw8HfBvrvHu5p/SxmvvKSMVZ5RfPG9EWqHKoMV/83Ax+pj9rG7D+6L++S+uY/uq/vsvu+u5zRVGivrKDZSQyGAQEQE6AYCCCCAAAIIIIAAAtki4N9//fvrtjrg7RRP3622JOWRef69vyTPKWzd+CDL5Skr+PyszinLojxbV507VvF3DvHvKu7TvL9XaKQ2ba211lph//33D1dccUUYN25c+PXXX8PUqVPDoEGDwgknnBC22mqrtM/nQQQQKLYAK5ZBwJ9F/ky6++67Y59R/qzyZ5Y/u/wZ5s+yYmzen4n+bPRnpL8T9memPzv9GerP0mJsglUQQAABBDJdgAGWmf4KRef4fldX+iobKb0U35FPTYWUt+19eF/ep/ddITtiowiUUWA9Pf8RxSdEpA64+1nLffWTHmr/UajsEGigwzxFeVzxZ49PuvFJLT6BRYsKLZ9k85wePVvxlcC2V3uR4ueriXrRPwQQQAABBBBAAAEEEEAAAQQQiL4APUQAAQSKFPDF5hpqLZ9ouZvag5XjFH9PfrHa65WBik+C9Pepb2r6I2Wm4u9jl6n1AEcPeJyqaQ+I9ABJD5j0xe9u1TJfEO86tVcq/huS/550vqbPUk5XTlJ8okxHtUcoHqTYTq0vpucBm6013ULxAM5t1Ppq5R7QubGm11d8oueaaldX/HfYamp9AmhttesqGyj+HtkXB/V3wT6xtLmWtVTaKHso+yoHKocoRyo+SaeLWt9Fwxds9LH6mH3s7oP74j65b+6j++o+u++v63m+AOB0tb8qNrKVzWz3hpY9q9jUtja2tc1t79fAr4W/s/ZJRGtrXQoBBBBAAAEEEEAAgTQCPIQAAggUKeALFvlulv7dvsiVE1Y4QNO+uJF/3/Xvymtovizl34V9J7LlCRvxhYl8kaMoD7L0dxuXq8/+TmCuWl/Yyd85+LsKzRZetWvXDu3btw833HBDeOedd8Lvv/8eXnjhhXDllVeGdu3ahXXWWafwJ/MIAgggkCEC/qzyZ5Y/u/wZ5s8yf6b5s82fcf6sK8ah+jPTn53+DPVnqT9T/dnqz9hiPJ1VEEAAgSgIRK8P/sNe9HpFjzJZwH+0vVEH6D86+4/EvsKuB0RqUZnK2/C2vE1v2/vwvsq0UZ6MQAUKHKVt+6QGD6LUZFI9oTkPyPMVsjVJZbjArjo+f+n3jlpfefx+tb7jpE8G0mSh9ZUeuUvxSTK11LZXfOKL73SpSQoBBBBAAAEEqlSAnSOAAAIIIIAAAggggAACCJRFwAMLPZDQAwcP1Ya6K/4e1Vf49omQHvzoQZAeDFmagX8HaXv+btaDMT0os6jvY7U69a+ArWxmOw+e9CBKD6b0oEoPrvQgSw+29ImmHnzpk4M+1HNnKL8pHqTp18yDNv0a+rX0a3qvHrtK8Wvt77392nvgaWb/PVoHTCGAAAIIIIAAAggggAACCGSFgC+EtKqO1BdD8oCWnzQ9XPFFiqqrLU09oCelDrL077EeZOnz+/Rw1ld99eAExVYeoDpR0/793d8JaLLwqlmzZmzg5PXXXx8mTpwY5s+fH8aMGRN69uwZdt5558KfmImPcEwIIIBAGgF/pvmzzZ9x/qzzZ54/+zwQ05+FaZ4af8ifqf5s9WesP2v9mevPXn8Gx9ehRQABBBDIcAH/IpDhh8jhRVjAV829UP3zgMjGan014H5qRylTFF/RIfHqQFoUftQ/fszreF0/x8/1Nrwtb1OrUAhkrICvcnWHju4JxXdZVZNfPinBV54+Rkv8XldTvGKtShWoq735ZJOH1Pp18lXSL9N0cb41ekXr+arivrq5r2zu13uMlv2tUAgggAACCCCAAAIIIIAAAgikFeBBBBBAAAEEMkDAf1uMD5z0IDoPpvOJIx446cF47+sYf1CWKL4g3btqn1buVvw9qk9a9ImQvhukvyf13R99ewN/d65VqCwQ8Gvl18x/n/Nr6NfSr+lpOnZfpd2v9TOa9ms/S+1SZbbi94a/D/dAzCs177tx+j3kO4IyEFMgFAIIIIAAAnEBWgQQQAABBBBYScAXcjo8ZemamvedJseq9XcRvtC9L8bk31u1qNgVH2SZ+AR//+GbI2TrIEvfqOQ6dci/m3+vdohiq/XVFlqrr7562G+//cK1114b3njjjbBw4cIwbty4cPHFF4fWrbkpW6FwPIAAApET8GeeP/v8GejPQn8m+rPRn5GrrbZaUf31Z60/c/3Z+71W9mexP5P92axZCoH/F2AKAQQyS8C/BGTWEXE0uSowUx1/XOmrHKnsqPiPqovVxsvTm2vGj3kdr+vn+LlaTCGQ8QJ76gh910oPqtNkUr2mOZ+I4C96NEllmIA/dy7RMY1XPPjbV+7uqukNlHTlX478JZwHg6+tFfdVblR8tW81FAIIIBBpATqHAAIIIIAAAggggAACCCCAAALZI+C/GXqQmwe7+e8zHvzmgZMeDBcfOOlBch4sFx846UF0HkznQXWnqqsHK/4udUO1VVJrr712aNSoUWjatGnYfffdQ/v27UPnzp3DGWecEc4///zQq1ev0Ldv33DllVeG6667Ltxwww3h1ltvDXfeeWe45557wgMPPBCGDRsWHn300TBy5MgwevTo2ImEL7/8cpgwYULsbg2TJ08OU6dODZ988kn44osvwrfffhtmzZoV5syZE+bNmxf++OOPsHjx4rB06dJYPO1lfszreF0/x8/1NqZqW96mr4rufXhfPnHH+/Yx+Fh8TD42H6OP1cfsY3cfrlRf3Cf3zX10X91n990GtrCJbULV/c8XnPR7o70OwQMxr1A7SPF7aLLaogZiegCn35u+4ntJT5TV5ikEEEAAAQQQQAABBBBAAIEyClT107fTAdRWCqt6euAMxRfK/1Ztf8UX0VdTrHpAa/n5avLLgzo9yNLfk+QvzNAJH+uhOjZ/j+Pvb8Zruo/SUklbO+64Y+jdu3d45ZVXwqJFi8KLL74Y++5kt918M7a0T+VBBBBAIGcE/Jno72D9Genve/0drj87/RlaDAR/Fvsz2Z/N/oz2Z7X/2+Lv5IvxdFZBAAEEEKgsAT6YK0ua/WS4AIeHQIULXKk9eBDl9mpTyycS7K2FHytUZgjU1GH4qmc+wcNfur2v+X5Kca4gM1Hr+TVtpdZXcj9F7ePKfIVCAAEEEEAAAQQQQACBKhVg5wgggAACCCCAQE4LrKfe+3YDvnjc1Zp+RPHVs31ShwdOepCbB7t50Ju/G/XASQ+GO1jreXCcB8lpsmKqdu3aoUGDBmHbbbcNbdq0CQceeGA49thjQ7du3WIn+vXr1y/cddddYfjw4WHMmDHh9ddfD9OmTQvTp08Pv/32W1i+fHmsnTFjRmy5H/d6Xt/Pu+WWW8KAAQNid2G44oorQp8+fULPnj3DeeedF84888xw+umnh5NOOikcf/zxoWPHjuGII44IHTp0CO3atQv77LNPaNu2bexuDS1atAjNmjUL22yzTdhiiy1CkyZNwsYbbxzWX3/9UKdOnbDmmmsG3/FhlVVWCY6nvcyPeR2v6+f4ud6Gt+Vt+qro3of35X163z4GH4uPycfmY/Sx+ph97O6D++Krp7tv7qP76j677zawkU2KY2RjnxjUvXv3mL1fA78Wfk382vg1qphXP3+rfo/5vZY6EHO01pis+KKGy9T6PfuuWr+H/V72e7qN5v0eV0MhgAACCCCAAAIIIIAAAghETMA3NVhbfeqi+HfEv9QWVo31wAXK30pJ6m6tXNAgy5Fa7oEwajKq1tXR+Pfhx9X+oTytnKb4d2s1BVfdunVjv/P7Qk7fffddeP/990P//v3D3nvvHfLyuKZRwWosRQCBzBWo/CPLy8uLfV/sz05/hs6cOTMMHjw49tnqz9gijsif0f6sfkbrLVD8Ge7Pcn+ma5ZCAAEEEKhKAQZYVqU++0YAgVwQ2F6d9MBKD7jTZFJ9qLk9Ff/xXw1VxQL/0f7PU8YpC5VRiq/S3kRtupqnB0coJyi+Mvuuav2a+uQOTVIIlEGApyKAAAIIIIAAAggggAACCCCAQPQF6CEC5SvgAWYeROkTDq/Sph9W/F2lv8f8SdO+QNxDai9TOiktFZ/UoaZ8a4MNNgjNmzePDZQ85ZRTwqWXXhoGDhwYnnrqqTB+/PgwZcqU8M0334RffvklLFmyJMyfPz/4xL6PP/44vPXWW2Hs2LFhxIgRYdCgQbET/S655JLYnShT787YuHHjUMV3ZyxfuAremq18R0vf2dJ3uPSdLm3qO1/a2CcG3X333TF7vwZ+Lfya+LXxa+TXyq+ZXzu/huP1Wvo19Wvr19ivtQdm+rX3e6CCuuP3rN+7fg/7vez39Fval9/jfq/7Pe/3vn8Gumi5fyb8s6FJCgEEEEAAAQQQQACBKhJgtwggUFYBX9x+uDZyqFJP6aw8pSxSUusFLfCgQzUlqoIGWVbXFjzIsp3aqq5NdABnK+7fL2r9+/DRatdQCi1f1MkXaHrzzTfD3LlzY7/z+0JOvphSoU/iAQQQQACBYgk0bNgwnHzyybHPVn/GvvHGG+Hyyy+PXayviA34s9uf4f4s92e6P9v9Ge/P+iKeysMIIIAAAhUhUG4DLCvi4NgmAgggkOUCZ+n4ffUsD6LUZFLdoblmygSFqhoB/zfwQO36v8r/lE+VW5XifBk2Retdr/i1rav2OGWoMkehEEAAAQQQQACBSAvQOQQQQAABBBBAAAEEEKhyAZ9EuIuO4njFA8g8kOwdTfskDA8w8yBKf195uZb5u0sPRKuj6XIp34XRd130IDqfOOJBdb5rogfZTZo0KfiK3f/880/48ccfY4MoPUjv/vvvD9dcc03o0aNHOOyww8Iee+wRmjdvHjbZZJOw7rrrhmrVqpXLsbGRihfwa+XXzK9dc72Gfi39mvq19Wvs19qvuQdf+j3g94LfE35v+D3i94rfM37v+D3k95LfU+V45H6v+z3v975/Bvyz4J8J/2z4Z8Q/K/6Z8c+OB1/6Z8k/U+V4CNHYFL1AAAEEEEAAAQQQQAABBDJYwHf9ekTHd4TiC+ocq9aDIP9U63rM/5QyHmR5fspzPcjSdxsrznllKU8t8+wW2sLFin+f/Ubt7cr+SqFVp06d0KVLlzB8+PAwZ86cMHHixHDllVeGXXf1fQMKfRoP5KgA3UYAgfIV2G233cJVV10V++z1Z7A/i/2Z7M/mIvbkz3Z/xvuz3p/5/uz3fwOKeBoPI4AAAgiUl4AHl5TXttgOAggggMAKgfpqnlA8iDJPbWLN1syRyjkKVfECqXvwlV26a6FRrqriAAAQAElEQVSvXuYv2sZq+lxlayVd+cs3P8fP9TZ21Mp9FAbICoFCAAEEEEAAAQQQQAABBBBAoIoF2D0CCCAQRQEP+PLALw+ivFId9B0aJqn1ALGf1b6tDFM8gMwDyXbW9LpKqcuD3DzYrV27drErbvft2zd4MNyoUaOCB8fNmDEjeLCcTwqZOnVq7A6TgwcPjg2c9N0PDzvssNCqVavgK3ZXr+7zDkt9KDwxQgJ+L/g94feG3yN+r3ggpt87Hojp95LfU35v+T3m95rfc37v+T3ogZh+T/q96fdoGWn8M+KfFf/M+GfHgy/9s+SfKf9s+cQl/6z5Z84/e/4Z9M9iGXfL0xFAAAEEEECgnATYDAIIIIAAAgUJLNRCD6g8Sq0HW/rcPA+G1Gyxy+eC+ffF+BN8wf7UQZar6UFvd2+1FV0NtYPzlDeULxTfCCDx+LQouZo0aRLOOuus8Pzzz4d58+aFoUOHhs6dO4dy+F06eUfMIYAAAggUW8Cfwf4s9meyP5v9Ge3P6ib6zC5iI/7M92e//xvg/xb4vwn+b0MRT+NhBCIjQEcQqBIBBlhWCTs7RQCBCAt0Ut9810p/YaPJpPJVs5pqySiFqjyBPbUr/6LxgVpf2cVXGTtM02so6cp3tfSXZb7LZS2t6Cue3aP2/9g7E7irpv2Nr2MshRIyRCH3pi4ylfEq5JrJzTyEMuVv6JpKoUhFrjIPiczzmAyX5F5umSKuDDclkXnIEG7C/3lOznn3Pu955/O+7xm+fdbTGvfaa33P2Xutd5/9W2uOhIMABCAAAQhAAAIQgAAEIAABCECguAnQOwhAAAINRcAGX9vrZCdI10jPSV9INviy4ZeNKM9V/BCpq+Ty8mrumjVrFmyk9te//jWceeaZYezYseGZZ54JNmpbuHBhckcDG7s99thjwcZvw4YNCzaG69mzZ9Jwcu211w42lqv5mTkCAlUT8HfL3zEbYvo75++ev4P+Lvo76e+mDTH9XfV31t9d75bp77K/0/5u+zte9ZkqLOFryy8u+VrzNedrz9egr0Vfk742fY36Wv2zanF5eTgIQAACEIAABAqcAM2HAAQgAIHiIuBF9P1u3nc17JYX2veiOzZk8aI77XW83xvLZmQ5UXn1YWTpBX6OVd3/kOZKo6VtpQpd586dgxcnmjp1anjvvffC5ZdfHv7yl79UWJ4MCEAAAhBoXAK+R/te7Xu2792DBw8OvpdX0SqPBR4TPDY8qbLHSR4z5OEgAIEaEKAoBKokgIFllYgoAAEIQKBaBLxClX9YtxFl5sT1f6rBDz/8o7xXQFYUV48EVlPdvSV/FuY9WeEB0iZSZe43ZT4u+cHYBvI7Sg47TUEcBCAAAQhAIJ8J0DYIQAACEIAABCAAAQhAAAIQyHMCS6p9G0veFW+kfL+M9758P8N8Rv4Vkp8jbyO/lVQrt9xyy4WNNtoo2ODMhmc2opw8eXL44IMPwvfffx+mT58e7r333jBy5MjQt2/fsP322wcbtS299NK1Oh8HNTQBzufvqr+z/u726dMn+V32d9rfbX/H/V33d97ffV8DvhZ8TfjaqAM9X5O+Nn2N+lr9p+rytetr+BGFfU37NyBf4/z+LiA4CEAAAhCAAAQgAAEIQAACBUTAi/Tv9Xt715fvRXdmyn9Z8t94w+VHXRNF/FzHBi8K1sk119F+z+1h+V7gx+8f9ghBsQqc/x4eNWpUeOutt8Krr74avDjRlltuWUFpkiEAAQhAIF8J+N59/vnnJ+/lvqf73u57fBXt3Un53mTGY8YEhT2GeCxREAcBCEAAAnUl4Ml/XevgeAhAAAI1I1B8pXuoS69J/mFdXsz9Q7GNpOskXP0R8Mrt56j6f0sfS+Olg6SqVpCeozLXSj2lZtKuklcfe1s+DgIQgAAEIAABCEAAAhCAAATqQoBjIQABCEAAAqVLYBV13dsFeOG32xT28+Of5U+XvCvemfJ3k9aWauxsKGaDsX333TecccYZ4brrrgs2KLNh2YIFC8Jrr70WM6Ls1q1baNOmTY3PwwEQKEQC/q77O28DYhsS2/jS14SvDV8jvlZsfOlrx9eQryVfU7Xsq6/h3XWsr+lb5fsa97Xua95x3wN2VnrmwpxKwkEAAhAoIgJ0BQIQgAAEIAABCBQ2gX3V/GwrT22m9L9L/ttulvyos5HlE0qorZHlHjrWmwfMl+/33PaUX6Hr3r17uOKKK8JHH30UnnnmmXDaaaeFDh06VFieDAhAAAIQKCwCvqf73u57vO/1vud303P9KnrhsWS8ynwjeUxxXMF6dFQNAQhAoMgJYGBZ5B8w3YMABOqdwAU6g40osz2xOEt5fonmv/JxuSXQQtUdIN0gzZOel4ZKW0tVOa8sPVCFNpXWkY6THpR+lHAQgEAJE6DrEIAABCAAAQhAAAIQgAAEIAABCBQ/gXrooXe28yJ8ftnubtX/rvSZ9Lg0QjpY8iJ8CfnVdk2bNg0bbrhh6NmzZ9qI8umnnw5z584NNhSzwdh9990XLrzwwnD00UcHv2xhw7Jqn4CCEChBAr5GfK3Y+NLXjq8hX0u+pmx86WvMBssp40tfg74Wa4jKv7/7mveOlr4H+IVbryjve8NdqsvGmF5pvqoFIlUUBwEIQAACEIAABCAAAQjUlgDHQaAGBLwQ/80q/4OUzfnvvPWyZCynNP/N540BFKzSdVSJYdJ7kncd8+YBSyqc1Xlns4svvji89957wX+vnnDCCWH11VfPWpZECEAAAhAoHgK+1/ue74XiZs+eHbyzpceESnroccpjiscWjzEeazzmVHIIWRCAAAQgkI2Ab6jZ0knLbwK0DgIQaHwCNs57Ts2wEaW8mJum2DaSfziXh8sRgY1VzxnSJOlr6U7pSGkNqTL3qTJvkvwik1926qbwSOlVCQcBCEAAAhCAAAQgAIF8JkDbIAABCEAAAhCAAATyi0BLNWdHyc8p/XxypsJfSF6Ez8+D91M42wt3Ss7ullhiibDxxhuHQw89NHi3vYkTJ4b3338//PDDD+H1118P999/f9qI0rsVrLXWWtkrIhUCEKgTARtf+hqzwXLK+NLXoK9FX5O+Nn2NHnLIIclr1tduDU/oe8P+Osa/Tzwp/0vJC3T6XnK6wr63eHFJBXElSIAuQwACEIAABCAAAQhAAAKNR8Dv+vXW6VeWUgYqPytcHWcjy6dUsCIjy2WVd5Tk991myB8ktZOyus6dO4fzzz8/vPnmm2Hq1Knh1FNPDe3atctalkQIQKAgCdBoCNSIwDrrrBNOO+205JjgscFjhMeKSirxoOGxxmOOxx6PQU0qKU8WBCAAAQhECGBgGYFBEAIQgEA1CfRXOT9YsRGlgjF3iWKbS1MkXN0I+AHTXqriSskrO0+Xf6G0g1SVe0EFzpP8Ga0m/wjpDukrCVdvBKgYAhCAAAQgAAEIQAACEIAABCAAgeInQA8hUFIENlFv+0nexeAd+X6+6Jfm/JzyAMXbS9V2bdu2DXvssUcYMGBAuO2224J3zlu0aFGYPn16uOWWW8KZZ54Zdtttt7D22mtXu04KQgAC9U/A16SvTV+jt956a/Ka9bXra9hxX9O+tn2N17A166u87yUXyfe9xYtL+l7je87xSvM9SB4OAhCAAAQgAAEINAYBzgkBCECg5Aj8qB57ERy/r9Za4WOlZ6XfpKjzgjnReHNFvJBOF/kp5w0AxiriZ0nj5Ff4vluHDh3CoEGDwiuvvBJeffXVMHjw4LDBBhvoEBwEIAABCECgjIDHBo8RHis8Znjs8BhSVqJcyGOPxyCPWx6TPDaVK0QCBCAAgRBgkCKAgWWKBD4EIACBqgm0VZEHJRtRyou59xXzw5VT5eNqT+APOvRE6RHpe+khyS8weWVnBSt03yjnbqmPtKa0pXSuhKGrIOAgAAEIQAACJU2AzkMAAhCAAAQgAAEIQAACEKgegRYqtos0VHpC+lZ6RfICcIfJ97NLedVzm222WfBOeFdeeWX45z//Gb766qswZ86cMGHChDBixIhw8MEHh4022igkEonqVUgpCECgcgINnJtIJJLX8CGHHJK8pn1t+xr3te5r3te+7wG+F9Swab7X+J5zlY7zPcj3oicU9r3J9yjfqxTFQQACEIAABCAAAQhAAAIQgECOCHjnShtHHqz6zpbGS35nbYj87aTMhzetlJbplleCjSz9XuF/FJ4s9ZW8w6W8uGvatGno27dvePrpp8Nbb70Vhg0bFjbZhDV24pQqiJEMAQhAAALJMcNjh8cQjyUeUzy2VIDGY5HHJI9NHqP8njvPGCuARTIEIFDaBDCwLO3Pn95DAALVJ3C4ir4m7S1lupuUsJE0QaqTK9GDe6jfF0ueuHtl5ssU3l1aSqrMva7MUdKOkif7XuX5BoU/knAQgAAEIAABCEAAAhCAAAQgAIG8JUDDIAABCEAgLwj8Ua04QrpGmi5557jH5J8j7Sz5xTh5VTu/ANenT59w1VVXheeffz4sXLgwvPzyy+G6664L/fr1C3/+859Dy5Ytq66IEhCAQMET8LXua97Xvu8Bvhf4nuB7g40ufa/wPaMGHfW9yPck35t8j/K9yvcs37t8D/O9rAbVURQCEIAABBqSAOeCAAQgAAEIQCAvCNhAci21xDt3efH+4QrfJU2T5kufSy9It0nnSb0lG1auLr8mbgUV7i/9Scrqdthhh3D99dcnF+IaO3Zs6N69e9ZyJEIAAhCAAASqS8BjiccUL/zmMcZjTSXHeozy+9qfq4yfL3aRj8sBAaqAAASKgwAGlsXxOdILCECg/gg0U9XjJBtRrig/6rzD4lFK8A/Y38rHVY+AH1h5NZR7VNzc/iHfK6J44q5ghW6hcmzEeoL89tLG0hnS0xIOAhCAAATqjwA1QwACEIAABCAAAQhAAAIQgAAEioGAnz/62eLd6swn0tvSjdKxkp81yqvade7cORx11FHhiiuuCFOmTAk//fRTeOWVV5Ivxx1//PGha9euYemll666ovwrQYsgAIF6IuB7gu8NNrr0S06+Z/je4XuI7yW+p2y8cbVvQ26lC/vedaMivpd9LN8vB/se53udojgIQAACEIAABCAAAQhAAAJZCRRzYgd1zov6nyx/tPSo5L+ZfpU/V/LOXdfLHyjtL20qZb4PqKTcunbt2oWzzjorzJgxI0yaNCl44Z0mTZrk9iTUBgEIQAACJU/AY4vHGI81HnM89ngMqgCMN8Dx80UvMOB3sA+poBzJEIAABEqKAAaWJfVxF1xnvTpCtNH+vv4QTSgfJgUCOSXgBy6vqUYbUcqLuYmKbST5x2t5uCoIeFWvYSrzkuQHVmPl95K88rK8Ct1M5Vwu7SHZ2HUv+VdJsyQcBCAAAQhAAAIQgAAEIFCyBOg4BCAAAQhAAAIQqJLABirhFwRulz9P+o90hbSf1Fqq0q222mphn332CRdeeGH45z//GX788cfw6quvhnHjxoUTTjghbLXVsHbvkAAAEABJREFUVmHZZZetsh4KQAACEMgk4HuH7yG+l/ieMn369OQ9xvca33N69uwZfA/KPK6C+GpK98vBvsf5Xud7nu99vgf6XqhsHAQKlQDthgAEIAABCEAAAhCAQLUIXKpSb0mPSGOkU6RdpT9KdXVfq4KXJS9s47+7vEHAF4pX6g488MAwYcKE8N5774ULLrggdOzYsdLyZEIAAhAobQL0PpcEPOZ47PEY5LHIY1Il9XdX3q3Sh9JQaW0JBwEIQKAkCdhgrSQ7XgSdXlN92ELatki1ofrlATv6ZsIyStvqdxVrv7dU/7wznzxcIxO4SOf3A5f15Ge605Vgg7/35OOyE1hFyYdKt0ifSf+SBkmbS1W5J1XgNMn3gT/IP0myQesi+TgIFCYBWg0BCEAAAhCAAAQgAAEIQAACEIBA8ROgh41NYH01oK/kZ5Lvy39TukY6SFpDqtJ5B7ljjz02jB8/Prz99tvh448/Dg888EA444wzwp///OfQhN0FqmRIAQhAoPYEfI/xvcb3nPvvvz95D/K9yPek4447LvgeVc3afc/zvc/3QN8LfU/0vdH3SN8rq1kNxSAAAQhAAAIQgAAEshIgEQIQyEcCs+rQqOgOl+NUz1nSAZLfc2shfyXpDOk36f+kPaWVpXKuffv2Yfjw4eHTTz8Nd9xxR9hjD79iWK4YCRCAAAQgAIEGI+CxyGOSxyaPUR6rKji5bVPOUZ6fJd4hv5uEgwAEIFBSBMoZWJZU7wu3swk1faj0mPRUkcq73F2nvmV+R22kNVnpxdjvf6hf3g1xuPylJVzjEOiq074g2YhSXsw9r1gX6WIJV56AHyrZiNLXqY0q/WO9jSxtbFm+dFnKBwpeL3nl+BXk7yz9XXpDwkEAAhCAAAQgAAEI1BMBqoUABCAAAQhAAAIQgECBE2il9h8o+cW32fL/K42V/EyyyhWWV1hhhbDzzjuHc889Nzz22GPh66+/Dt5B7pprrgm9e/cOf/xjLjY4UGtwEIAABOpAwPci35Ouvvrq5D3K9yrfs3zv8j3M97Kqqle+74m+N/oe6Xul75m+d/oe6nupiuAgAAEIQAACEIAABCAAAQgUNIGqDCx/VO+8AI13nxyj8InSblIHqanUVtpB8sI0I+TfLU2TdpQmSU9L/htKXnm36667hnvvvTfMnDkzDBw4MKy66qrlC5ECgXomQPUQgAAEKiPgscljlMcqj1keuyop7zHP9hoeA/etpBxZEIAABIqKQKbxWlF1rog700R920byD17e4bFYpS6Wc0sqpVj76z/U/Qe7/1BvqX7iGp6AV5pKGVFmnv1CJXgHVRv/KogTgebSXyUbQ3vFErMZpvh2UlXuORU4W7LBqn/YP1rhe6XvpGyONAhAAAIQgAAEIAABCEAAAhCAAASKnwA9hAAEIFAVAT+j9QrKz6rgF5JXUT5K/jpSpW755ZdP7hpw0UUXhRdeeCF888034YknnghDhgwJu+yyS2jRokWlx5MJAQhAIB8I+F7le5bvXb6H+V7me5rvbV6N3ve6arTT90zfO30P9b3U91TfW32PrcbhFIEABCAAAQjUmQAVQAACEIAABHJNwAaWX6pSv/vnv3XOV9h/9/xZfhtpOamTtJfUX7pCekx6R1ooZbo+SnhFuk/y+5zy4q558+bh5JNPDq+//np49NFHw1//6tfo4mWIQQACEIAABPKRgMcsj10ewzyWeUyroJ0eAz0Wekz02FhBMZIhUCEBMiBQUAQwsCyojyvdWO9g+X06RqDYCCyjDi0l4RqOQHud6lHpQinTzVTCrtIACReCHzT9TSCekGwMaaNIG0faSFJJFTr/QH+bcg+TvESXjTBtjGmjTCXhIAABCEAAAoVIgDZDAAIQgAAEIAABCEAAAhCAQD0TWEP195ZulT6VpkhDpW2lSt1yyy2XNJwcMWJEmDJlSvj222/DhAkTwumnnx66dPG6b5UeTiYEIgQIQiC/Cfie5nub73G+1/me53ufDTF9L6xG631P9b3V91jfa33P9b3X9+BqHE4RCEAAAhCAAAQgAAEIQAACjU7gbbVgZckLxxws34vI3CjfC8rMk18NF5qo0GnSe9L10iZSObfpppuGK6+8Mnz++edhzJgxYcMNNyxXhgQIQAACEIBAIRDwGOaxzGOaxzaPcRW022Oix8bZyvdY6TFTQRwEIACB4iKAgWVhfp7/U7NtrGTjpo8ULka5f4vUt0znvn+mxGLs88fq19eSDc4+l59bR20VEfCKGq8p00aU8mLOk8GNlfK4VKrOxr67q/OXSW9Lb0h/l3aWqnLTVOACySuBrSL/UMk/yvP9FggcBCAAAQhAAAIQgAAEIACBeiFApRCAAAQgAIHCJ7C9uuDnii/K9wtw4+UfInnhNnnZ3bLLLht69OgRhg0bFv71r3+FBQsWhMceeywMGDAgbLWV363LfhypEIAABIqNgO95vvf5Huh74bPPPpu8N/oeucwyXue10h77Xut7ru+981TS92Lfk31vVhQHAQjkDQEaAgEIQAACEIAABCCQKwKrqSJvFPCJ/FFSO6mc22uvvcITTzwRpk2bFvr16xeaNMG2pBwkEiAAAQhAIPcEGqBGj2ke2zzGeazzmFfBaddRusdK2zx47FxdcRwEIACBoiGAgWVhfpS/qNk2BltBfpsilY2x1lXfbEQqL+ncb/9V2lqxYuz3murXStKO0s8Srn4JtFD1N0s2olxOftTZ0NU7LXpnxh+jGSUSXk/97Cc9JHm33Efknyj9UarMLVDmfdIxUltpc2mw5JXA5OEgAAEIlCdACgQgAAEIQAACEIAABCAAAQhAAALFT6CKHi6p/L2l6yQvrviM/LOkLaRKnVdTPvPMM8NTTz0Vfvzxx/CPf/wjDBo0KGy33XaVHkcmBCAAgVIisO222ybvjb5H/vTTT8l7pu+dvodWg4Pvxb4n+97se7Tv1XvpON4zEAQcBCAAAQhAAAIQgECcADEIFBgBG1Z6owEbiQxS21eUyrnevXuHF198MTz00ENh552rsydBuSpIgAAEIAABCBQMAY91HvM89nkMrKDhfgffY6efF16sMh5T5eEgAAEIFDYBfvio/ueXryV/U8OKUepWWEP/efc8eUm3SP83leyKsc/uk/uG6p/APjqFd620EaWCMfegYhtJ3mlRXsm4HdTTC6Xp0rvSlZJ/IF9WfmVuhjIvkf4iNZd6SWOluRIOAhCAAAQgAAEIQAAChUiANkMAAhCAAAQgAAEI1D8BLzZ4uE5zt+SFFv1c9miFK13tuFWrVuHAAw8M48aNC3Pnzk3uGDBy5Miw4447hkQiocNxEIAABCBQGYFEIpG8Z/re6RXpfS/1PdX3Vt9jKztWeb5H+16dWqDT93Dfy31PV3bBORoMAQhAAAIQgAAEIAABCJQmAf8NM0Jd/1D6m1TOLbXUUuGUU04JM2fODOPHjw9bbOG1Z8oVIwECECgMArQSAhCoBQGPfR4DPRZ6TPTYWEE1pyr9A8ljayv5OAhAAAIFSwADy4L96Eqi4ZnfTxsgZqaVBAg6mVMCo1XbA9LaUqY7RQk9JT88kVfUzgbMR6qHd0resXOS/DOkjaXKnHeSfVQFTpY6SH+SPDn+h3xcoxDgpBCAAAQgAAEIQAACEIAABCAAAQgUPwF6CIGiILCOenGi9IT0pXSTtJ+UWlhRwfJuq622Cuecc0549tlnwxdffBHuuOOOcNRRR4W11lqrfGFSIAABCECgRgR8L/U91fdW32N9r/U91/feKiryvdv3cN/LfU/3vd33eN/rqziUbAhAAAIQgAAEKiZADgQgAAEI1COB5VX3UMnvBg6Qv6QUc6usskoYOnRo+OSTT8Lo0aND+/btY/lEIAABCEAAAqVGwGOhx0SPjUOGDAkeK7Mw8IZaHlu9OY/HWo+5WYqRBAEIlBEglI8EMFbLx0+FNkEAAvVBYFtV+opkI0p5MfesYptIl0rF7LZS54ZIU6V50g3SAVILqTI3W5lXS/tIzaTdpcukdyQcBCAAAQhAAAIQKE+AFAhAAAIQgAAEIAABCEAAAosJrC/PP6q/IN/PGf1ccWeFK3QtW7YMhx12WLj11lvDp59+GqZMmZJ8sW3bbf2It8LDyIAABBqDAOcsOgK+1/plYt97fQ/2vdj3ZN+bq+is7+2+x/te73u+7/0eA6o4jGwIQAACEIAABCAAAQhAAAL1TmBZnWGQ5N21zpHvBWPklbn11lsvXHrppUnDSi8606oVG3CV0QkhEIEABCAAgZIn4LHx3HPPTY6VHjPXXXfdbEyWU6LHWhtaeuz1GKwkHAQgAIHCIICBZWF8TrQSAhCoGwFP0lJGlJk1DVPCn6XpUrG5lurQgdKN0kfSFOlcaUupKjdZBc6UOkvrSf2kh6T/STgIQAACEIAABCAAAQhAAAIQgEDBEaDBEIAABCDQYAS8taQXuvMz2f/qrCOkLlKFrl27duH//u//wuOPPx6++uqrcPPNN4dDDjkkrLrqqhUeQwYEIAABCNQvAd+DfS/2Pdn3Zt+jfa9up3t2FWf2Pd/3fo8BHgs8JnhsqOIwsiEAAQjkhgC1QAACEIAABCAAgQiB0xW2YeUw+StKMbfWWmslDSvffffdcNJJJ4UlluCV6hggIhCAAAQgAIEMAh4rPWbOmjUrOYZ6LM0o4qg3/vHY6zH4DCfUh6gTAhCAQK4J8NdArolSHwQgkE8ENlBjnpQ8SZMXc28qtpN0tlRMzjtxelXgyerUV9Id0hHS6lJl7mNl2hDTBpk2zNxB8Yuk1yQcBCAAAQg0PAHOCAEIQAACEIAABCAAAQhAAAIQKCQCK6uxx0r/kLwy8Wj5lW45ufHGG4dBgwaFqVOnhvfeey9cfvnl4S9/+YsOKylHZyEAAQgUDAHfo32v9j3b9+7BgweHzp07V9V+jwUeEzw2+De743TAKhIOAhCAAAQgAAEIQAACpUSAvjY8gcN0ypmS338r9zdI69atw8UXXxzmzp2bNKxUORwEIAABCEAAAjUkYENLj6WjRo0KHluzHO4x+EKle0z22KwgDgIQgED+EsDAMn8/mwJqGU2FQF4S8A+0Ng60EWVmA69WwsbSJKnQXVN1YB/JfZot/xXJqwJ3k1+Vm6oCQ6StpDWko6S7pPkSDgIQgAAEIAABCEAAAhCAQAYBohCAAAQgAAEIQCBGoLlivaWHpc+la6QeUoVu++23D/6h/a233grTp08Pw4YNC1tuuWWF5cmAAAQgAIH8JOB79/nnnx9effXV4Hu67+2+x1fRWv9m59+zPlO5CZLHEI8lCuLyiwCtgQAEIAABCEAAAhCAQMES2F4t9zuBN8tvL8XcSiutFIYPHx4++OCDcOqpp8byiEAAAhAoPQL0GAK5IXDaaaclx9YLLrggtGzpPX7K1esx2WOzx2iP1eUKkAABCEAgHwhgYJkPnwJtgAAEcknAq11410b/QLt0RsX+weEgvu4AABAASURBVNY7NPZT+iKpUF0HNfxk6VHpe+kB6ThpHaky97Uy75SOlGxQubX8odLzEg4CxUeAHkEAAhCAAAQgAAEIQAACEIAABCBQ/AToYWMQ2EMnvV3yQm3j5e8pVei6d+8errjiivDRRx+FZ555JviH9g4d/IizwkPIgAAEIACBAiLge7rv7b7H+17ve363bt2q6oHHkvEq9I3kMcVxBXEQgAAEIAABCECgAgIkQwACEKicgN+bu1FFnpF2kGKuefPmYciQIckdKwcOHBiWXjrztcJYcSIQgAAEIAABCNSQgMfWs846K2lo6TG3WbNm2WrwGP2MMjxme+xWEAcBCEAgg0AjRjGwbET4nBoCEMg5gf1U4+uSjSjlxdzdim0keYdGeQXn/qIWXyLNkN6Sxki7SlXdx6erzIWSJ6UryT9I8g/WH8vHQQACEIAABCAAAQg0MAFOBwEIQAACEIAABCAAgQIl0FHtHia9J3nXMT9nXFLhrM47m1188cXhvffeC08//XQ44YQTwuqrr561LIkQgAAEipFAqfbJ93rf8ydPnhxmz54dRo0aFTwmVMLDv3N5TPHY4jHmApX1mCMPBwEIQAACEIAABCAAAQhAoEoC/ptiiErNlo6QyjkvCDN37txw7rnnhgqMPcodQwIEqkuAchCAAAQgECfgsdZj7gcffJBccDOem455zJ6lmMfwCn9rUj4OAhCAQIMS8B8XDXpCTgYBCECgHgj4XnaF6rUR5Wryo+4XRU6QDpA+lQrFtVVDj5Huk7xL5ePy+0tV/aj8k8o8JHmXznXlbyINkCZLNXWUhwAEIAABCEAAAhCAAAQgAAEIQKD4CdBDCEAAAhURWFYZR0mTJC/8Nkh+Oymr69y5czj//PPDm2++GaZOnRpOPfXU0K5du6xlSYQABCAAgeInsM466yRfovKY4LHBY4THikp67kHjLOV7zPHY00fhJhIOAhCAAARyQ4BaIAABCEAAAsVGwM+tbFh5braO7b///uGNN95ILvzSsmXLbEVIgwAEIAABCECgngh47PXiax6LPSZnOU1CaR7DbWjpMV1RXI4IUA0EIFBLAjZKquWhHAYBCEAgLwh0Vytek2xEKS/mnlZsY+kqqRDc9mqkV+Z9Wf4c6VppX6mZVJl7R5mXSrtJLruP/Kslr/QrDwcBCEAAAhAoJgL0BQIQgAAEIAABCEAAAhCAAATqmUA31T9W+koaJ+0gZXUdOnQIgwYNCq+88kp49dVXw+DBg8MGG2yQtSyJEKgZAUpDAALFRMBjg8cIjxUeMzx2eAyppI8ee65Xvscij0n+PVBRHAQgAAEIQAACEIAABCBQXARq1RtvUPCwjvRzK29ioGCZ23LLLcOjjz4a7rrrrtCpU6eyDEIQgAAEIAABCDQ4AY/FHpMnTpwYPEZnaYDHco/pHts9xmcpQhIEIACBhiGAgWXDcOYspUqAftc3gaE6gY0o/yQ/052jhB0lr3IrLy9da7XqcOk26QvpGckr824mvyr3hAr8TfJToA7yT5Eek36VcBCAAAQgAAEIQAACEIAABCDQkAQ4FwQgAAEIQKDwCbRQF06V/iNNlvpKy0nlXNOmTUPfvn3D008/Hd56660wbNiwsMkmm5QrRwIEIAABCEAgGwGPGR47PIZ4LPGY4rElW1mlNZU8Jvn3QI9RHqvYekZQcI1EgNNCAAIQgAAEIAABCDQ2gYFqwAxpTynm1lhjjXD11VeHqVOnhl133TWWRwQCEIAABCBQIwIUzjmB3XbbLTlGe6xeffXVs9Xvsd1jvMf6bPmkQQACEKh3AhhY1jtiTgABCNQDgY1Up40RbUSpYMx5N0vvBHl+LDV/Il3UlLOl56RPpJukg6VWUmXufWVeJ/1Vai7tIo2W3pRwEIAABGpEgMIQgAAEIAABCEAAAhCAAAQgAAEIFD+BavbQzyuvVdnPpYulbIvZKTmEHXbYIVx//fXhq6++CmPHjg3du7OZWBIM/0EAAhCAQK0JeCzxmOKxxWOMx5pKKvMY5bHqM5W5RvIYJg8HAQhAAAIQgAAESpsAvYdAiRDwg6gX1NfhUjk3cODAMGvWrHDccceVyyMBAhCAAAQgAIH8IeCxevbs2cFjdwWt8ljvMd9jfwVFSIYABCBQPwTy3cCyfnpNrRCAQCETOFGNTxlRKhhzlynWWfqXlC9uBTVkP+l66QPJk77z5G8jVeXcj0EqtLnUTjpWul9aIOEgAAEIQAACEIAABCBQTAToCwQgAAEIQAACEIBAwxI4VKfzbmB+XnmMwktJ5Vy7du3CWWedFWbMmBEmTZoU+vTpE5o0aVKuHAkQgAAEIACBahLIWsxji8cYjzUeczz2eAzKWjgEj1nHKs9jmMeyQxTGQQACEIAABCAAAQhAAALFScAPosaoa577l1tkZc8990w+txo+fDjPrAQJB4E8IkBTIAABCFRIwM8CPXb7OaDH8iwFPeZ77PccwHOBLEVIggAEIJB7AkvkvkpqhAAEIFAvBNZUrfdKNqKUF3PzFNtXOlnKB7ehGnGa9KT0jXS31EdqI1XmvOLuLSrgl5tWlu+dOL0SxzSFcXlFgMZAAAIQgAAEIAABCEAAAhCAAAQgUPwE6CEEio7A2urRUOlDyc8hK1z998ADDwwTJkwI7733XrjgggtCx44ddQgOAhCAAAQgUP8EPOZ47PEY5LHIY1IlZ/VYdqvyPbZ5jPNYpygOAhCAAAQgUBMClIUABCAAgTwlcIDa9bZU7p3AVVZZJYwbNy48/PDDPLcSIBwEIAABCECgEAn4OaDHco/pHtuz9MFzAM8FPCfIkk0SBGpKgPIQqJwABpaV8yEXAhDIDwIHqxnetfKv8jPdbUrYSHpAaiy3tE68h3S59F/pdWmUtJNUlXtJBYZJ20qtpcMl9+lL+TgIQAACEIAABCBQfQKUhAAEIAABCEAAAhCAAAQgkJ2AjU/uUNb70jmSF7OTF3ft27cPXjH4008/DXfccUfYYw8/8oyXIQYBCOQBAZoAgRIi4LHIY5LHJo9RHqsq6L7HNo9xHus85nWroBzJEIAABCAAAQhAAAIQgED+E/B7zVeqmXdKbaWY69u3b3jrrbfCUUcdFUsvuggdggAEIAABCJQIAY/pHts9xmfpsucCnhN4bpDIkk8SBCAAgZwR8B8iOauMiiAAAQhUl0A1yy2rctdKNjhsJT/qflLkGOlQ6Supod36OuH/SROkBZJ9x52uaIXuO+XcI/WV1pK6SGdL/5ZwEIAABCAAAQhAAAIQgAAEIACBoiJAZyAAAQhAoFEJ7KuzT5Kelg6Usrpdd9013HvvvWHmzJlh4MCBYdVVV81ajkQIQAACEIBAYxHw2OQxymOVxyyPXZW0xWPeZOV7DPRYqCAOAhCobwLUDwEIQAACEIAABHJEYHvVM13qJ8Vcp06dwiOPPBLGjh0bWrXKfJUwVpQIBCAAAQhAAAL1RKC+qvXY7jHeY73H/Czn8dzAmzV5rpAlmyQIQAACdSeAgWXdGVIDBCBQPwR2VrWeCNmIUsGYe0Ix71o5Vn5DOu9I6Z0pvUOld6r0jpVext07WFbWjv8o82Kph7SCtL80TvpQwkEAAhCAQP4QoCUQgAAEIAABCEAAAhCAAAQgAIFiINBHnXhFuk/aQSrnmjdvHk4++eTw+uuvh0cffTT89a9/LVemiBPoGgQgAAEIFDABj1keuzyGeSzzmFZBdzwGeiz0mOixsYJiJEMAAhCAAAQgAAEIFCkBulV4BLxJwTNq9oZSzA0aNCi88cYbYffdd4+lE4EABCAAAQhAoLgIeKz3mO+xP0vPPEfwXGFwljySIAABCNSZAAaWdUbYWBVwXggUNYHh6p2NKP8oP9MNVMIu0kypvl0bncA/uN4t/xvpSek0yRM0eRW6n5XziHSi9AfJxqCny39KwkEAAhCAAAQgAAEIQAACEKgBAYpCAAIQgAAEIACBahFoolJ+dvme/OulTaRybtNNNw1XXnll+Pzzz8OYMWPChhtW9aizXBUkQAACEIAABPKCgMcwj2Ue0zy2eYyroGEeEz02zla+x0qPmQrmm6M9EIAABCAAAQhAAAIQKFkCfr/uH+r9eVLMde7cOTz33HNh2LBhsXQiEIAABAqXAC2HAASqQ8Bjv+cAngtkKX++0jx38BxCQRwEIACB3BDAwDI3HKkFAhDIDYHNVM2/JRtRyou5lxXbWhop1afbRpX7Yc0L8j+Q/IPrfvK986S8Ct27yrlS2ktqJu0pXSE1hCGoToODQJ4QoBkQgAAEIAABCEAAAhCAAAQgAAEIFD8BephPBFZTY/yG2SfyR0ntpHJur732Ck888USYNm1a6NevX2jSBNuScpBIgAAEIACBgiTgMc1jm8c4j3Ue8yroyDpK91j5sXyPnavLx0EAAhCAAAQgUBkB8iAAAQjUP4G+OsVrUg8p5k466aTw6quvhm228et8sSwiEIAABCAAAQiUAAHPATwXOPFE73dUrsOeO3gO4Y2UymWSAAEI1JAAxZMEMLBMYuA/CEAgDwj8TW1IGVEqGHN/V2wLaaqUa9dKFR4s3ST5JaTn5J8tdZGqcpNU4AzJO1SuL///pAmSd7CUh4MABCAAAQhAAAIQyAcCtAECEIAABCAAAQhAAAJFSMCGlX5uaiORQerfilI517t37/Diiy+Ghx56KOy8887l8kmAAAQgUEwE6AsEPNZ5zPPY5zGwAiItlO6x8yP5F0seU+XhIAABCEAAAhCAAAQgAIEGJnC5zjdWiq0Ettpqq4V77rknXHrppcrCQaA8AVIgAAEIQKC0CFx22WXJuYHnCBk99xzCGyl5TpGRRRQCEIBAzQlgYFlzZhwBAQjkloBXVH9IVfplIHkxN0exPaXTpFw675TpXTKfUaVfSLdJh0utpcrcPGXeIO0v+YWlneR7pdv/yM+Vox4IQAACEIAABCAAAQhAAAIQgAAEip8APYQABCBQWwIr6cAR0oeSF62TF3dLLbVUOOWUU8LMmTPD+PHjwxZbeO26eBliEIAABCAAgWIm4LHPY6DHQo+JHhsr6O+pSv9A8tjqRVkVxEEAAhDIKQEqgwAEIAABCECgPIG1lPSU5M0M5JW5/fbbL0yfPj306tWrLJEQBCAAAQhAAAIlT8BzA88RPFfIAsNzCs8tPMfIkt0gSZwEAhAoAgIYWBbBh0gXIFDABHqr7a9Je0mZbrwSvDPkI/Lr6pqpgn2layUbbXqnzOEKby9V5aaowDlSV6mN1Ee6R/pWwkEAAhCAAARKhADdhAAEIAABCEAAAhCAAAQgAIFGJrC8zj9UsmHlAPlLSjG3yiqrhKFDh4ZPPvkkjB49OrRv3z6WTwQCVROgBAQgAIHiIuCx0GOix8YhQ4YEj5VZeriU0jy2zpXvsdZjroI4CEAAAhCAAAQgAAEIFCuBRu3Xzjr789KOUsx5d6q77747tG5d1R4JscOIQAACEIAABCDHF61xAAAQAElEQVRQIgQ8R/BcwXOGLF323MJzDM81smSTBAEIQKBqAhhYVs2IEoVGgPYWAoHmauQNko0oV5Afdd8pcuTvcljBWrmOOqq/9Lj0vXSfdIzUVqrMfanM2yUbf64mfxvpfOlFCQcBCEAAAhCAAAQgAAEIQAAC+UKAdkAAAhCAAARKg8Cy6uYgybtreSG4pgrH3HrrrRcuvfTSpGHlOeecE1q1YgOuGCAiEIAABCBQ8gQ8Np577rnJsdJj5rrrrpuNyXJK9FhrQ0uPvR6DlYRrdAI0AAIQgAAEIAABCECgWAicrI48Ia0hpV2nTp3CCy+8EE488cR0GgEIQAACEChBAnQZAtUk4DmD5w6eQ2Qc4jmG5xqec2RkEYUABCBQNQEMLKtmRAkIQCC3BPZQdd610kaUCsacd6v0rpU2vIxlVCPi+9muKjdGekuaIV0i/UWqyr2iAiOkbtLK0iHSzdKnEg4CEIBATghQCQQgAAEIQAACEIAABCAAAQhAAALFTyDHPTxd9dmwcpj8FaWYW2uttZKGle+++2446aSTwhJL+BFprAgRCEAAAhCAAAQiBDxWesycNWtWcgz1WBrJTgVbKOCx12PwGQrjIAABCEAAAhCAQDkCJEAAAjUmcI2O8Ht98spcr169wtSpU0OXLl3KEglBAAIQgAAEIACBKgh47uA5hOcSWYp6zuG5R5YskiAAAQhUTCDbr+0VlyYHAhCAQN0IjNLhE6Rsy8KepvQ9pTlSdd06Knic9IDkXSoflX+y1EGqzP2gTB/jY9spvJl0lvRPCQcBCEAAAhCAAAQgAIFSIUA/IQABCEAAAhCAAATyk8BhatZM6SJpFSnmWrduHS6++OIwd+7cpGFlLJMIBCAAAQhAoDwBUrIQsKGlx9JRo0YFj61ZingMvlDpHpM9NiuIgwAEIAABCEAAAhCAAARqSKCVyj8tHSvF3Nlnnx3uueeesPzyy8fSiUAAArUmwIEQgAAESoqA5xCeS3hOkaXjnntMUvpKEg4CEIBAtQhgYFktTBSCAATqSGBLHf+iZCNKeTE3VbEtpL9L1XHeZdK7TXrXydk64GppH6mpVJnzrpZekWIXFWom7StdK70v4QqCAI2EAAQgAAEIQAACEIAABCAAAQhAoPgJ0EMIlDSB7dV7/9h7s/z2UsyttNJKYfjw4eGDDz4Ip556aiyPCAQgAAEIQAACtSNw2mmnJcfWCy64ILRs2TJbJR6TPTZ7jPZYna0MaRCAAAQgUGMCHAABCEAAAiVAYH310fPo7vLTbtlllw233357OO+889JpBCAAAQhAAAIQgEBtCXhO4bmF5xgZdeyguBd68JxEQVzjEOCsECgcAhhYFs5nRUshUKgEzlTDU0aUCsbcSMW2ll6WKnKrK+MI6Q7pK2myNEDaRKrM/abMx6VTpA2kjlJ/6QkJBwEIQAACEIAABHJDgFogAAEIQAACEIAABCAAAQjUncA6quJG6RnJP/bKK3PNmzcPQ4YMSe5YOXDgwLD00kuXZRKCAAQahgBngQAEipqAx9azzjoraWjpMbdZs2bZ+usx+hlleMz22K0gDgIQgAAEIAABCEAAAhCogEBXpdu4cmP5ade5c+fw/PPPh4MOOiidllcBGgMBCEAAAhCAQEES8NzCcwzPNTI64LmI5ySem2RkEYUABCAQJ4CBZZwHMQgUNYEG7pxXe3hM57QRpbyY+69iu0gDpWxuSyWeK02RPpL8Q+WB8rMuG6v0lJujwDVST8m/fO4q/1LpbQkHAQhAAAIQgAAEIAABCEAAAhAoCQJ0EgIQgAAECoaAf6MZotbOlrzInLy4865ac+fODeeee26owNgjfgAxCEAAAhCAAARqTcBjrcdc7xbtMbiCijxmz1Kex/Al5eMg0GgEODEEIAABCEAAAhDIUwK7qV3eLWot+Wm39957J40rsxg+pMsQgAAEIAABCECgPAFSqkfAcwwbWXrOkXGE5ySem3iOkpFFFAIQgEAZAf94XxYjBAEIQCA3BPqqmtckG1HKi7mxink1iOhOki2UdoB0gzRP8o6X/lFyK4Wrcl4p1oaam6qgV4s9Xv6D0o8SDgIQgAAE8p8ALYQABCAAAQhAAAIQgAAEIAABCJQigaPUaRtWeqE5BeNu//33D2+88UYYNWpUaNmyqnXn4sfmaYxmQQACEIAABAqGgMdej8Eeiz0mZ2l4Qmkew21o6TFdURwEIAABCEAAAhCAQAgBCBA4VAgmSstJaXfkkUeGBx98MCy77LLpNAIQgAAEIAABCEAg1wQ81/Ccw3OPjLo9N/EcxXOVjCyiEIAABBYTwMByMYdq/k8xCECgCgJ+0+cWlbERZVP5UfeVIp6UHCP/J8lGlmfInyR9Ld0pHSmtIVXmPlHmTdLB0kpSd8m7ZL4qHwcBCEAAAhCAAAQgAAEIQCAHBKgCAhCAAAQgAAEI1BuBjqr5YWmc1FaKuS233DJMnDgx3HXXXaFTp06xPCIQgAAEIAABCOSaQOX1eSz2mOyx2WN0ltIeyz2me2z3GJ+lCEkQgAAEIAABCEAAAhAoGQInqad+d1BemTvttNPCDTd434WyNEIQgAAEGpYAZ4MABEqNgOcep556arZue67iOUu2PNIgAIESJ4CBZYl/Aeg+BHJIoKfq8q6VNqJUMOYeUGwL6TvpSuldabp0obSDVJV7QQXOk7aWVpeOkO6QbJgpDweBEidA9yEAAQhAAAIQgAAEIAABCEAAAhAofgL0sBgIDFQnZkh7SjG3+uqrh6uvvjpMnTo17LbbbrE8IhCAAAQgAAEINC4Bj80eoz1We8zO0hqP7R7jPdZnySYJAhCAAAQgUAMCFIUABCBQmAROULMvlWJu+PDhYdSoUbE0IhCAAAQgAAEIQKAhCFx88cXBc5Es5/KcpV+WdJIg0LAEOFveEcDAMu8+EhoEgYIkMEatvl9aS8p09ylhGekd6SHJE5L15FfmvlHm3dJR0prSltK50lQJBwEIQAACEIAABCBQAARoIgQgAAEIQAACEIAABCCQJtBNIS8iN1x+OTdw4MAwe/bscNxxx5XLIwECEIBAvhOgfRAoJQIeqz1me+yuoN8e6z3md68gn2QIQAACEIAABCAAAQgUI4G+6tQVUsxde+21oZK5c6wskfwnQAshAAEIQAAChUjAc5FrrrkmW9O9YZTnMNnySIMABEqUAAaWJfrB020I5IjAdqrnVelkKdMt+D3hr/J3l5aSKnOvK/MiaUephXSAdKP0kVTfjvohAAEIQAACEIAABCAAAQhAAAIQKH4C9BACEIBAQxNoohN6cbrJ8rtIMbfnnnuGGTNmJFfPbdLERWPZRCAAAQhAAAIQyEMCHrO98r3HcI/lWZroMf9ppXsOwAAvEDgINAIBTgkBCEAAAhCAQMMROFynGivF3D333BOOOeaYWBoRCEAAAhCAAAQgkGMC1aru2GOPDZ6bZCnsOcxhWdJJggAESpQABpYl+sHTbQjkgMBg1fEvqbOUzTXLlhhJW6jww9IJUntpY+lMyT84ysNBAAIQgAAESp0A/YcABCAAAQhAAAIQgAAEIACBAibgBeTeVvvLLU63yiqrhHHjxoWHH344dOzYUUVwpU2A3kMAAhCAQCES8Bjusdxjusf2LH3wHMBzAc8JsmSTBAEIQAACEIAABCBQWgSKsree696U2bM777wz9OrVKzOZOAQgAAEIQAACEGg0Ap6beI6SpQE3K81zGnk4CECg1AlgYFnq34Bc9Z96SomA3/h5WR0+X6qp+68OuFzaQ1pO2lu6Spol4SAAAQhAAAIQgAAEIAABCEAg3wnQPghAAAIQgAAEqiLg312uVKE7pbZSzPXt2ze89dZb4aijjoqlE4EABCAAAQhAoDAJeEz32O4xPksPPBfwnMBzg0SW/PxNomUQgAAEIAABCEAAAhConEBPZXuuK6/M3XzzzeGAA7BRKCNCCAIQgECeE6B5ECghAp6jeK6Spcue0+yTJZ0kCECgxAj4h/4S6zLdhQAE6kCgnY59RdpMqq57UgVPk/4k/VE6SZoo/SLhIAABCNQrASqHAAQgAAEIQAACEIAABCAAAQhAoPgJ5FEPt1dbpkv9pJjr1KlTeOSRR8LYsWNDq1atYnlEIAABCEAAAhAobAIe2z3Ge6z3mJ+lN54bvKZ0zxXk4SAAAQhAAAIQqA0BjoEABPKGgOe192e2xnPiww47LDOZOAQgAAEIQAACEMgbAp6reM6SpUEPKM1zHHk4CECgsQk01vkxsGws8pwXAoVJYI6aPVSqzH2gzOulXtLy0s7S36UZEg4CEIAABCAAAQhAAAKlToD+QwACEIAABCAAAQgUJ4Gz1a1npA2lmBs0aFB44403wu677x5LJwIBCEAAAkVNgM6VIAGP9R7zPfZn6b7nCJ4rDM6SRxIEIAABCEAAAhCAAAQKhcBaaugtUsxdeeWVoW/fvrE0IhAoEQJ0EwIQgAAECoyA5yyeu2Rp9s1K81xHHg4CEChFAhhYluKnTp8hUDcCI3T4N1LUPaeIfwzcQv7a0tHSfdL3Eq6gCdB4CEAAAhCAAAQgAAEIQAACEIAABIqfAD2EAATqQOAPOvYf0nlSzHXu3Dk899xzYdiwYbF0IhCAAAQgAAEIFDcBj/2eA3gukKWn5yvNcwfPIRTEQQACEGhIApwLAhCAAAQgUGcC5QwPLrnkktCvX786V0wFEIAABCAAAQhAoKEIeO7iOUzG+WwD4blORnIhRmkzBCBQGwIYWNaGGsdAAAK3CcGL0mHSqtJ20gXSyxIOAhCAAAQgAAEI1C8BaocABCAAAQhAAAIQgAAEIJAfBLws/2tqSg8p5k466aTw6quvhm222SaWTgQCEKgBAYpCAAIQKGACngN4LnDiiSdm64XnDp5D9MmWSRoEIAABCEAAAhCAAATylMA4taublHYDBw4M/fv3T8drFeAgCEAAAhCAAAQg0AgEPIcZMGBA5pk91/GcJzOdOAQgUAIEMLAsgQ+ZLjYugSI9+wnqV1fpVulzCQcBCEAAAhCAAAQgAAEIQAACEChpAnQeAhCAAARKjsDl6vFYqYmUdquttlq45557wqWXXppOIwABCEAAAhCAQOkSuOyyy5JzA88RMih4DnG90jynkIcrFAK0EwIQgAAEIAABCJQogUHq91FS2u2///5h+PDh6TgBCEAAAhCAQDERoC+lQWDEiBHBc5qM3nrO47lPRjJRCECg2AlgYFnsnzD9gwAEIAABCEAAAuUJkAIBCEAAAhCAAAQgAAEIQAACEIBA7QispcOekv5Pirn99tsvTJ8+PfTq1SuW3ogRTg0BCEAAAhCAQB4Q8NzAcwTPFbI0x3MKzy08x8iSTRIEIAABCEAAAhCokgAFIFDfBA7SCYZJabf55puHW265JR0nAAEIQAACEIAABAqVgOc0nttktN9zH8+BMpKJQgACxUygAAwsixk/fYMABCAAAQhAPuYbnwAAEABJREFUAAIQgAAEIAABCEBgMQH+hwAEIAABCEAAAnlPYGe18HlpRynmvDvV3XffHVq3bh1LJwIBCEAAAhCAQCaB0ox7juC5gucMWQh4buE5hucaWbJJggAEIAABCEAAAhCAQKMRWE9nvl5Ku5VWWincfPPNYZlllkmnEYAABCBQngApEIAABAqDgOc0ntt4jpPR4rGKey4kDwcBCJQCAQwsS+FTpo8QgAAEIJB7AtQIAQhAAAIQgAAEIAABCEAAAhCAQPEToIcQKCNwsoJPSGtIadepU6fwwgsvhBNPPDGdRgACEIAABCAAAQhURMBzBs8dPIfIKOM5hucannNkZBGFAAQgAIF6J8AJIAABCECgIgKXKmM5Ke1sgLDBBhuk4wQgAAEIQAACEIBAoRPw3MZznIx+NFPccyF5uKIhQEcgUAkBDCwrgUMWBCAAAQhAAAIQgAAEIACBQiJAWyEAAQhAAAIQgAAEIACBeiFwjWodI8Vcr169wtSpU0OXLl1i6UQgAAEI1DcB6ocABAqbgOcOnkN4LpGlJ55zeO6RJYskCEAAAhCAAAQgAAEINCiBU3W23aW0GzNmTNh991hSOo9A7glQIwQgAAEIQAACDUfAc5zRo0dnntATH8+JMtOJQwACRUgAA8si/FDpEgQKhADNhAAEIAABCEAAAhCAAAQgAAEIQKD4CdBDCEAAAoVMoJUa/7R0rBRzZ599drjnnnvC8ssvH0snAgEIQAACEIAABKpDwHMIzyU8p8hS3nMPz0E8F8mSTRIE8pIAjYIABCAAAQhAoLgIbKruXCyl3d577x1OPvnkdJwABCAAAQhAAAIlSaCoO33KKacEz3kyOuk5kedGGclEIQCBYiOAgWWxfaL0BwIQgAAEIAABCECgDgQ4FAIQgAAEIAABCEAAAhCAAAQgkCSwvv6fJHWX0m7ZZZcNt99+ezjvvPPSaQQKkQBthgAEIAABCOQHAc8pPLfwHCOjRZ6DeC7iOUlGFlEIQAACEIAABCAAgeoRoFQdCFwWPXbFFVcMl156aTSJMAQgAAEIQAACEChKAp7zrLDCCpl9YyKUSYQ4BIqQAAaWhfyh0nYIQAACEIAABCAAAQhAAAIQgAAEip8APYQABCAAAQhAoKEJdNUJbdCwsfy069y5c3j++efDQQcdlE4jAAEIQAACEIAABOpKwHMLzzE6a66RUZfnIp6TeG6SkUUUAhCAAAQgAAEIQAAC9UbgfNW8jZR2Y8aMCW3btk3HCUAAAhCAQB0IcCgEIJDXBDznsZFlRiO3VZzVVwUBB4FiJoCBZTF/uvQNAhCAAAQg0AgEOCUEIAABCEAAAhCAAAQgAAEIQAACxU+giHu4m/r2tLSWlHZ777130rjSRpbpRAIQgAAEIAABCEAgRwQ8x7CRpeccGVV6TuK5iecoGVlEIQABCEAAAvVPgDNAAAIlR2AD9XiwlHa9e/cORxxxRDpOAAIQgAAEIAABCBQ7Ac99PAfK6OfZinuuJA8HgeIjQI9CwMCSbwEEIAABCEAAAhCAAAQgAAEIFDsB+gcBCEAAAhCAAAQgAIHqEDhUhSZKy0lpd+SRR4YHH3wwLLvssuk0AhCAAAQgkJcEaBQECpqA5xqec3jukdERz008R/FcJSOLKAQgAAEIQAACEIAABHJKwIYD6QrXXnvtkGUHp3Q+AQg0EgFOCwEIQAACEKh3Ap4DeS6UcaLYQhQZeUQhAIECJ4CBZYF/gDQfAhAoRgL0CQIQgAAEIAABCEAAAhCAAAQgAIHiJ0APIQCBPCNwktpzixRzp512WrjhhhtiaUQgAAEIQAACEIBAfRLw3MNzkCzn8FzFc5YsWSRBAAL5S4CWQQACEIAABAqGwE5q6UFS2p133nlhxRVXTMcJQAACEIAABCAAgVIh4DmQ50IZ/T1Ycc+Z5GU64hCAQKETwMCy0D9B2g8BCEAAAhCAAAQgAIGGIMA5IAABCEAAAhCAAAQgAAEIFC+BE9S1S6WYGz58eBg1alQsjQgEip4AHYQABCAAgbwg4DmI5yJZGuM5S78s6SRBAAIQgAAEIAABCECg+gSylzw7mrz99tuH3r17R5MIQwACEIAABCAAgZIi4LmQ50QZnY7NmTLyiEIAAgVMAAPLAv7waHrFBMiBAAQgAAEIQAACEIAABCAAAQhAoPgJ0EMIQAACEIBADgj0VR1XSDF37bXXhoEDB8bSiEAAAhCAAAQgAIGGJOC5iOckWc55pdI8h5FXGo5eQgACEIAABCAAAQjUO4EjdIY/S2k3ePDgdJgABCAAAQhAoCEIcA4I5COBLHMiz5lYhSIfPyzaBIE6EsDAso4AORwCEIAABCAAAQhUkwDFIAABCEAAAhCAAAQgAAEIQAACEMgvAoerOWOlmLvnnnvCMcccE0urQYSiEIAABCAAAQhAIGcEPCfx3CRLhZ7DHJYlnSQIQAACEIAABBqGAGeBQLERiFlTHnzwwWGnnXYqtj7SHwhAAAIQgAAEIFBjAp4TeW6UcSC7WGYAIQqBYiBQgYFlMXSNPkAAAhCAAAQgAAEIQAACEIAABCBQOQFyIQABCEAAAhCAQMkSOEA9v0mKuTvvvDP06tUrlkYEAhCAAAQgUPgE6EEhE/DcxHOULH24WWme08jDQQACEIAABCAAAQhAoNYE+ujI9aS0y7JTUzqPAAQgkM8EaBsEIAABCNQHgSxzI8+djqqPc1EnBCDQeAQwsGw89pwZAhCAAARqSoDyEIAABCAAAQhAAAIQgAAEIAABCBQ/AXoIgfon0FOnuFOKuZtvvjkccAA2CjEoRCAAAQhAAAIQyAsCnqN4rpKlMZ7T7JMlnSQIQAAC+U+AFkIAAhCAQL4QOCbakNNOOy1ssMEG0STCEIAABCAAAQhAoKQJeG7kOVIGhNgcKiOPaJQAYQgUCAEMLAvkg6KZEMgzAt+pPd9LX0gfSrOkGdI06d/S09Kj0v3SHdKN0tXSaGmkNEQaIPWXjpeOlA6S9pV2k3aQtpE2kzpJXuWhjfyVpebS0hIOAhCAAAQgAAEI5AUBGgEBCEAAAhCAAAQgAAEIFBSB7dVaP7eUV+bGjh0bDjvssLIEQhCAAAQyCBCFAAQg0NgEPFfxnCVLOx5QWjcJBwEIQAACEIAABCAAgZoS2EkHdJHS7uijj06HSzFAnyEAAQhAAAIQgEA2AlnmSF1VznMpeTgIQKAYCGBgWQyfIn2AQPUJ5KpkE1XUTGolrSmtK3WUNpW2lrpLu0peCf5A+UdIx0mnSGdK50ojpEukq6QbpNul+6SJ0iTpOell6Q3pXekD6XPJxp0L5f8sYeQpCDgIQAACEIAABCAAAQhAAAIQgEAGAaIQgAAEIJCdwFpKvkWKuSuvvDL07ds3lkYEAhCAAAQgAAEI5CMBz1k8d8nStpuV5rmOPFwJEaCrEIAABCAAAQhAoK4EYjsv7bfffuEPf/hDXessuON/+umnsPvuu4dEIpFWy5Ytwxtv+NXF3HbnzjvvTJ8jkUiEJZZYIjz++OMh81/v3r1j5bp16xa+/96vS2aWrDz+yy+/hGnTpoVBgwaFzp07h+bNm8fqXWaZZcJ6660XDjnkkHDrrbeGTz/9tPIKK8j1OZo1axare8KECRWUrn6y++y+JxJln43jTq9+LeVLTp06NSy77LKx9rZp0ya899575QvXMCVXn111TltT7tnKJxJlbBOJuoczP/ePP/44tG3bNsY6kaj7eRKJsjouvPDC6uAqV2bRokXhoIMOKte2IUOGlCtbnwnZPpdMjrU5v68TXy+JRBkrx50era8hPqNEYnEbfJ9wf6Pnd9zpicTiMolE7n1fl9FzRsNmnUjEz3nMMceEn3/2a+rRkjUP+7yJRFndjmfWUk3+5b6niURZvYlE9cLmbN6ZbfA1lEiU1eFr1u3KLFfqcc+RPFfK4MDKFBlAiEKgkAlgYFnInx5th0DjEFhKp7XkNapzG5qpBRh5CgIOAhCAQGEToPUQgAAEIAABCEAAAhCAAAQgAIEGIVDO8OCSSy4J/fr1a5CTcxIIQAACEIAABCCQCwKeu3gOk1GXjSs918lIJgoBCEAAAhCAAAQamgDnKyAC66ut+0lpl2VnpnReMQeaNGkSDjvssFgX58+fHyZO9F4RseQ6RWzM9dBDD8Xq6NKlS9hqq61iabmI/Pjjj+Hyyy8PK620Uth8883D8OHDw2uvvRYWLFgQq94GRLNnzw633357ksFqq62WbM8LL7wQfvvtt1jZYom4X7fddltYuND7fJT1at68eTn/zMtqJ5SPBN5+++2sBs533XVXrY2N87GftKnmBMaNGxcee+yxmh/IEUVPwMa3GZ3cX3HPqeThIACBQieAgWVNP0HKQwACy4IgTWAphTDyFAQcBCAAAQhAAAIQgAAEio4AHYIABCAAAQhAoNgIjFOHuklpN2DAgNC/f/90nAAEIAABCEAAAiVIoEC77DmM5zIZze+muOc88nAQgAAEIAABCEAAAhCokkBsxyUb+vXo0aPKg4q1wHbbbZfcZS/avwceeCB888030aQ6hefOnRueeeaZWB277LJLWHHFFWNpdY289NJLYcMNNwwnnXRS+Pbbb2tc3fPPPx+23HLLcMQRR9Tq+BqfsIEP+Oyzz8KkSZOyntW7eObyM896EhIbh0CWs/p6nD9/frkcG15Onjy5XDoJpUPg119/DWeeeWb48MMPS6fT9LRaBHbaaafgOVNG4WMy4kQhAIECJYCBZYF+cDQbAo1IwEsYLa3zLy+tInk11Pby/yRtLm0j7SjtLv1VOlg6SvIy8H+TP1AaKl0ojZGukcZLd0oPSF7yw3+ZTFX4FelNabY0T/pS8vl/kY9bTAAjzxD8fVxMo4T/p+sQgAAEIAABCEAAAhCAAAQgAAEIFD8BelhrAoN0pJ9Rylvs9t9//zBixIjFEf6HAAQgAAEIQAACBUjAcxnPaTKa7jmP5z4ZyUQhAAEIQKCQCNBWCEAAAg1EwO/2pU+VZUemdF4pBNZYY42wxx57xLr66quvhjff9OuLseRaRx599NHwySefpI9v0aJF6NWrVzqei8BTTz0Vdt555zBr1qw6V3fzzTeHffbZJ3z11Vd1riufKrDhnA3oUm1KJBKpYHjxxRfD1Kl+dTWdRKBICdiQ1ga1qe4lEmXfA6eNHz8+eCdYh1FpEvB94oILLgjefbg0CdDrighkmTPtW1FZ0iFQFQHy84vAEvnVHFoDAQgUCIFFauf30heSl+fwX+MzFJ4mTZGelh6V7pfukG6UrpZGSyOlIdIAycvDHy//SOkgyROM3eTvIG0tbSZ1ktaT2kgrS80lGxXaqC5l5Ok8jDwFppGcPw928mwk+JwWAhCAAAQgkMcEaBoEIAABCEAAAhCAAATygYCfOw6LNmTzzTcPt9xySzSJMAQgAAEI1J4AR0IAAo1IwHMaz20ymuC5j+dAGclEIQABCEAAAhCAALI82bQAABAASURBVAQgkCbgjRTWTcWWWWaZcPjhh6eiJeknEolw4IEHhqWW8qtwixEsXLgwPPHEE4sjdfzfhlqPPPJIrJYdd9wxdOjQIZZWl8j7778f+vXrF+bPnx+rpmnTpuHkk08OL7zwQvjiiy+Cd2b77bffguV2/fe//w1XXnllWG89v6YZOzTYGPHUU08NP//8czyjQGM2lLr33nvTrV9ppZXC8cf7FdbFSWZy0003Fa1B1WabbRYWLFiQ/Ozd19rK36ELL/QeK4u5pf5ff/31w0YbbZSKJv3VV189+LtZ23NFj/Nnt8QScdMHGyp37949ea6a/Pef//wnTJvmV54XH2Vj544dOy6O6H9/96dPn65Q8buafkaZ48X2228fvvvuu2p9r/z98/ewKqoPP/xwteqLfj8qC/u6ruqc2fKvu+665H0wW16u0vKRf676Vqz1+Brw3CnSP8+pPLeKJBGEAAQKkUB8llGIPaDNEIBAqRKIGnl6d8s6GnmGhjTytGHpQH1wQyX/lTlG/jXSeOlO6QHpMWmyZIPVV+R7KazZ8t3XL+UvkH6RcIsJ+MlWMwVbSWtKnqz6r91NFbaxrv+C3lXhntKB0hHScdIp0pnSuZK3LLhE/lXSDdLt0n3SRGmS9Jz0svSG9K70gfS59J20UPpZqsjw+N/Ky4Xh8TaqpyLDYxsdKxsHAQhAAAIQgAAEIAABCEAAAhUTIAcCECgxAn4j6Ppon/3CjFdez/jhM1qEMAQgAAEIQAACECgYAp7TeG7jOU5Go8cq7t/L5OEgUIoE6DMEIAABCEAAAlUQ2D2a750bl16aV4823HDDkGn4M3HixPD1119HcdUq7J0wn3322dixNuiKGnTGMmsYsWHR6NGjw8yZM2NHHnzwwcG7Zo4ZMyZ06dIltGrVKiQSZTv1NWnSJNgozoaZPvahhx4Kyy23XKwOGyZNmDAhllaoEe9IN2mSXwVc3IN111037LPPPrE++3P64AO/Gri4DP+XJ3D//feHgQP9CmxZng0dvSNk27ZtyxJzGPLuon379k0aCKeqtbHl9ddfn/xup9Kq4/t6ufPOO2OGtHvttVesnlwaWFenTZTJTwI2Ju7fv3/47LPP8rOBtCqE0PAQPGfafffYVMqNKJfgRAQBCBQWAQwsC+vzorUQgEB+EaitkecYdWOkNEQaINng8nj52Yw8KzOoW0rH+MlWbXby9Dn9Fy5GnoKYI+fPAyPPHMGkGghA4HcCeBCAAAQgAAEIQAACEIAABCBQFwKX6uDlpLSzAcIGG2yQjhOAQF4QoBEQgAAEIACBOhDw3MZznIwq/JvVZRlpRCEAAQhAAAIQgAAEGpNAfp07ZgSQxUggv1rbQK1ZccUVw6GHHho7m3ewmzFjRiytNhEbKP7www/pQzt06BBqs+teuoKMwJw5c4J394sm77fffmH8+PFhhRVWiCZXGE4kEsFGZm6rF3NJFbQxmndx+/HHH1NJBes/88wzYf78+en2/+lPfwpdu3YNW2yxRTpt3rx5wYa16QQCMQLZDB1dYPDgwTEDRaflSt4B09dm9LNz3cccc0zYe++9HayRbCwXNbS1UbH/tu7Z0/t3lFV11113hU8//bQsgVBJEvAYMHz48OSOmiUJgE5nJeDFKTIyYnOrjDyiEIBAgRDAwLJAPqhCaCZthAAEGoUARp4hsJNn2VcPI88Qli7DQQgCEIAABCAAAQhAoD4IUCcEIAABCECgQAicqnbGfsz0Cu68LCYqOAhAAAIQgAAEio6A5zie62R0zHMhz4kykqsXpRQEIAABCEAAAhCAQNESWFc9K7MmUySLkYBSS9PtuOOOYaWVVkp3ftGiReHuu+9Ox2sT8A6YmQZ7PXr0CK1bt65NdVmP8c6MNgxMZXo3wXPOOSd4l61UWnV9G34ef7z3iyg7wrs6ehfOspTCC33zzTfBOyxGW77TTjslDVB33XXXaHKynMvHEomEigwdjz766HDSSSfVCyF/Dn369Cm3O6uv1ZEjR4ba7AI7efLk4Gsm1eCOHTsG72bqHWyjO3C6jMumyhWrT7/iBJZYYolgo9to6uWXXx6eeuqpaBLhEifgZ3EZCDy3WicjjSgEIFBgBJYosPbSXAhAAAIQyD8CGHli5Bn9VuabkeeHatwsyUvJTZP/b+lp6VHpfukO6Ubpamm0NFIaIg2Q+kt+Wnik/IOkfaXdpB2kbaTNpE7SelIbaWWpuWQG8nAQgAAEIAABCEAAAhCAAAQgAAEINBCBzNNsqoSLpbTzKtannHJKOk4AAhCAAAQgAAEIFBsBz3U858nol+dEnhtlJBOFAAQgAAEIFCQBGg0BCOSGgBfiSNfUrVu3sOqqq6bjpR5Yf/31w8477xzD8OSTT9ZpF7tp06YFK1Wpd4c86CC/ipRKqbv/+uuvxypp3759WHPNNWNp1Y0kEolwwAEHBLczdYx337RxXSpeiP5//vOf2OdgQ9pNN13855INLaMGVd6lcerUqYXYzXprc2WGjqNGjaqVMW9Vjf3555/D6aefHqK7TfoYX6fjxo0L3nXW8ZrIRtOZu71utdVWoWXLlmGNNdYot7Ps+PHjQzHs3loTRqVetk2bNsE7VtrQMsXi119/DYMGDQpffvllKgm/xAl4kYTtt98+k8IemQnEIQCBWhNolAMxsGwU7JwUAhCAAARyTAAjT4w8o18pGzg2U0IryU8KvfJeR4X9RGxr+d0lLzvWU/6B0hHScZLfsjxT/rnSCOkS6SrpBul26T5pojRJek56WXpDelf6QPpc+k76+Xd9L/8LCSNPQcBBAAIQgECUAGEIQAACEIAABCAAgXomcFm0/hVWWCFceuml0STCEIAABCAAgQYgwCkg0PAEPOfx3CfjzLG5UUYeUQhAAAIQgAAEIACB0iPQJdrlLDswRbNLLuzd8DKNH995553w6quv1orFb7/9Fh588MFgP1WBd4js3LlzKlovfpMmTWq1s1+qMTZgs5Fms2bNwlprrZXUggULUtkF55v/nXfeGWxcl2r8lltuGdZZZ/FmY97BcLvttktlJT+vm266KVY+nVkuUPwJFRk6rrvuuuH666+vlaFjVdT8mY0ePTqMHTs2VtSGsLfcckto27ZtLL26kbfffjtmsJlIJMJee+2VPDyRSCSNixOJRDLu/yZPnhymT5/uICohAvvss0/o06dPrMcvvfRSGDNmTPL+EMsgUrIEssyhYnOskgVDxyFQwAQwsCzgD4+mQwACEGgQApykugQw8sTIM/pdwcgzBDOIMiEMAQhAAAIQgAAEIAABCOQzAdoGgeIhcL66so2UdjY0qO3LFulKCEAAAhCAAAQgAIECIOA5j+c+GU313MhzpIxkohCAQEkSoNMQgAAEIACBEDaKQujSBVuAKA+Hu3btGjp06OBgUjb0euSRR2plVPPRRx8FH5us6Pf/9thjj9C0adPfY7nxll566VhFb7zxRnj//fdjaTWJrLzyymHGjBnh+++/D3Pnzk3qsMMOq0kVeVU22+ew6667BhuiuqH+PPy5OJzSP/7xjzBz5sxUtKT9hx9+OHjHyCgE7+530UUXhXbt2kWTcxa2MduIEd4jIV7lueeeG+py35o4cWKYP39+utI//vGPYcMNN0zHN9lkk+C0VMLChQvDHXfckYrilwgB7+B71llnBRsRR7vs7/xzz3lvjmgq4VIlkOVeFJtjNToXGgABCNSYwBI1PoIDIAABCEAAAhDIVwKL1LDUronzFJ4lzZCmSVOkp6VHpfsl/9V/o/yrpTHSSGmINEDqLx0vHSkdJO0r7SbtIPlH+M3kd5LWk9pIK0vNJRvU+Wnd8gqvIjmvvfw/SZtLPnZH+btLf5UOlo6S+kk+50D5Q6ULJbfpGvnjpTulB6THpMmS+/KK/Del2ZL7+qV8L5P2i3zcYgL+PNjJczEL/i9CAnQJAhCAAAQgAAEIQAACEIBAFgIbKG2wlHa9e/cORxxxRDpOAAIQKCwCtBYCEIAABGpOwHMfz4EyjvQcyXOljGSiEIAABCAAAQhAAAIlRsDv9cRe/t9oo1i0UXDk20lbt24d9t3Xr0uVtcxGkjbSK0upXujZZ5+NGTquueaaIcuOV9WrrJJSNvJYaim/KrS40Pz588Nll10WvPPg4pTS/j/zc1hppZXCjjv6NbYyLo47PZXy1VdfxXY6TKWXmv/iiy+Gvn37hl9//TXWdRs/Zl4nsQJ1iNg4+NBDDw3+HkerOfroo0P//v1DIlG2w2Q0v6rwN998Ex54wK8hlpXs0aNH8DWfSnHYaam4/SeffDJ8+umnDqISItCuXbswfPjw2PfNBreDBg0K/i6VEAq6WgGBLHMoT6rKBuMKjiMZAhDIXwIYWObvZ0PLiocAPYEABCBQSgTyzchzLcFvL2HkKQiN4PzHIkaejQCeU0IAAhCAAAQg0CgEOCkEIAABCDQ+gbOjTVh77bVDlh2cokUIQwACEIAABCAAgaIk4DmQ50IZnYvNlTLyiFafACUhAAEIQAACEIBAIRPwi//p9ntnrhYtWqTjBMoIeDdD72CWSrHBl430UvHq+IsWLQoPPfRQrKgNt2y0E0vMQcQ78G222WaxmsaOHRsOOOCA8N5778XSSy3y008/hVtuuSXW7e7du4f1118/lua406OJt956a0kbUvl7Xx+GjlHGmWEbrvXp06fc7qE2gB01alTI3K018/jK4t4V0wajqTI2St5///1T0bTvNOelEt5+++0webL3hUil4JcIgaSxfeYiVh4LrrrqqvDbb7+VCgb6WQGBli1bBs+lQvxfbK4VzyIGAQjkOwEMLPP9E6J9EIAABCAAAQjUlEDUyPNDHdzYO3nmqZGnyJSGKwYjz8xP6kglHCR5ucTd5O8gbSP5SXkn+etJbaSVpeaSGcjDQQACEIAABCAAAQhAAAIQKGoCO6l3/ltJ3mJ33nnnhRVXXHFxpGT/p+MQgAAEIAABCJQiAc+BPBfK6LvnSp4zZSQThQAEIAABCECg8AnQAwhUm0Dspf8sOy9Vu6JiL9i5c+eQaWxnY0kbTVa373Pnzg3PPPNMungikUgaPCYStdt9L11RloD/Bsi2s59367PxxyabbBLGjRtXkrvwvfvuu2HKlCkxar169QpRAzpnOu50h1OyMd7UqVNT0ZLyvfvpBRdcUM7QsVOnTmHYsGF1MnSsCKQN1q699tpyO4euvPLKycUU/T2v6Niq0l33gw8+GDOKs1GyjZMzj3Wa86Lp48ePDz/++GM0iXAJELBB77nnnlvOiM7XgO8PJYCALlZBIMtcauMqDiEbAhDIYwKFYWCZxwBpGgQgAAEIQAACEMhCACPPEH7JwqVUk2zgWJedPDO53aCE26X7pInSJOk56WXpDeld6QPpc+k76eff9b38L6RMw+N/K+1p6VHpfukO6Ubpamm0NFIaIg2Q+kvHSxh5CgIOAhCoBwJUCQEIQAACEIAABGr6wpZ2AAAQAElEQVRPILYj0/bbbx8yVxWufdUcCQEIQAACEIBATglQWYMQ8FzIc6KMk8XmTBl5RCEAAQhAAAIQgAAEip8ABpbV/IybNm0avItltLh3LfvgA7+OEU2tOPzoo4+GTz75JF2gS5cuYauttkrHcx3Yd999w7HHHpu12unTp4e+ffuG1VZbLTRv3jzYkNC7M3700UfBhmdZDyqSxIkTJ4b58+ene9O2bduw3XbbpePRQNeuXcOaa66ZTjKbm266KdTEsDZ9cAEH3O/Ro0cH74Ia7YZ3vL3hhhvCqquuGk2uOFzDnPvvvz8MHDgwdtQSSywRrrnmmmDDzlhGDSP+rj/yyCOxo3r27Jl1kUYbcu6yyy6xspMnTw6+jmKJREqCQLt27cLQoUNjff3hhx/C6aefHr755ptYOpHSI5DFwDI21yo9IvQYAoVNAAPLwv78aD0EIAABCDQiAU4NgTwngJEnRp7Rr2hdjTzPVWUjpEukqySMPAUBBwEIQAACEIAABCBQGgToZUEQOEKt/LOUdoMHD06HCUAAAhCAAAQgAIFSJZBlTuQ5U+9S5UG/IQABCFRGgDwIQAACJUKgzHJMHe7YsaP+x1VEYPfdd48Z282bN6/cTogVHeud7jKNuWywZcOtio6pa7p3WrvsssvC+eefX2lVCxYsCPfdd1847LDDkv1bdtllw0477VSUO1za+Mm7eEaB2HB2jTXWiCalwzak6tGjRzruwOOPPx7efvttB0tGFRk6Xn/99cGGwvUBwrsB2gj4119/jVU/YsSIYOPhWGItIjaQfv/999NH2ljU13g6ISOw5557huWWWy6dunDhwnDbbbcVvUFyusONHNhrr71CIpHIiSZMmFDn3hxwwAFhv/32i9Xj75R3XLVBciyDSEkRyDKXis21SgpGAXWWpkKgIgIYWFZEhnQIQAACEIAABCAAgboSwMgTI8/odwgjzxDMIMqkPsLUCQEIQAACEIAABCAAgVIkELOmPPjgg5MvBJUiCPoMAQiUDAE6CgEIQKBaBPyStOdGGYXPzogThQAEIAABCEAAAhAoHQItol21gVE0TjhOIJux3e233x5++umneMEssTfffDPY+CaVZdbeNTIVr6Zf42I2svRCKzNmzAhbbrlltY7/+eefw6RJk4KN21ZbbbXQvn37cPPNNwcbiVargjwu9NJLLwUb7qWamEgkgg0sE4lEKinmJxKJYEOqRKIsf/78+eGZZ56JlSvmiI0QvYtkpqHjsGHDcmLomI2dDWHPOuusYNbR/COOOCL0798/aWQXTa9p2NfsLbfcEjusa9euYb311oulRSM2mtpuu+2iScnr5LPPPoulESkNAr63Dh8+PKy++uqxDtsA2PeZWCKRkiLg8T2jw7G5VkYeUQhAIM8JLJHn7aN5EIBAUROgcxCAAAQgAIF6J1AMRp6ZkMYr4U7pAekxabI0RXpFelOaLc2TvpQWSL9IuMUEbODYTMFWkleLWld+R2lTaWupu7Sr1FM6UDpCOk46RTpTYidPQcBBAAIQgAAEak6AIyAAAQjUK4E+qj32FoRfIFIaDgIQgAAEIAABCEBABLLMjTx3OkpZOAjkmADVQQACEIAABCBQAARWjLaxPndTjJ6nUMOJRKKcsd3zzz8f3nvvvSq75B3Tfvjhh3S5HXfcMXTo0CEdr++AjcOmTJkS3nnnnXDyySeHLAYgFTZh1qxZoXfv3mG11VYLd911V8Hu2Odd5R588MFY+zfYYIOw+eabV9h3Zzjf5RxO6dZbbw02AkzFi9V3H/v06RNmzpwZ66K/v/369auzoWOs0t8jNvA9/fTTk8aLvyclvfXXXz8MGTIk2LAtmVCH/959991yu8/27NkzNG3atMJanecy0QLeyXTy5MnRJMIlRMDG5+ecc06sxzYK9nOX77//PpZe/BF6mCKQZS4Vm2ulyuFDAAKFQQADy8L4nEq1lb9ldLxsSZiMDKIQgAAEIAABCEAgZwRyX1FdjTwzW3SkEg6S9pV2k3aQtpE2kzpJfjmmjfyVpeaSjQqXlr+8tIq0ltRe+pPkp8Y+dkeFd5f+Kh0s+eWafvL7SwOlodKF0hjpGgkjT0GopfPnUahGnv78R6rfQ6QBkr8fx8uvzXdSh+EgAAEIQAACEIAABCCQEwLHRGs57bTTQubLL9F8whBIEyAAAQhAAAIQKBECnht5jpTR3dgcKiOPKAQgAAEIQAACECgeAvQkk0BsV6WaGN1lVlQqce9yt9lmfh1jcY+/+uqrcoZgi3PK/v/666/DxIkTyxIU6tWrV1hqKb8uoEgDuUQiEf7whz+EMWPGBLd73rx54frrrw82lquO0dq3334bDjzwwHD88ccX5G6Wc+bMCTawjOLeZ599wsor+3WaaGo87HyXi6Z6F8ypU6dGk4ouvGjRojBgwIBy328bOo4bNy5kMSLKCYPLLrssjB07NlaX7002am3btm0svbaRe++9N8yfPz99uI2He/TokY5XFHAZl43mjx8/viCvh2gfCNeegI3PvQtutIYnn3wyXHvttdEkwiVEwPerjO7G5loZeUQhAIE8J4CBZZ5/QFU1r8jzbYwQ7aK/r+zAFCXSeOGTdOqnpC0kHAQgAAEIQAAC+U/A8yovlfWFmvqhNEuaIU2TvPvl0/Ifle6X7pBulK6WxkgjpVwY1GHkKZB54vyrTW2MPE9W+xtiJ8+G+k6qOzgIFA4BWgoBCEAAAhCAQFYCOym1i5R2Rx99dDpMAAIQgAAEIAABCBQagfpqb5Y5Uledy3MpeTgIQAACEIAABCAAgRIiENtVqb4MpoqJZ8uWLcPuu3u96rJePfLII5UaWE2bNi1YqSM6dOgQunfvnoo2ip9IJMIaa6wRvDvhU089Ff73v/8FG1zecsst4S9/+UuluwTacMi7YHqnwUZpfC1P+sILLyT7mDp8mWWWCZmGUam8TN/lXD6V7t0wb7rppmAjxFRasfkPPfRQuO6662LdsuFQLg0dY5UrYsPVYcOGKVTmllhiiaQhcJcusUf/ZQVqGPKunI8//njsqG7duoW11147lpYt4jIuG83zDpbTp0+PJtUqzEGVE3j44YeDr7tcaM8996z8ZDXIbdq0aRg5cmQ5Q21/j1999dUa1ETRYiHg+2RGX2JzrYw8ohCAQJ4TsMFanjeR5pUwAb+E3zTSf8c7ReIEG4/AIJ3aO129KP956URpJQkHAQhAwAQQBCAAgWwEFimxGI08bZD6gPr2mDRZsnHgK/LflGZL86QvpQUSi4UIwu+uMiPPrVTGvy7tKr+ndKB0hHSclEsjz3z4TqpLOAhAAAIQgAAEIFCwBPKh4bGdl/bbb7/kiuz50LDGasMvv/ySfHlr0KBBoXPnzqF58+YhkUik5ZeC1ltvvXDIIYcEvxjz6aef1qqpfkGsWbNm6XoTibJzJBK5CXsl6Ioad+GFF8bO7ZXMP/7444qK1yl9woQJsXMlErnpXyJRVo/7k62RDcHZ/ct2brcpkShrY64Y+zvnFe/32Wef5Et9iUTZORKJRDJtp512Sq74PWfOnORLNNnaV920zH4kEolw0UUX1bne77//PnTr1i323fC5qtuubOX8gt5BBx0UqzORSIQhQ4ZkK15vadm+dxV9T2rSiGzMzNDp0Xp8Lfv7lkjEvxuJRO7jvo+5v9HzO+70RCL350skFtdZ2f3NrBOJxeUSicX+McccE3LxEqvPm0gsrjORSATHo313uNT5m0GxyrvWeK6U0T9WpsgAQhQCEIAABLISIBECECguArFdlVq0aFFcvaun3nj3ySgrG+7NmuV1rcuf0MZA3jXRfirXu+C1bt06Fc0LP5FY/Bzm0EMPDTY++/HHH8Prr78eDj/88GADt5Dxzztf3n+/1+zOyMjT6E8//RRsPBpt3iabbBI6duwYTaow7HIuHy1gTm+//XY0qWjCNnTs27dv+PXXX2N9GjFiRMiVoWOsYkXef//94O/f/PnzFStzJ554Yth3333LEuoYeumll4L7F61m7733rtaOst511mWjxy5cuDDcdtttdX6+GK2TcGER6NSpUxgwYECs0f4en3nmmSHzWWesEJGiJJBlsQomV0X5SZdMp0q+oxhYlvxXIG8BtFbLRkqZ7nolYMgnCI3o/LmsGjm/Vze9THEbDtwmfzcJBwEIQAACEIAABPKRQH0Y1B2sjvrJrudAOyi8jbSZ5IVB1pPfRlpZai7ZqNCLhiyv8CrSWlJ76U/S5pKP9SIWXv7yr4q77qPk95P6SwOlodKF0hjpGmm8VBMjTzPQIaXoyvV5SaU0k1pJa0rrSv41ZVP5GHkKAg4CEIAABCAAAQjkOYH11b79pLTLsjNTOq/YA34B6vLLLw8rrbRS2HzzzcPw4cPDa6+9FhYsWBDrug10Zs+eHW6//fZw2GGHhdVWWy1stdVWwS+FRV/6ih1EBAJ1JGDD34kTJyZfxvJ3zi9reUV8G3JlVu20SZMmheOOOy6ss846Yf311w933nlnTozLUufyi2H5uMq8X9Dzi3qpdqb8u+66K9gwNRXHr4pA8eXbKPmxx7y2V/H1jR41LAEb62accX/FPaeSh4MABCAAAQhAAAIQgAAEKiLgBcu6dvVrkotLzJ8/P/hZx+JY/P+PPvooeIfLVKoXPPOCSql4vvpLLrlk2HDDDYN3abTh2447+tWFstb62eHo0aODdwMsS23MUOXnfvfdd8OUKV4fu6ycn4HaUDaRKFt8KJHIHnY5ly87OgR/7vfee280qSjCH374YXIRJvcv2iE/b+/Tp080KWdhG6G5/pkzZ8bq9Pdu6NChyQXIYhm1jPh7m2nw7Kp8TSYS2T/7RCKe7rI+JirXOWfOnGgS4RIjcOyxxwYbz0e7/eSTTyYXtoymEYYABCAAgcIigIFlYX1epdTa0ersn6VM11kJIyW/DC0P18AEttT5zpQqcjYCmKjMWdJ50h8lXG0IcAwEIAABCEAAAsVKwAaOud7J03Ow6hp52sDTwsgzP75h/rsGI8/8+CxoBQQgAIHGIcBZIQCBuhCI7bjkVbQzf8yuS+WFdKxX4PbLTyeddFL49ttva9z0559/Pmy55ZbhiCOOqNXxNT4hB5QUgTfffDNpxLvHHnsEf1dr2nnvBuGXmDbYYIPwz3/+s6aHZy0/f/78kI+riT/zzDPJF/UyG23Dy8mTJ2cmEy8hAt49wt9Zv/BYQt2mq/VAwDsEe86UUXVsR/CMPKIQgECuCFAPBCAAAQhAIH8IzI82pVCM5aJtboxw06ZNk8/Ooud+4IEHshobPvvss8EGiqmy3bt3D507d05FC8Jv06ZNuO+++4KN3aINnjZtWvjPf/4TTao0XJtnlZVW+Htm27ZtQ/PmXuP694Qsng0h/QwoS1adkrw4VjFdN16Q77zzzgt+/hQF489+1KhRYeml/XpJNKfuYRs9XnXVVcHGaNHavNCaF5nKshtctFiNwjaCY3m6dgAAEABJREFUtDFkjQ6qRuF58+YlFy2sRtFaF2nM66fWjS6hA30PuvDCC0OLFi1ivT777LPDjBkzYmlEiptAubEmhNhcK/APAhAoKAIYWBbUx1UyjT1FPe0lVeT84syBFWWSXq8EnlftNrKcK78y591/zlaBt6UnpMMlvzwuDwcBCEAAAhCAQKESoN1FQwAjzxDMoGg+0Dp2xPN0jDzrCJHDIQABCEAAAhBoFAJ/jZ41y45M0eyiDT/11FNh5513DjZCq2snb7755rDPPvuEr776qq5VcXyBE8hF8/2ilL9TnTt3rtSwslmzZmGttdZKqmXLlhWe2t/xbt26hWHDhgW/+FVhwWpm+AWua6+9tpql67+YX8y79dZb0ydKJBLpsAPjx48PP/74o4OoRAn4RccLLrggLFrEI40S/QrkrNtZ5kxeuC1n9VMRBCAAAQhAAAIQgEDeE/gm1UL7WYwCnIyyEOjatWtYc8010zmvvvpq8MJS6QQF/DfbQw89pFCZ86JTNtAsS8lt6Keffgr+e7FDhw5h7bXXDssss0wYPnx4nU9iI7fzzz8/WV+qMvevIsOh1q1bh8xnO7lYKGjBggXhgw8+SDWhWr6fs9gQslqFa1joxRdfDFOnTq3hUflZ3M/vRo8eHcaOHRtrYH0YOkZPcP/994eBAwdGk5JGan42ZuPZWEYdI96F1MaQdawm6+G5fF6XT9dP1s6SmJXAJptsEgYPHhzL++KLL8KAAQN4lhujUtwRjzkZPYzNtTLyiEIAAnlOYIk8bx/NKz0CW6nLA6SlpZTzktuzU5Hf/cvl7yhV5EivPwIvqOo/SrdJ1XE7q9BNkt/KuUr+NhIOAhCAAAQgAAEIQKC0CfhtQHbyLO3vQLT3SypSCkaeW6ufm0mdpPWkNtLKkpdXXUo+rnYEOAoCEIAABEqTwObqthd5kxeSL/kcfrjXeEtGS+Y/r4Tfr1+/kPkinF/YOvnkk5MraPvHfO985pdlLBto/fe//w1XXnllWG89T0niuLxL3qmnnlorA7aHH344+By50k03+bFyvH35EFtuueXCyy+/nNO+eme6bH3bbLPNgl8iqytTfwe8mnbmOfyy1EYbbZSZXOe423vJJZeE3r17Z/0u7bLLLuFf//pX8iWT77//PsydOzcpG/cuXLgwTJ8+PfiaXmKJ8j9jegVw79aaCyPLkSNH5s1q4t79wbtApOD36tUrdOzYMRUNvjbNJZ1QxIHVV189udOHv0fVkb8rURzbb799+O6776p1jfr68nUWPT5bOF/ub9ddd13yu5CtjblKg3+uSOZvPb5m/MJ1pIXrKuy5lby8djQOAhCAAAQgAAEIQCA3BOZHq8l8rhTNIxwn0K5du7DPPvukE/0M44knnkjHHZg5c2b4xz/+4WBSNsjcfffdk+H6/G/KlCnhnXfeSRoi+pnJK6+8kpMFevzsqH379rGmV/SdadKkSbBRZrSweUTjtQn7eVHmOaPPTLLVaQNIG0JG82z8mVrkqyb+KqusEq0m+bzBzy1tbBrLKMDIhAkTyhk6+nnciBEjQq4NHVN4bJjct2/f4OeVqTT7NrjcYostHMyZ/Cx8/PjxsfrcP1+XNfkOpMpm7uaZy+d1+XT9xIA1TqSgzurv8447xs0ZHnnkkXDfffcVVD9obO0JzJ8/P/PgcgmZBYhDAAL5S6D8L5P521ZaVvwEllUXL5ZaSyn3tQKnSr2lX6SU8zLGFymyloRreAI/6ZSHSmdK1XUrqODx0nPSK5I/19Xk4yAAAQiUEAG6CgEIQAACeUQAI0928ox+HZdUpJnUSlpT8suFfpt5U4W9EFB3+btKPaUDpSOk46STJf9ddK78EdIlkheWuUH+7ZKfmk+UP0n6t/Sy9Ib0ruSlVj+X/530s1Tb7+RoHTtSGiINkPpL/tvrSPkHSd6JYjf5O0gYeQoCDgIQgAAEioJA7K0krwKf+XJD4/ay/s9uoyOvLp75ktLBBx8cPvnkkzBmzJjQpUuX0KpVq5BIlO2E5xc1/GKUDTN9rFfUt8FgtMV+Qcgv10TTCBc2gYZcFd6kfL4zzjjDwZj22muvMHv27PDYY4+F7bbbLvj7GCugiK/ljTfeOPh7+NlnnyUNLZUcc9dcc03w99/XQSyjhhEbIOfDauLux5133hl78dGsfA2nupTtpc1UHn7pEPDLh/379w++Nkqn1/Q01wR8n83ygndsbpXrc1IfBCAAAQhAoHgJ0DMIFCSB2K5KWXZdKshONUSjE4lEOPDAA8NSSy2VPt3EiRPD11/7FdfFSZMmTQo2CFwcC6FHjx7BhpmpeH34fr6SuZCaFwf79NNP63y6ZZddNqy00krVqqd58+bl+vruu+8GL65VrQoqKORnmFGmLubnm/azyc9ZbNxkP5XfokWL5GJfqUW+auJ7UawOHTqkqkr63h3z7bffToYL9T8v3nfaaaeVM3S0ceW++/rn5dz3zPeb008/PcyfPz9W+dFHHx38vCORKHuOHStQy8isWbOSixBGDz/++OOThsg1+Q6kynpBuWhdfl532223JY1uo+m1CefL9VObtpf6MTYs967BLXSfibLw83HfA6NphIuTgO9tGT2L3+QyMolCAAL5TaBiA8v8bjetK04CY9Utv+wpL+lsUHmFQn4x1UZ5AxSOOr/oOlAJNsyUh2sEAjZy3UXn/VCqidtEhW1M+7H8e6SypZ0UwUEAAhCAAAQgAAEIQKBECNTWoG6M+IyUshnUHax0/+KRMqjzDvIV7Zq4tMouHUJYXr6X3vQCNl6C9E+Ke+cCH+ul9vyS3V+V5rqPkt9P6i/577Gh8i+U3KZr5I+X7pAekB6TJktTJC+y8qb82dI86UtpgWQG8nAiUFsjz1N0LEaegoCDAAQgAIGSIuD5SbrDWYwE0nnFGpgzZ0649957Y93bb7/9wvjx48MKK6wQS68okkgkgo24bEwZ3cnKLx95lzSv8F3RsaQXDgGv1u9VtG2YFW314MGDk0a40bRchLOdzyvDjxkzJtjwcp111qn2aWwg7O/0jTfeGFxH9ECvau/6omm1CfuFOxtz1ubYXB1jYzm/gJmqz0bPG2ywQejZ0+u7pFJDuOuuu0IuXo4sq5FQIRKYMWNG8EtbvlfXuP0cAIHfCXhxit+DKS82t0ol4kMAAhCAAAQgAAEIFCWB+dFezZ8/PxolXAWBDTfcMGy2mX96XVxw+vTpwX+nOeZnaX7O4LCVSCTCAQccEFv8zOn1oa23jr52G4KN5/zMr67n+vzzz0OmgVBFxo029OzcuXPslK+99lqYo+eYscQaRPy3b3RHUB9qg08/N3E4m3y+Bx98MJbl3eUyjSRjBSqJtG7dOmkoGy3i6ybz2Ww0v9HDVTTAxkB9+vQJNl6NFq0vQ0ef4+effw42row+A3O6P5tRo0YFLwbkeC7lz8ifVapOG0fbSDqRSKSSauS7rf7+RQ/yd83fuWhabcL5cv3Upu0cE8IWW2wRbFAZZfHxxx+Hs846K/zvf/+LJhMuQgLR+8zv3YstZvF7Gh4EIFAgBDCwLJAPqgSa6R0qD8vo56OKny/9Ktl5JxCnOZySdwzxToqpOH7DE3hCp+wieVcWeeWcd2f5qFxqWUIvBf3ytXdvGanwhhIOAhUSIAMCEIAABCAAAQhAIKcEbOD4vWr8QvLCKbPkz5CmSTaMfFq+/w67X/4d0o3S1dIYyfN3jDwFoogcRp4hlC07XEQfLF2BQCESoM0QqITAusrbQkq7LEYC6bxiDXiF9HnzvG7F4h56deRzzjmnVi+idO/ePXjl7sU1Lf7/2WefDW++6fUxFsf5vzAJ+GW6Qw89NMyfPz/WAb8sddJJJ8XSchHxjgQ23Iyez4aR48aNCz7fkkt6ulmzMyUSiXDEEUeEu+++O2ZkaYNRn+vDD/1nTPXr9M4LfpkqesTZZ5+dfhkymt5Q4cmTJwdf06nzdezYMay77rrJFzbbtm2bSk6Wcdl0AoGSIOBryEa30c5efvnl4amnnoomEYZAjQhkWZxiC1XgOZY8HAQgAIGGJcDZIAABCECgwQmUPVDSqXn+Iwg1cN6pzM9aUocsWrQoPPaY15wNyWdpfqaWyuvSpUvYaqutUtF69bt27RrWXHPN2DlstDanDsaNrszGjZ988omDSdm4rDLjRj9nTCTKjNf8jOj666+v9Q5/3oEwc4EtG7mutZbXDU42qdx/U6ZMCdHnpi7Qq1ev2M6jTquJDjrooBBdoM7HZu5e6rRCkL+zAwYMCJmGjjYQ8+6V9WHoaC6XXXZZGDvWe/A4tlirr756uOaaa4Kvq8UpufvfO8v6M4rWaONof3+iaTUJ27h45513jh3i75q/c7HEWkby4fqpZdNL/rBEIhH69esXtttuuxiLe+65J/lcO5ZIpOgIZJlL1exHi6IjUnGHyIFAIRBYohAaSRuLnoAN6q7L6KWN8k5U2s9Syv2qgA0x58pPOf81NkqRLSVc4xHwTpR76PQjpEzn3W8+U+Lp0n1SRa6NMrzryuvyn5GOlpaTcBCAAAQgAAEIQCDfCdA+CECgbgQw8gzBDOpGsXiO9lv3zdSdVpJ/CfYLnh0V3lTyr9Dd5e8qeTufA+UfIXnxpVPk+2/Kc+X7b1Mv0nSVwjdIt0v+e9QLA01S+N/Sy5KfPbwr/wPpc+k7yc8h/HnUxvB4tI4fKWUzPD5I6ftKu0k7SFtLXuK4k/z1JP9NvLL85hJGnoKAgwAEIFAJgdgOS926dQurrrpqJcWLM+v11/0Ytaxv7du3L/cSVVlu5aFEIpFcTT/6ktAPP/yQXOm+8iPJzWcCFa1E75XW/YJdfbws5V0annzyyRiWY445JvjFw0TCP+fEsmoU2XfffcOJJ/pno7LDbJTol/TKUqoO+eXGM8/0tLGs7BdffBGGDh0avJJ+WWrWUM4T/VKbV9OPVuyXL1u2bBnWWGON4Beronnjx48P3hEjmka4uAm0adMmDB8+vJyB8aBBg8KXX35Z3J2nd/VGwDuwbL/99pn1756ZQBwCEIAABCAAAQhAoCgJxB4qZT5jKsoe17xTlR7h55Fe7CxVyEaINubyQjh+ppZK32WXXerFcCxVf9Rv165dOPLII6NJYfbs2WG//fYLtTWyfPHFF8PAgQNjddq4zEZmscRIxEZ6fvYSSQpeJCjTSDKaX1HYz2kuuuii4F3gomVsLNm8uX9Oi6YuDvuZyS233LI48vv/Xrwq0+jp96xqe507dy73jGbatGnhhRdeqHYd+VLwoYceCtddF39d29/nK664IrRq5Z9nc99Sf5eGDRsWq9gLSvm74efasYwcRfzZ+DOKVtezZ886XZNetK13794hkYg/5/R3zt+96LlqE27s66c2beaYMgI2FPZz98yF0n777beyQoSKkkCWuVRsrlWUnaZTEChiAhhYFvGHWyBdW0HtvElaRko5v9B4rCLvS5nOu6rY8G5hJKOlwuOkVY8xLi0AABAASURBVCRclQTqtcBZqt0vjX4vP+o6K3Kh5J1v1pBvY8vp8ity/kXPf8V9pQL+bP3yqYI4CEAAAhCAAAQgAAEIQAAC9UJgkWr13zH+m9OrybGTp4CUsCsSI88wQJ9hf+l4yb+q++91jDwFAwcBCBQ8gS7RHmTZgSmaXTLhJk2a1GkVdr8Y5ZdZmjVrFrwCvLVgwYKS4VdsHfULaKeffnq5lei9K6INEv2yR6777JeIbPwXrdffqbPOOqtO381UfYlEIpx66qnBdabS7N91113h008/dbBa8stbxx13XLChafQArybuuqJpDRG2kWh0x4BEIhH22muv5KkTicXGz4lE2Utb3sFy+vTpyXz+Kx0C++yzT+jTp0+swy+99FIYM2ZMrXcBiVVGpCQJZJlDxeZYJQmlYDtNwyEAAQhAAAIQgECNCLwWLZ3FKCCaTTgLgQ4dOgQbT6ay/Hf6yy+/HP71r3+lkoIN1mwImE6o50AikQjHHntscNuip3K7Nt5443DDDTdUe8GmX375Jdx+++1Jg8L58+enq/PibN6hzUZm6cSMgJ85HXHEEbHUX3/9Ney///5h5MiR1W7Dhx9+GMwvc8fDTp06JesKFfzzjpc2rItm77HHHslFrKJpNQ03bdo0HHbYYbHDbDR10003BS+eFcvI44gNHfv27Rv8maSa6Wdlfl6YaRibyq+r//777ycXX4t+l1ynd8v0gmoO51r+bLwQnP1U3b4ms/wdnMqutu/dYr0TZvSAXD2va+zrJ9onwrUj4Oto8ODBtTu4WkdRKB8JvPZabGrlJmJgaQoIAgVKAAPLAv3giqTZ3pFhhPqyiRR13unh+WhCRvgfiruMvLTrqNAYqexXZkVwjULgTp21qzRFijrfb2ws6aWhL1aGP/ft5F8jfSdlc8sq8SjJO4zMkG8DzrbycRCAAAQgUGwE6A8EIAABCEAAAhh5spNn9CrAyDMEPzeKMiEMAQhAIEVgo1TAvn+wtl9qytx98I033qjTjpMrr7xymDFjRvj+++/D3Llzk8p8aSgnjKmkQQg8/PDDYdw4P44vO51flvKq/+3atStLzGHILxP6ZaJolYccckjSYDeaVpewDX/9Eli0DhsoZp43mp8t7BeqLrjggpC5mvgZZ5wR3n333WyH1FvaxIkTQ/QFsz/+8Y9hww03TJ9vk002CU5LJSxcuDDccccdqSh+iRDwS6w2VraRdLTLvqafe+65aBJhCFSbQJY5VGyOVe2KKAgBCEAAAhCAAASyESAtnwnEXvr3LofRv0vzueH50jYbGO69997p5tjA7sYbbwzPP1/2yuvWW29dbpGo9AH1FGjTpk1yt8jM54bffvttctEe707oRae80+aXX34ZW7DH3wE/XzzzzDPD6quvHvxMJ7obp5t8/vnnh2233dbBSnXooYeGHj16xMrYoM+7YXo3yeHDh4eZM2eGn376KV3GRp3eqXLChAnhgAMOCC7n51vpAgr42dbQoUPDqquuqlh2d++998aesyQSibDPPvuU23Ew+9GVp/ozXXPNNWOFHn/88eBnU7HEPI3YaNW7L/qzjjaxPg0d/az56KOPTn7e0XM6rX///jn5XKL1psJz5swJDz74YCqa9P35ZS7clsyo4X8tW7YMmYaafl532223xa6pGlabLt6Y10+6EQRqTSCRSIRjjjkmeDfSWlfCgQVFwDtYv/fee5ltjs21MjOJQwAC+U1gifxuXn62jlbljEBf1dRPiro7FLlW+lWqzI1Rpg355KXdAQqdIOEan8CbasI20jVSpjtZCU9L60n+1dc7aayksJcuelJ+Rc5GtBcoc470sOTPWx4OAhCAAAQgAAEIQAACEIBA/RAowVoXqc/fS19IH0qzJC92M02+F9Hx33KPKny/5L/fb5R/teS/0UfKHyINkPpL/lvvSPkHS9FdE/234mZK6yT578I28leWmktL/67l5a8irSW1l/4kbS752B3l7y79VXLdXpTHzxZ8zoFKGypdKLlN/pt0vMJu6wPyH5MmS+7LK/L9t+ts+fOkLyVv02UGCuJEACPPgJGnvgc4COQbAY8VsZf/N9ooFs239tZbe2wU4Ze5UieYP39+uOyyy4J3Lkyl4ZcmgWwr0ZtEfb4s5fqfeOKJ4JeJHLZsEPaXv/zFwZzKuzuutJJ/Uiir9qGHHqrxbgG+hjJXE/eLfDa8bKjr6JtvvgkPPOBpallf/AJi69at0wkOOy2doMCTTz5Zo107dQiuCAjYONovoSYSZWvN+pobNGhQ8HepCLrYqF0oxZNnmUN5UsVCN6X4ZaDPEIAABCAAAQiUGgH/DhJ78T/LzkulxqTG/e3evXtst0gvhvTVV1+l6/HCZU2aNEnHGyqw0047hTvvvDNkGln6/D/++GO49tprk8aPXmzNBouJRCJp5GajMS/45IV8Pv/8cxePyYaZ1TWIa968efDOk95tMlaJIq7bf8f+4Q9/CN4VMpFYfH4/51xjjTWCn/vcfffdsR0WdVhwWy+99NJQ2Y6HNnLxQlYun5Kf/+TK0Ml/l++zzz6pqpO+n8naqDMZqeS/f/7zn2H55ZdPsk4kFvc5kaiZ361bt+TieJWcptKsTz/9NLmoXmYhG9WabyJRs/YkEhWXt4Gsn7N999134Z133sk8ZfL74WeHiUTFdSQSNctr1qxZmDbNP2mHMGXKlDBvnn/+LTt16posS6l9qFevXqFFixaxCmzQOWfOnFhabSKNdf3Upq31fYzvB4lEzb4HiUTl5S+80K8R1G/Lbcz+97//Pfg7Xr9novZ8IPD667EplZvkBM+1HEYQgEABEliiANtMk4uDwJ/VDb94KS/tPJM+QzG/0CivUvejcs+RXpVSbkkFhksdJFx+EPALtVZma7or4UWpp2TnycRNCuws+fMbJr/ckg5KS7k9FbCB7afyL5H8cq48HARKmgCdhwAEIAABCEAAAhCAQDEQ8N+HGHkWwyeZmz74WU8zVdVK8rLA68r3Akybyt9K8vOFXeX7+cKB8o+QjpNOkc6UzpVGSH52cJX8G6TbpfukidIk6d/Sy9Ibkres+kC+3x74Tv7PUm2/k6N17EjJz78GyLcRsJ+R2PD4IMWjhsdbK+5nG9kMj3nBWXBwMQKlHvGL/2kG3skr80WGdGaRB/zC02ab+dZR1lG/uOQV3rOslltWiFBRE3j//feDVzmfP39+rJ/1vSq8dxx46aWXYuf0ivDrr79+LC0XkXXWWSdsueWWsar8EkNmn2MFskQSiUTo169f2G677WK5N910U7j/fq8nEkuul4iZ2SA2VblfJtx///1T0bTvNOelErwzQk137Uwdi1/YBPwiqXebiPbi2WefDVdddVVOdkmI1ku4+An4BWrPpTJ6GptrZeQRhQAEIACBhiXA2SAAAQjUJwG//J+u33+fpiMEqkUg24JIqQM7dOgQbICZije0778dX3755ZgBaG3bYENNG116YTeHq1uPDey8U6YNpKp7TEXlVlhhheDFtU444YSkgWJF5V544YW0gV2qzC677BJWXHHFVLROfiKRCAceeGCIPqNxhXfddRcLYRlEnsiGxLfcckusNd55tGvXrrG0ukR8je+4o9cELqvFBp2ZBr5luTULNcb1U7MWUroqAt7t94wzbA5RVUnyC51A9Pn+732JzbF+T8ODQFUEyM8jAhhY5tGHUUJN8Q4U3omwbAneEH5S//0SnHfIULBabqZK2ciybOmfEJZXmg3vvNOFgrg8IHCN2uBdRt6SH3VeYtpvKfhlx2i6DW3PVoJfmtxDvncakZfVrapUv6DoFyG9A8kJiseXhlECDgIQgAAEIAABCECgsQhwXghAAAIFSaC2BnVj1NuRUjaDuoOVHjWo89/JtorJZlDn3dksP+Pw8w0/R2EnTwFsJIeRZ2Anz0b67nHa7ARiL/1n2Xkp+1FFmOoXg7KtGu/d8Gwssckmm4Rx48bxck8RfvYVdcm7Lnr3xZkz/dNJWSnvFjBs2LCsOxeUlapbyLvn2egvWssGG2wQ6sMA2rs/dO7cOXqqMGfOnGDj0lhiNSK+jkaNGhWWW265dOnffvstnHXWWck604n1EPB5vLK9/VT1Npq28XQqnvKd5rxU3P748eODXxhzOD9EKxqCgF9mPffcc4Pv89Hz+RrP8jJPtAhhCGQlkGUutXHWgiRCAAIQgAAEIAABCBQbAW+MkO5TroyC0hWWSOCggw7KukOZDa9WXdWvNTYeCM/1vSCVd9Zcb731atwQ72h41FFHhdmzZ4fTTz898lyp+lWtttpqyUWs/PzDBmnVP3JxSbfhxBNPDB988EHYY489KjWu9PMVGzraX3x0CH4u5Z0GU/Fc+Nme0bzzzjvh1VdfzUX11JEDAm+++WbwYlTRqvbZZ5/Qrl27aFKdwjayzfbdeuSRR3L2vK4hr586weDgrAQSiUTw/cvP5rMWILFoCGSZQ8XmWEXTUToCgRIisEQJ9ZWu5geBZdWMAdK2Usr9psBg6Xmppu4RHXCRFHX+4cc7IC4TTSTcqARs/NhFLbDxq7yY84unNrS0wWUsQxHvJnGw/JWlk6XKJh7eueIKlbHBrZeg2UXhmjlKQwACEIAABCAAAQhAAAIQgAAE8oMARp4hmEH9fBqFVytGngEjz8L72tZbizGwjKD1avTHHntsJKUsOH369NC3b9/gFzGaN28e/MLHrbfeGj766KMQfdGo7AhChUzAn+no0aODdzGN9sMvkt1www2hvl/q++STT8Lnn38ePXX44x//WG5F/1iBOkQyjQ1/+OGH5He7NlV26dIl/O1vf4sd6pcHhw4dGmy0GsvIYcTXol+6ilbZs2fPrLsq2BDUOy5Ey3oHS1/n0TTCpUHALwT6+xntra8Bv/BqY+doOmEIVEXAL11nlInNtTLyiEKg8AjQYghAAAIQgAAEKiLgd/LSec888wyLdKVpVD/gBaAyd6pcZpllwiGHHFKpMWD1z1C3kl6kxzsuejGu9957L1xzzTVh//33Ty7a47xo7TZm9N+bvXv3Dg8//HD49ttvk4u3tWnTJlqsxuEll1wy7L333sFGb6k2OO4dBX3OaIXNmjVLPk865phjwmOPPRYWLFgQvHOmd7CMlssWnjNnTnjyySdjWd6xsDbGpbFKMiJ+RnPooYfGUv1c7qabbgqLFi2KpRNpHAITJkwIfk6SOnsikajSQDdVtia+r/1Mw+FcP69rqOunJv2mbPUJ+Jm8n9ln3uuqXwMla0SgEQp/+umn4Z///GfmmWNzrMxM4hCAQP4TWCL/m0gLi4zA0epPPynqHlZktFRbd5kOvFWKOp/noGgC4UYn8L1a4M/kLPmZrqcSbDzZTX4296US/Tl3lW857DRFy7mEUvxX7GPyZ0o24FxfPg4CEIAABCBQkARoNAQgAAEIQAACEGgkAv4l2H/Lf6HzfyjNkmZI0yQvpPS0/EclL5p0h/wbpaulMVLuiwduAAAQAElEQVSudvJcRnUtL7GTpyA0ssPIM2Dk2cjfwdTp10wF7Hfs2NFeycovQvklo/PPP79SBn4Z6b777guHHXZY8MtLyy67bNhpp52SL0n5B+BKD65B5l577ZV8eSyRSNTZ94swNTh1gxb1Czqbb755nfuYSCSCXxybNs1Dawh16cT9998fBg4cGKvCL25cf/31wQaEsYx6iHz33XflVmevzstvtW2K604kErHDbbAYS6hmJJFIhFNOOSVsscUWsSNuvvnm5AuFscQcRryS/vvvv5+usUWLFmH33XdPxzMDe+65Z1huueXSyQsXLgy33XYbBtNpIvUbyLf72wEHHBD222+/WKf9nbr22muL8juRb/xj4As8kmUuFZtrFXj3aD4EIAABCEAAAhDISwJ50qjZasdLUtpl2YEpnUcgO4GmTZuGxx9/PPl3mI3srP/9739hq622yn5ADVNttOc6U7IhrBdSq2E1yWdYNp70Qm3e5XHWrFnBzxVS9dr/5Zdfgg0gx48fH/wMws+sanqeysonEomQaoN3tPzwww+Dz+lzp/T999+Ht99+O/hv21122SU0adKksipjeeuss05wnam67Puz8WcUK5iDyP/93//FPnOf64477ogtNJb52blMXfXMM8+EbJ+/FyLz899o/f4MM7uarVz0mFyG/cxr9dVXD5bDuay7orrMwH0cMmRI7PP59ddfg79PmTzqGm/dunV46623YufK5fUfbV8iUb/XT/Rc1Q1nfscr+n5Wtz5/dv4MK/p8c5V+5plnZm2Sr5noOfy99fc3a+EaJPbo0aPcvc7salBF1qKuI9reuvL3ScwmWmeuGLjuYlWWuZPnVp5jFWuX6RcESoLAEiXRSzrZUASqOs/WKjBMijq/oHecEn6Vaut+1IF+c+BN+SnnX9YvV6S037ARgDx0I9SmPaSPpahbT5HJ0slSZc6GmC6zsgodLFW22kN75Z8r/Vd6XDpM4r4nCDgIQAACEIAABCAAAQhAAAJ1IMChEGgoAj/rRPls5Lmt2rejZGuIv8r3c4qj5PeTvBWWn1cNVfhCyYan18gfL9kg9QH5XhzKz0KmKPyK5GdbNmSdp7AXllog34au8nAigJFnwMhT34MWUtrZICkdKdGAjSwHDx4cZsyYEbbccstqUfCufJMmTUrvcNm+fftgY7Iff/Sj9mpVQaE8IuAXHWxc6ZeFos0aNmxY8C6n0bT6Cn/99dflVunPYrSTs9O3bNkyZL4gN3/+/FrX36pVq/D3v/89eJeJVCXmaa7mm0rLlf/TTz+FW265JVZdVbsqmOd2220XO8bX8WeffRZLI1IaBHzvHz58ePJFxWiPR4wYEV56ye/xRFMJQ6BiAlnmUrG5Vgih4oPJgQAEIAABCEAAAhAodAKxd+6yGAkUev9oPwQgAAEIVJ8AJSEAgRoSyDJ3is2talgdxSEAgTwhsESetINmFD+BVuritdKKUsr5Bbneinwi1dXZUPNYVbJQSjnvcHC9Iq0lXH4R8CSii5r0hJTp/MLhOCXaSFZepc4vJNpYc12VOlt6W6rI/UUZN0tfSVdKNviVh4MABIqfAD2EAAQgAAEIQAACEIAABCBQawKVGXn+W7VWtJPnaOWNlIZIA6T+0vHSkZINMfeVv5u0g7SNtJnUSfJiUW3ke2Gp5vKXlirbyRMjTwFqQIeRZ2h0I8/o8+Ww4orRaAN+E/LwVDa+mjJlSnjnnXfCySefHLIYTFTYaq9a37t377DaaqsFr2LvVYorLExGXhH45ptvQp8+fcLMmTNj7dpxxx1Dv379kjsUxDKIVEhg2223Dccf76G6rIi5jhw5spzxaFmJ2oXefffd4Os1enTPnj3LGY1G821Q6jLRNO/qMHny5GgS4RIiYOP4c845J9bj+fPnBxvde9ePWAYRCFRAIMtcislVBaxIhgAEIACBfCJAWyAAgRwR8Pt76aoeeeSR4EW50gkEIAABCEAAAhCAAASyEvCcyXOnjMzY3CojjygEIFArAg1/0BINf0rOWKIE/FLZnyJ9946V5ynul9Dk5cQ9p1q8M4C8tNtKIe8S4BfRFMTlEQEbxe6i9oySMp13e/ASu50zMyqIv6d07466gfwekneD8AuQCpZz/mGwn1L9EuQ0+d5RAiNcgcBBAAIQgAAEIAABCDQgAU4FAQhAAAIQqD4BP+PwQmVf6BA/T/EulzMU9nMNP9/w87VHFb9f8mJUN8q/WvLzuJHy89XI8061raKdPGcrj508BSGLK3Ujz5WiTGpiRBg9rljDiUQi/OEPfwhjxowJX331VZg3b164/vrrg43tvNtZVf3+9ttvw4EHHpg0MmM3y6poNX7+okWLwoABA4J3MYy2Zv311w/jxo3DADkKpRrhRCIRzjrrrNCpk9c7KDvguuuuC48+6mG2LK2uoXvvvTfMnz8/XY2Nm3v08E8b6aSsAZdx2Wjm+PHjA9drlEgehuuxSTaO32OPPWJnePLJJ8O113rN21gyEQhkJZBlLtUia0ESIQABCEAAAhCAAASKkcDL6tRsKekWLlwYbr7Zexcko/wHAQjUlADlIQABCECgZAh4zuS5U6TDnlN5bhVJIggBCBQiAQwsC/FTK7w291WTD5Gizi9QXR5NyFHYL45NyKjrIMXdBnm4PCRwhtp0qPSTFHXeueFFJRwu1cQ9pcLeDWIl+cdJz0oVuU2V8XfJu6jeLX9vCZeFAEkQgAAEIAABCEAAAhCAAAQgAAEIFD+BSnpYH0aefma3r865m7SDtI3k50G2bFlP4TbSylJzaWnJC6gtL38VaS2pveQF3TaXv620o7S79FfpYMkLeHmRLS+u5UXZhirNC7GNkX+NNF7yM0qMPAWihq4xjTz9uaebm2XXpXReqQcSiURYY401krsbPvXUU+F///tf0uDylltuCX/5y19CZQaXNszxLphegbcmHB9++OHg3S9zoT333LMmp27Qssstt1x4+eWXc9LXBQsWhM02862v5l146KGHgo3/okfaUObWW28Nbdu2jSbXe3ippZYqd46afn/KVVBJgg0KM15eqPQ7XUlVsaxVV101jB49OiyxRNnPp7/++ms488wzw4cfeo2DWPFaRbzr6OOPPx47tlu3bmHttdeOpWWLuIzLRvO8g+X06dOjSYTrgUC+3t+8s6l3WV15ZU+Zyjo+bNiw8Oqrr5YlFHgoX/kXONZk8z1uJANl/3mh2rIYIQhAoGgJ0DEIQAACEIDA7wTu+91PepnPGZKJ/AcBCEAAAhCAAAQgECOQZc4Um1PFCjdyhNNDAAI1I1D2C2HNjqM0BKpLYGMVvEqKftf+o/jZUqZBnZLq7H5TDTaumyk/5fzy1TmK+CUtebg8JHCb2tRFekGKuqUVuUmyEaS8Gjnv7OAlev+so7wT5ij5H0kVuf2U8aA0Vxoh+QU9eTgIQAACEIAABPKUAM2CAAQgAAEIQAACECgtAhh5hrCotD7yqnubxSig6oNKtEQisdjg8tBDDw027rKB2uuvvx4OP/zwmDFZ+P2fd768/35vjPt7Al5eEXjxxRdD3759g43/og0bMWJE6NLFj9qjqfUftmGiDU+jZ5o5M/ozTTSnxuFyB3z22Wdh0aL4LXH99dcvV642Cd27dw/HHHNM7NC33347XHDBBeXOGStUzchLL70U/PlFi++9994hm5FqtIzDLuOyDqdkQ9PbbrstafCbSsMvLQKdOnUKAwYMiHV6/vz5ScPg77/3T2WxLCIQiBHIslgFO1jGCBGBAAQgAAEIQAACRU9gbLSH/nvVC3VF0xowzKkgAAEIQAACEIBA3hN48sknyz3jV6NjcyrFcRCAQIESiBq9FWgXaHYeE/Bq8jerfTaSk5d0X+l/71g4W359uS9V8QnSN1LKtVbgMsmr3MtraMf5qkHAhrdbqly2ScbflP6kVNtlt1/Tsf7erSm/l+SdCeRldd4Bwb9Euz1Pq0QfqYmEgwAEIAABCEAAAhCAAAQgAAEIVEGAbAhAoMgJ/Kz+2VLhC/neymyW/BnSNOnfkp8lPSr/fukO6Ubpamm0NFIaIvm5U3/5x0teKI6dPAUC1/AEllxyybDhhhuGm266Kbz//vthxx29CWxZO7wLpXfy8257ZamE8oGAd1Ls3bt3mD9/fqw5Rx99dHLH0lhiA0W8W2rmDnr1aWBpg8do17yL32qrrRZNqnXYRoyDBg0KHTp0iNXhFam9W2QssYYRX1cPPvhgOWPIgw46KCQSiWrJZTNP6zrnzJmTmUy8hAgce+yxoUePHrEe+0Uf72gbSyQCAQjkkABVQQACEIAABCAAgaIg4NWR7o72xH//RuOEIQABCEAAAqVNgN5DIE5g7NhyZg6eS3lOFS9IDAIQKEgCGFgW5MdWEI32rpHnqaUbSVHnl4gejybUU9jGeJeo7l+llNtUAe9omJCPy18CXhr6xCzN20lpL0p7SXVx9+ngfaU20pnS61JFrrsyrpdsGOwZUTeFcRCAAASKhwA9gQAEIAABCEAAAhCAAAQgAIFCI1DqRp6/RT8wjP+iNCoJV5HVpk2bcN9995Uzspw2bVr4z3+8Dl0VFZDdYAR+/vnncN5554VMA0MbyI4aNSosvXR0vcsGa1Zo2bJl+NOf/hQ74WuvvRa+/vrrWFouIj/99FP4979t015W2+qrrx7WXnvtsoQ6hnxNXHjhhWGJJcp+Rv31119D//79g3fPrG31NoK0MWRtj6/ouHnz5oUXXnihouycpH/77bc5qSezkrZt24bmzZtnJhOvIQEz9He2RYsWsSPPPvvsMGOG14KIJROBQJrA/Pnz0+HfA+USfk/HgwAEIAABCECgEAjQRgjUjoDfiUsfec8994T//ve/6TgBCEAAAhCAAAQgAIHFBDxH8lxpcSz9f2wulU4lAAEIFCSBsl8G87z5NK/gCBykFh8rRd1NithYTV6DuPN1lglS1PVS5P8kXH4TuELN217KfFqzqtIekgZLdXXzVMFF0saSz3Wd/AVSNtdUiX2lyZLfKBog3ztdysNBAAIQgAAEIAABCEAAArkkQF0QgAAEIAABCOQ9gcY08oytAJvFKCDv4dW1gTYuu+CCC5K769mgbJlllgnDhw+va7VhxRVXDOeff35wfanKFi1ahGFOCkYe+N790LuKZq6OvP7664dx48YlP8PGamaTJk3Cn//859jpX3/99XKGoLECtYx89NFH4ZVXXokdvckmm4RWrVrF0uoa2W233cIxx3g9yLKabKjm682fRVlq9UM2grQxZPWPqH7J8ePHhx9//LH6B1RSsnXr1kmj2WgR75wajdcmvGDBgvDBBx/U5lCOqQYBXweDB8d/Pvviiy/CgAEDcvbdqEYzalSEwo1PIMtiFd80fqtoAQQgAAEIQAACEIBAAxN4SufzpgfyFrvMZw+LU/kfAhCAQO0IcBQEIACBYiGQZY7klQ89lyqWLtIPCJQ8AQwsS/4rauHpRQAAEABJREFUUC8AuqrWq6ToTpFvKO5f9XLz664qq4bzauZ/U7npUsp5+eYhinSWcPlN4F9qXhfpXinT2XjWW2qvmJlRy7jPZYPglXT8UdIkqSLnZbhHKHOu9KC0n4QrXQL0HAIQgAAEIAABCEAAAhCAAAQgAIHiJ0AP84fA/GhTStHA0v2fMmVKeOedd5KGSt7R0MZmNoZ0Xl1kQ7327dvHqihVxjEIeRKZMGFCGDhwYKw13mFxxIgRwbsAxjIaIWIDy6iB7sKFC8Ojjz4aamuMWFEXXOcnn3wSy+7Vq1dYaqmlYml1jbg+G6b5uojWdfXVV4fnnnsumlStsI0fx48fHyvrz2/NNdcMa621Vo2VuVvp5MmTw/Tp02P11zZig1kbXUePnzlzZjRaq/BXX30V5s+fHzu2Y8eOsTiRuhHo27dvud2IH3nkkeQuxXWrmaOLlUDmNal+xi9SJeAgAAEIlBgBugsBCECgVAlcF+34xRdfHN56661oEmEIQAACEIAABCBQ0gQ8N/IcKQNCbA6VkUc0vwnQOghkJYCBZVYsJNaBwBo69jJpOSnlFilwovSh1NButk44SPpSSjkb0d2myLISLr8JeJVUGzCenaWZTvfqWdtlyatt0kIdeKO0k+Rf9S+QP0eqyO2tjLslv83xd/mbSjgIQAACEIAABCDQyAQ4PQQgAAEIQAACEIAABIqWgJ8XpjuXZdeldF6xBmz4tN5668W69/LLL4dPP/00llabyLLLLhtWWsmPz2tzNMfUJ4H3338/nHbaaeHXX3+NncbGlfvuu28srbEinTt3Dt27d4+d3jtrzpo1K5ZWl8hnn30WrrnmmlgVNgreZpttYmm5ithw1YxtCJmq04ajp556avjyy+jPTqncin1z8A6W0RLHH3980lB67ty5oaa65JJLQghltbldt912W04MWps3bx7atWtXVrlC7777bvj+++8Vqr2zkaaNLKM1ZBqwRvMI15yADWOHDx8eWrRoETv4jDPOCP4MY4lEICACWeZSGFiKCw4CEIAABCAAAQiUIIFx6nPsD/hhw4YpCZcfBGgFBCAAAQhAAAKNTSDL3Mhzpxsau12cHwIQyC0BDCxzy7PUa7PB4lBB8K6D8tLuTIWekRrLPaoTj5Kibx7YeO5apS0p4RqTQPXO7Sc2Nmb8PKP4HxT/l3SClGvnZbgGq9J1pD2lO6WKXGtl/E2aJv1b6ietKOEgAAEIQAACEIAABCAAAQhAAAIQMAEEAQhAIDcEYi/9Z9l1KTdnyfNatt5661gLbXzn3Q1jibWIfP755+UMcDB+qgXIHB9i45c+ffoEG6dFqz766KND//79QyKRiCY3Wrhp06bhlFNOibXn448/DhdccEHwTqt1bZh3wrz88svDjBkzYlUdcsghyd0fY4k5jOy1117h8MMPj9X40ksvhb///e/lDF5jhTIi9957b2z3Ru+QeeCBB8Z4ZRxSaXTHHXcsZxD94IMPhjlz5lR6XHUybchtg9lo2ddee61Odfvz+8c//hGtMtn+DTbYIJZGpO4Etthii2CDymhNvhbPOuus8L///S+aTBgCsfvS7zhii1n8noYHgZoRoDQEIAABCEAAAoVKwO/npdt+++23h6eeeiodJwABCEAAAhCAAARiBEoo4jmR50YZXT4/I04UAhAoAgIYWBbBh5hHXfAvzL0z2jNR8UukxnbeVfOhjEa4rUdkpBHNXwIPq2k23s325OYK5V0n1Zd7RBUfJK0inSK9JFXk/HbTlcr8SrpZ+ouEgwAEIACBAiNAcyEAAQhAAAIQgAAEIAABCEAgLwnMi7bqzTffjEZLJty1a9ew5pprxvo7atSoUFfDKhs/ffLJJ+l6vZtlsRs/pTubp4FFixaFAQMGhEmTJsVaaAOqESNGhKWXXjqW3tiR7bffPuy+++6xZowfPz6MHj26zjsr3n///cE780Urb9++fbDxaTQt12EzPvfcc8O6664bq9rGns8991wsraLI119/HSZOnBjL3myzzcKGG24YS6tJxMbPO++8c+yQefPmhSlTpsTSahvp3r17zPjTBu3XX399sKFkbeqcNWtW8GcYPdb9X2uttaJJhHNAIJFIhH79+oXtttsuVts999wT7r777lgaEQhkmUt9CBUIQAACEIAABCBQjAToU7UIjFcpb3Qgb7HLslPT4gz+hwAEIAABCEAAAiVEIMucyHOmm0oIAV2FQMkQwMCy8D/qfOnBlmqIVzGK/po/U2mHSfngflQjjpPelqLuIkU2lXCFQcBLL/dQU7MZ7R6t9OelP0n15b5QxZdKNvT0d/5yhW1IKa+c8/3V3//HlfNf6VypvYSDAAQgAAEIQAACEIAABCBQGwIcAwEIQAACEIBACK9HIbz+eiwazSrqcLt27cKRRx4Z6+Ps2bPDfvvtV2sjyxdffDEMHDgwVqeNt2zEFUsk0qAEHnrooXDddfG1BVu0aBGuuOKK0KpVqwZtS3VO5l0szzvvvOA2RsufeeaZYejQobXaydIGfePHjw/7779/bMfIJZZYIowcObJed69M9cHXnI07E4n4bqFuW6pMZf4LL7wQpk2bFivSs2fPsOKKK8bSahLxDpi9e/eOGUH6+FtuuSX8+KN/EnOs9rIRb5cu/imkrA4blWYaSZblVhzyDqYXXXRR8C6K0VK9evUKzZs3jyYRzhEBf7dseL/ccsvFaqzudzZ2EJHGINBg58wylyrNyVWDEedEEIAABCAAAQhAIO8J+P3PdCP/+c9/hptuwnYgDYQABCAAgdwSoDYIQKAACHgu9E/NiTKayu6VGUCIQqBYCNgAqFj6Qj8aj0ALndp/Sa8qP+V+UOB46WspX9xnakgfKfrL8kqKXy3Zl4crEAKnqp3effRn+VHXVRHvLnmI/Pp2L+gEJ0l+i8Xne1Thitz6yhgi2ej4MfmHSjgIFDkBugcBCEAAAhCAAAQgAAEIQAACEIBA8RNo8B6+Fj1jFqOAaHbRhhOJRDj22GNDhw4dYn18+eWXw8YbbxxuuOGGahtY/fLLL+H2228P3bt3D96hLlXhMsssk9wBzUZcqTT8hiVgo9e+ffuWMyr0LoKZhm8N27LKz7bJJpsEt9EGkNGSQ4cODTao+/DD6m+O9u2334YTTjghaVD866+/RqtL7ly51157xdLqM7LvvvsGGzTW9Bw2aHvkkUdiOz/aADVzp8+a1uvyXbt2Dd4J0+GUJk+eHKZPn56K1tq3gd4RRxwRO96fgQ1dbdhaXSNOf97+3MeOHRurq1OnTkmj2cC/eiPg+8TgwYPrrX4qLg4Cr70Wm1q5UxhYmgKCAAQgAIEsBEiCAARKhMCT6ucdUtqdc8454ZtvvknHCUAAAhCAAAQgAIFSIeA5kOdCGf31XOmpjDSiECgiAqXdFQwsS/vzz0Xv/R26ShX9QUq5XxQYIU2S8s1NVYMGSFHnJXjd3mga4fwnYKNef3bxZZ9DaKKm3ypdKDWUu10n2l1aTzpX8o6V8rK6XZR6i+SdL70DpnfCVBQHAQhAAAIQgAAEIFDvBDgBBCAAAQhAAAIQgEChE4i99O9dG6NGgYXeuZq0v02bNsG7yS299NKxw2yQ1qdPn+Tuhscdd1x46qmnwpdffhkz7jKzN954I3hXwdVXXz0ccsgh4YcfvGZiWVXnn39+2HbbbcsSCDUoARul2ZjPn1X0xCNGjAg29Ium5WPYbbz00ktDppHlww8/nNxx8vDDDw9TpkwJP/30U7nme7fDGTNmhJNOOimsvPLK4eqrvUZmvJi/464/8/sfL5XbmM81aNCg4GumJjXPmTMnPPjgg7FDtt5669C+fftYWm0iLVu2DJmGmgsXLgy33XZb7JqvTd0+5tBDDw09evRwMC0bWXq327Zt2wbv6vn/7J0J/JVT/sfPbyx/2yAhjEiGCY2yVvYsQ8i+xBSmRZlCDCmJIillrEVUZBmyL9kZZRdDmCyTrbJlqeyy/j+fy72e+/zu/f3u/a13eff6fjrnOc92zvt5nnPO77nP95zZs2enXUc7bX/wwQfhrrvuCoceemjwdr7uqQMo4vvCDrerrx4dt1UrsDolUFFREY4++uiw1VZb1elxOVjpEFi4cGF4++234wVK62vFV7IMAQhAAAIQgAAEIFAWBNJmZJo7d244/vjjy6LgFDI7AdZAAAIQgAAEypGA+0DuC8XKntZXiq1jEQIQKHICdo4r8iKQ/UYm0EfnP1iK2o1aGC4Vov2sTF0u3SpFzcPw9o8mEC8KAh6GeWvl9EopbgOUcJ+0tlSV1eW6t3SwM6U/SbtLV0t2OFZQyZoopZ9kp99nFfr+W00hBgEIQAACEIAABCAAAQhAAAIQgEDdE+CIEIBAaRD4QcVI+/A/w8xL2qQ8bNdddw033HBDsONXvMSeXW78+PEJ5yg7qdmhqaKiIlRUVAQ7Zf35z38O5557bvj444/juwY7Zp5wwgmJbSutrCLBswlWVPxyjoqKuglHjcptHD3/wL3WWmsl8lxRUbNz2xHMjmFVFDGxys6oW265Za3OVVFROY92SEucQP/Nnz8/uEyKppmdYqPXsqKi8nEqKvJLy7XcaRmpZqGioiIx8+Rtt90WlltuuUpbX3PNNWHbbbcNyy67bFhhhRXCOuusk5Ad7jx7auvWrRMOxHa2jO9s5187XXrf+Lr6XrZTpJ+bfM5jR9L33nsvbZdu3bqFZZbxWJFpyTVa8OyQnhEzurMdOu3YGU2rSdzXxjNPerbJ+P6uO+xwuuGGGyauY0XFL/edZ731s+j64MYbb0ybgdXH8P1r51g74Xq5WOTyVFT8UsaKiroJc63fasOoadOm4bzzzgt+rmpznMbet1j5Nza36s6fYSZw97Hc16puV9ZDoNAJkD8IQAACEIAABGpH4FXtnvbt5+TJk8NVV12lZAwCEIAABCAAAQgUDIF6zYj7Pu4DxU5i50r3lWLJLEIAAqVCAAfLUrmSjVOOTXVaNxRLKkyaZxM8LblQoKGHRO6tvM2Rkra0IidLHSWsuAj8pOx2l+ygqCDN7OQ4Qyl7Sg1tD+iER0qrSH+XnpCy2ZZacb70kXSD1FnCIAABCECgrAlQeAhAAAIQgAAEIAABCEAAAhDIQsAf/6dWPfusxy5LLZZdxE5Kzz33XGjVqlWty25HTTuPXXTRRRmdNmt9Ag6QgUDpJlVUVAQ7Rb3++uth//33z1rQr776KsybNy8hO+1l23D99dcPDz/8cLBTn+/VbNvVd7pnZTz44INzOo0dne1MGt34D3/4Q2jXrl2oq39+9nfZZZe0w9mh8+67705Lq+mCHXAfeuihxLWs6TGS+6244orhjjvuSDjfVlRUJJMJ65nAdtttFwYM8Jik9XwiDl90BGbM8E+oadlO62OlrWEBAhCAAAQgAAEIQKCWBIpu9yHK8eNSyvr37x/mzIl+bhn4BwEIQAACEIAABEqSgPs8nr0yVjj3jU6PpVc0NaEAABAASURBVLEIAQiUGAEcLEvsgjZgcVbWuaZIqwT996t9otDOlZ7FT9GCNufVTnmfR3K5luJnS2tKWPERuFBZ3ll6U4qar6e/JBgUTWzAuO+xS3W+7aTNpfOkD6VsdqhW3Cm9I/l+3FghBgEIQAACEIAABCAAAQhAoPEJkAMIQAACEIBAYRBI8waoKyeiwihazXKx6aabBs9Cdf311wc7oeV7FM8o17179/DWW2+Fk08+GefKfAGyfZUE1l577XDLLbeEp59+OrRv377KbTOttAPh7bffHuyoufPOOydmDs20XUOl2bnzjDPOCJ4ZtrpzvvLKK+Gxxx5L22y//fYLLVq0SEurzYJnjPQslvFjTJ06NdjBM55ek+U11lgj3HrrrcHXwdcj32O4jjn22GMTTrR77713o1/DfPNf7NtXVFQE8880E2mxl438145Ahj7Ub32s2h2avSEAAQhAAAIQgAAESoPA8dFifPbZZyGDo0F0E+IQgAAEIFBsBMgvBCCQkYD7PJ9/7s//01an9Y3S1rAAAQiUDAEcLEvmUjZoQZbS2UZK0SGxf9ayZ+C7T2Gx2L+VUTu7/agwaR0UGS5hxUngEWW7nXSbFLcRSrheWl5qLHtBJz5JstOnh7i+XfFstq5WnCrNkh6W7BD8fwoxCEAgRwJsBgEIQAACEIAABCAAAQhAAAIQgEBJEvBgaqmCTZs2LcyfPz+1XK4RO3116dIlzJ49O7z99tvhsssuC4ccckho2bJlJYdJOzvZwevII48Md955Z/CPxBMnTgx2hCtXfpS7fglUVFQkZm186qmnwieffBI8q+OBBx4YPJuj78fo2ddcc82w7777hgkTJoQPP/wwvPrqq4nlJZZYIrpZo8btqHbWWWdVm4e77rorfP3116ntKioqQn04GHbs2DHEHR8feeSRMHPmzNS5axsxf18XO40m6xgvZ7qGyy+/fPjTn/4Ujj766HDvvfcGz1J60UUXBc9gWdt8sH/NCKy++urh/PPPD/HnrWZHY69SIOC+0/Tp0+NFSetjxVeyDAEIQAACEGhsApwfAhBocALP64z+zk3BL3bHHXeECy/0HAi/LPM/BCAAAQhAAAIQKDUCF1xwQXCfJ1Yu94ncN4olswgBCNQHgcY8Jg6WjUm/eM/9V2W9txQ1O67Z6TKaVgzxc5TJe6WoHaUFRhkQhCK1T5XvA6RhUty6KMGjr26jsLHtZmVgf6m5NFB6WcpmO2vFRGmBdLm0o4RBAAIQgAAEIAABCBQfAXIMAQhAAAIQgAAEIFB7Am/pEM9KKcswA1NqXblFKioqErPj9e7dO0yZMiW8+eab4bvvvgs///xzSj/++GPCCfOqq64KnTt3DnaGypfTFltskXCaih63PuKnnHJKxqw5va7PN2fOnGDnvvgJzaiuz5XpeD5P8twNxdf5yFbuOONs2yXznGvYtGnT0LVr13DzzTeHd999N/h+dD6Sev/998Ptt98eevToEZo1a5brYbNuFy/HtGnTwgorrJB1+1xX9OnTJ/VMJfPuc0X3Hzp0aNo2P/30U9hjjz2im9RJ3JzsiJrMh8PFixeHDh08pmidnCJ1kIqK3+oYX6dM1/DLL78Mr732Whg/fnyivMsss0xq//qITJ48OY1zba9xHT1/aXnyNYkrfr8k2bguiG5bV8/ebrvtVul5M7vkeWsa+hjR/BY7/5pyKLb9MvSd3Ld6q9jKQX4hAAEIQAACEIAABOqdgCevSBuIo3///iFDf7LeM8IJIFCgBMgWBCAAAQiUEAH3cU444YR4idwXcp8ons4yBCBQggRwsCzBi1rPRWqj44+RovaKFuyQ+JPCYrPvleG+0jtS0vxcnK2FLSWseAkMVdYPlOyUqCBlGyv2hNRHKgR7V5kYJW0q7SRdIf02pLUWIrac4r2kadJLkr8uWlthPRmHhQAEIAABCEAAAhCAAAQgAAEIQKD0CVBCCBQlAf+Ymcq4f/BMLRCBAAQgAAEIQAACEKiSQIa+U1rfqsqdWQkBCBQxAbIOAQhAAAIQqBGB47TXV1LKjjjiiOCBflIJRCAAAQhAAAIQgECRE3Dfxn2cWDHcB3JfKJZc6IvkDwIQqCkBO5LVdF/2Kz8CTVXkcZJDBQn7Rv97xsdPFBarzVXGe0ifS0lbXpFrpWUlrHgJ3Kqsby3ZIVFBml2qJd/PCgrGpisnR0urSL4n/60wm/1ZKzxr7DyFt0kHSRgEIAABCECg9AlQQghAAAIQgAAEIAABCEAAAiGkOQFMnTo1fP+9x9IDDQQgUDIEKAgEIAABCNQLAfeZ3HeKHTytbxVbxyIEIAABCEAAAhCAQHkT8EznnhAgRWHBggXBDgjfffddKq3GEXaEAAQgAAEIQAACjUzAfRr3bdzHiWWlp5bdF1KAQQAC5UAAB8tyuMp1U0bfK+frUNtIURukhWelYrdHVIBhUtT+pAXPJqigZsZeBUHgTeWio3ShFLdjlPCEtJFUSLZYmZkk7SJtIo2Q7AisIKPtp9SbpA+kMdJmEgYBCEAAAhCAAAQgAAEIQAACDUSA00AAAhCAQIMTeE5nTP2g6R8+r776aiVhEIAABCAAAQhAAAJVEXCfyX2nyDbuU7lvFUkimo0A6RCAAAQgAAEIQKBMCVyvcp8mpey5554L3bp1Sy0TgQAEIAABCJQSAcpSXgTcp3HfJlZq931uiKWxCAEIlDgBO82VeBEpXh0ROFbHOVSK2h1aGCuVgv2sQlwuXSNF7a9a8EyCCrAiJ9Bf+fe19LVWNGV2Gp6hpfj9raSCsFeUi8HSutK+0o1SNltDK/4hPS89JvWRfi9hEIAABKIEiEMAAhCAAAQgAAEIQAACEIAABEqBwC3RQlx+uV/vRlPKPg4ACEAAAhCAAAQgUIlAhj5TWp+q0g4kQAACEIAABCBQ6ATIHwQaisDZOpEnDFDwi914441h0CDPz/HLMv9DAAIQgAAEIACBYiPgvoz7NLF8u8/jvk8smUUIQKDUCRS4g2Wp4y+a8u2onA6QlpaS9j9FjpR+kErFvlRBzpRelqLmGQG3jSYQL1oC7vBsrdzPlKK2ghY8yoRnilS0YO1O5cyOoM0Unij9R8pm22nFpdIC6SppNwmDAAQgAAEIQAACEIBAgRIgWxCAAAQgAAEIQCBvAldE95gxY0Z46KGHoknEIQABCEAAAhAoOAJkqDEJPPjgg8F9plgeGKUiBoRFCEAAAhCAAAQgAIGsBDy5wbTo2pEjR4bzzz8/mkQcAhCAQAgBCBCAAAQKn4D7MO7LxHLqvo77PLFkFiEAgXIggINlOVzl2pXxD9p9pLSWlLSFinhmvM8Ulpq9oQIdJ30vJW1lRUZLZqEAK3ICzyn/7aSrpbh5SK2pSvRMkAoK1j5SzvxmakuFnoHTM8kuUjyTLalEO0M/oPA1aYjUUsJqQ4B9IQABCEAAAhCAAAQgAAEIQAACECh9ApSw0AnMVgZvlFKWYUam1DoiEIAABCAAAQhAoNwJXHFF2vgUxuG+lH8fdxxBAAIQKF8ClBwCEIAABPIhcIQ2niel7MQTTwzjxo1LLROBAAQgAAEIQAAChU7AfRf3YWL5nKtl93UUYCVJgEJBoBoCOFhWA4jVwU5c7SMcflTcMzo+orBUzSMPnBQrXActnyr9n4QVP4HvVAQ7Hcavs5LDXvrvWWl3qRjsKWWyn7SK1E26T8pmf9IKz9L6psK7pcMlDAIQgAAEIACBEiFAMSAAAQhAAAIQgAAEIFCGBNK8BG666abwv//9rwwxUGQIQKCcCFBWCEAAAjUh4D6S+0qxfZm9MgaERQhAAAIQgAAEIACBagnYudLfqKVt2Ldv3zBhwoS0NBZqR4C9IQABCEAAAhCoHwLus7jvkuHodq50XyfDKpIgAIFyIICDZTlc5ZqX8e/a9SApanbeGhVNKNH4ZSrXLVLUzOOwaALxGhMolB3PU0Z2k+ZIUVtbC77XT1ZYLPazMnqt1EnaQBoqeRR/BRltT6VeJ30qXSS1kzAIQAACEIAABCAAAQhAAAIQgEBdEuBYEIAABOqbwEM6wTNSyjLMzJRaRwQCEIAABCAAAQiUK4EMfST3oR4uVx6Uu84JcEAIQAACEIAABMqLwHQVd38pzXr16hWuueaatDQWIAABCEAAAhAoKQJFXxj3VdxnyVAQ923cx8mwiiQIQKBcCOBgWS5XOv9ybqZdzpEqpKT9V5HukmexVFDS5hkO+6qE8VEI7Fy6o9Kx0iHgj7C2VnHukuJ2rhLstLiMwmKyN5TZYdKG0h6S31z9pDCTeebLY7XiaWmGdLy0qoRBAAIQKEMCFBkCEIAABCAAAQhAAAIQgAAEipBA2iyWY8aMCa+++moRFoMsNxwBzgQBCEAAAhAoLwLuG7mPFCs1s1fGgLAIAQhAAAIQgECpEaA89Uzgdh2/i5RmRxxxRJgyZUpaGgsQgAAEIAABCECgEAi4j+K+Soa8uE/jvk2GVSRBAALlRAAHy2K92vWb7+V0+MnSilLSFijSX/pIKhebr4J2laIOpatr2bMe/kEhVjoEfF/vo+IMl+L2VyXY8dBOmIoWnd2vHB8h2ZHSTsNPKp7NttKKC6SPpeulvSUMAhCAAAQgAAEIQAACEGhMApwbAhCAAAQgAIHqCEzUBm9KKRs+PNNrvtRqIhCAAAQgAAEIQKDwCNRjjjL0jdx3mlSPp+TQEIAABCAAAQhAAALlQcCelP4uLa20Xbp0CTfffHNaGgsQgAAEIPArAQIIQKBRCLhv4j5KhpO7L+M+TYZVJEEAAuVGAAfLcrviuZV3vDb7s5Q0z3x3phYelsrNHlWBh0g/S0nbQpEREs+PIJSY+VofojJ9JkXNz8MzSuglFau5TOOU+W0l38P/VGgnYgUZzaNxeFbPt7XWX6RtpBCDQLUE2AACEIAABCAAAQhAAAIQgAAEIACB0idQgCX0+6tUtv71r3+Fhx56KLVMBAIQgAAEIAABCJQrAfeJ3DeKlf+s2DKLEIAABCAAgYwESIQABCCQA4FrtE1PKc0OPvjgcPnll6elsQABCEAAAhCAAAQag4D7JO6bZDi3+zDuy2RYRRIEyosApf2FAA5iv3Dg/98I9FDUszYqSJmHE7oitVR+kXNV5DukqHlWQ88GGE0jXhoEblIx2kmPSXHzW5+L44lFuPy88vwPaQ3JDqV3KsxmLbRisPSK5K/S/qZwKQmDAAQgAAEIQAACxUKAfEIAAhCAAAQgAAEIlD6Bq1RED5an4BfLMFPTLyv4HwIQgAAESpUA5YIABDIQyNAncp9pcoZNSYIABCAAAQhAAAIQgEBNCUzUjpW+pezdu3c455xztAqDQJ0S4GAQgAAEIACBnAm4L+I+SYYd3HdxHybDKpIgAIFyJYCDZble+czlbq/k0VLUXtbCydLXUrnajyp4f2mWlLQlFPGo6FsqxEqPwOsq0g7SWClu/ZQwXdpQqgdr8EPaoXRfnXVOrsx2AAAQAElEQVQd6VQpep9rMc120dIkaYF0mbS9hEEAAhCAAAQgAAEIQAACEIAABCCQNwF2gAAE6oGA39emDjt9+vQweTK+AykgRCAAAQhAAAIQKDsC7gtNV58oVnBmr4wBYREC9UuAo0MAAhCAAATKhsA4lfR4Kc1OPfXUcPLJ/vw0LZkFCEAAAhCAAAQgUO8E3AdxXyTDidxncd8lw6qaJrEfBCBQCgRwsCyFq1g3ZVhThxkjNZGS9o0ivaS5UrnbHAEYKH0mJW1FRa6RVpGw0iRgZ8reGYpm58sZSj9IKhWbp4J4yLDWCneWPCrHtwoz2QpKNBePcDtTcb8FW0shBgEIQAACpUqAckEAAhCAAAQgAAEIQAACECh8Ag8qi9dLKTv99NPDZ59FX+mmVhGBAAQyESANAhCAAARKhoD7QO4LxQrkvtJDsTQWIQABCEAAAhCAAATKjUD9lfciHbqblGZjxowJPXr0SEtjAQIQgAAEIAABCNQnge7duwf3QTKcw30V91kyrCIJAhAodwI4WJb7HfBL+ZdRcLq0rRS1k7TwjFRUVo+Znapjj5Si1koLF0pLSFhpErhcxWov/VeK2kpa8OyPZyosNXtEBeop2XnYTtbTFM9mbbTiXOk96RbpAAmDAAQgAAEIQAACEIAABCBQ7wQ4AQQgAAEIQCADgbQZmebOnRuOP96D0GbYkiQIQAACEIAABCBQwgTcB3JfKFbEtL5SbF3BLpIxCEAAAhCAAAQgAIGiInCtcruX9JWUskmTJoX99tsvLF68OJVGBAIQgAAEIBAlQBwCdUHAfQ33Oa688sr44dw32VOJ7qsowCAAAQhUJoCDZWUm5ZhytArdR4qaHccmRBOIJwhcov/jDetflXakhJUuATsab63iXSfFbYgS7pBWk0rNPIut64GOKtifJTsYe6ZLRTOanSvtZGlnSztd2vky44YkQqAMCVBkCEAAAhCAAAQgAAEIQAACEIAABOqfwKs6xXApZZMnTw5XXXVVarmeIxweAhCAAAQgAAEINDoB933cB4plxH0k95ViySxCAAIQgAAEIFADAuwCAQhUTeAerd5FSvvO7I477gjt27cPM2fO1CoMAhCAAAQgAAEI1C0B9zHc13CfI3Zk90ncN7k3ls4iBCAAgTQCGRws09azUPoEdlQRB0tRe1cLx0nfSVg6gS+1OEx6QUpahSIXSRtLWOkSsLNhVxXvFClu+yhhhuTOl4KSNM/gOUglW0faT7ITtoKMtpZST5b8NuxRhb2lFSQMAhCAAAQgAAEIQKCgCJAZCEAAAhCAAAQgUJIEPCDa49GSeQanOXPmRJOIQwACEIAABMqIAEUtJwLu87jvEyuz+0buI8WSWYQABCAAAQhAAAIQgEC9EfCEBv6Wzt+PpU6SdHy4/vrrU2lEIACBuiLAcSAAAQiULwH3Lexc6b5GjIL7Iu6TuG8SW8UiBCAAgXQCOFim8yi3pT+owJ5lbnWFSfP0x4dp4UMJy0zgDSXbye5zhUlbXhEPg76GQqy0CfiZ6aQi2hFZQcpaKPaQdKJU6uYZOw9RIX2//0Ph81I2214rLpMWSJ5vfVeFNTP2ggAEIAABCEAAAhCAAAQgAAEIQKD0CVBCCNQNgeOjh/n8889DBkeD6CbEIQABCEAAAhCAQEkQcJ/HfZ9YYdL6RrF1LEIAAhBoHAKcFQIQgAAEyoHAbBXSDg3/VpiyxYsXh8MPPzycfvrpqTQiEIAABCAAAQhAoKYE3Kdw38J9jNgx3AdxX8R9ktgqFhuMACeCQBERwMGyiC5WHWd1CR3PMzFurTBpPykyQvIIlgqwKgg8qHVnSVHbSgtDpWUkrLQJ3Kfi+dm5R2HczlOCnW2XVFjqNl8F/Ke0hbStNE76TMpkSynxKMnPzqsKT5PWkzAIQAACEIBAURMg8xCAAAQgAAEIQAACEIBAQRLwgGAnRXN2xx13hAsuuCCaRBwCEIBAzgTYEAIQgEAxEHBfx32eWF7dJ3LfKJbMIgQgAAEIQAACEIAABBqEgAflt2PD+PjZzjrrrHDwwQeHL774Ir6q0ZY5MQQgAAEIQAACxUPAfQj3JdynyJBr9z3cB3FfJMNqkiAAAQhUJoCDZWUm5ZJyrAraXYqaZ6UbFU0gXiUBO5bdFNuip5Y9A6iCgjMyVLcEPtDh9pJGSnE7UgnPSnY8VFAW9qRK2VdaRTpCul/KZq20wg7KbymcKvHMCAIGAQhAAAIQgAAEIAABCECgjghwGAhAAAIQ+IWAB0K7+5foL/+fcMIJ4e6705J+WcH/EIAABCAAAQhAoMgJuI/jvk6sGO74uE8US2axRAhQDAhAAAIQgAAEIFBMBPoos/2lNLv55ptDhw4dwowZM9LSWYAABCAAAQhAIEWASAYC7ju4D+G+RIbV7nO475FhFUkQgAAEshPAwTI7m1Je01aFO1eqkJJmRyc3Jj8mEwirJeAZP4/WVvOkpHlmUDupbp5MICx5AoNUQjsIfqUwan7O/Obnb9HEMoj7ubhG5dxD2lDyTLlvKsxmdlL9l1Z+Il0oeWZQBRgEIFA+BCgpBCAAAQhAAAIQgAAEIAABCECg3ggcpyOnvbc74ogjwquvvqpkrGEJcDYIQAACEIAABOqLgPs27uPEju8+0PGxNBYhAAEIQAACEIBAPRPg8BCokoC/DdtdW7wvpWzWrFmhXbt24eKLL06lEYEABCAAAQhAAALZCLjP4L6D+xCxbdzHcF/DfY7YKhYhAAEIVE8AB8vqGf22RWnEVlQxpkhLSUlbpIhnnpurEMuPgNkdrF2+lZK2miJXSE0lrDwI3KBi2jHQszgqmjLXsZO0dIFUjjZbhR4q/VHaU7pOymZ+XvzB2zPawDpWoWfDVIBBAAIQgAAEIAABCECggQlwOghAAAIQgAAESoWABxbsFS3MggULgh0Qvvvuu2gycQhAAAIQgAAEypFACZTZfRr3bdzHiRWnp5arGgRVqzEIQAACEIAABCAAAQg0OIEHdMb20kNSmh133HHh4IMPDh9++GFaOgsQgAAEak2AA0AAAiVBwH2EQw45JLjPkKFA7lu4j+G+RobVJEEAAhConoCdf6rfii1KhYCvtz3yPatctEx2gLovmkA8LwJ2BjsztodnsPSQSmYeW8ViiRJ4ReXaVrpMiptHh/23EltK5Wr3quBdJTtN2nnyacWzmZ1VL9LKTyU7Zdo5U1EsGwHSIQABCEAAAhCAAAQgAAEIQAACECh9ApSwxgSu156nSSl77rnnQrdu3VLLRCAAAQhAAAIQgECxEnCfxn2bWP7d9/EAsbFkFiEAAQhAoBgIkEcIQAACZUBgnsq4m+TvKxX8ZjfffHNo27ZtuOmmm35LJAYBCEAAAhCAQNkTcN+gij6C+xTuW7iPUfasAFA8BMhp4RHA+avwrkl95qiHDn6kFLUrtTBBwmpHYKR2v0uK2gFa8Ix8CrAyInCMyvp3KW4dlTBD2l8qZ1uowl8idZC2kjy758cKs9nhWnG35BF27cj8J8UxCEAAAhCAAAQKnwA5hAAEIAABCEAAAhCAQCEROFuZmSSl7MYbbwyDBg1KLROBAAQgAIEaEWAnCECgEQm4L+M+TSwL7vO47xNLZhECEIAABCAAAQhAAAIFR8DfVvZSrr6VUjZ//vxQxexUqe2INCgBTgYBCEAAAhBoNAKesdJ9A/cRYplwH6Kn0tynUIBBAAIQqB0BHCxrx6+Y9vaMcHZqqohk+gXFz5K+krDaEfhZu3tWvpcVJu3/FPEXOp7VUFGscAnUec4u1RG3k16VotZUC7dKZ0hYCM8JwgnS6lIXKe6krKSUtVRsiPSa9IBkZ/ElFWIQgAAEIAABCEAAAhCAAAQgAIEcCbAZBCBQ5gQ8AOG0KIORI0eG888/P5pEHAIQgAAEIAABCBQFAfdh3JeJZdZ9Hfd5YsksQqDcCFBeCEAAAhCAAASKiIAnB2mj/Pp7MAW/2cUXXxw222yz8Pjjj/+WSAwCEIAABCAAgbIh4D6A+wLuE2Qo9AMhBPchJmZYRxIEIACBGhHAwbJG2Ipup7WU4wulpaWkfanIKdLbElY3BOboMKdKn0pJs+PYWC0sI2HlReAJFdeOzVMUxm2oEm6RmkjYLwTMaR9FW0iDpVekbLabVlwlLZCSzqyKYhCAAARKjADFgQAEIAABCEAAAhCAAAQgAIG6JnCEDjhPStmJJ54Yxo0bl1omAoEGJ8AJIQABCEAAAnkScN/FfZjYbu7juK8TS2YRAhCAAAQgAAEIQKAgCJCJqgj8Tyt3lzz4voLfbObMmWH77bcPgwf7c7LAPwhAAAIQgAAEyoSA2373AdwXyFBk9xncd3AfIsNqkiAAAQjUjAAOljXjVkx7LavM+q/L9gqj5rQHowm1ibNvisBUxS6SfpCS5tERPNISz1uSSPmEdmT2zIx2vI2X+gAlPCvtJGG/EbCj8ggtbiLtIk2SFkuZ7PdK7CM9Jr0gnSStKWEQgAAEIAABCEAAAhCAQD0R4LAQgAAEIACBIidgx4Nu8TL07ds3TJjgV7jxNSxDAAIQgAAEIACBwiLgPov7Lhly5T6O+zoZVuWfxB4QgAAEIAABCEAAAhBoBALDdU5/S/eywjQbMWJEaN26dZg61Z9npq1iAQIQgAAEakGAXSFQaATc1rvNd9ufIW/uI7iv4D5DhtUkQQACEKgdARy+asevGPY+XJm0A5KClN2kmGdVVIDVAwE7h90VO+5ftfw3CStPAueo2HtLH0pRW18Lj0jHSVhlAv9WUg9pFeloabqUzdpqxWjpfelmaX8JgwAEIAABCEAAAhCAAAQgAAEIQAACECh9AvmW0O+YKr076tWrV7jmmmvyPRbbQwACEIAABCAAgQYj4L6K+ywZTui+jfs4GVaRBAEIQAACECgZAhQEAhAoDwLu1/o7sHHx4s6aNSt07tw5uE/86aefxlezDAEIQAACEIBAERNw2+423m292/wMRbHviye9cl8hw2qSIACBEiLQaEXBwbLR0DfIibfTWc6TotfZs8P1VtqPElY/BDx75bE69ItS1C7QgmflU4CVIYG7VeatpfuluF2ohIlShYRVJvC1kq6QPOrIpgpHSe9K2exArbhV8jbe1vtoEYMABCAAAQhAAAKFQIA8QAACEIAABCAAAQgUAIHblYcuUpodccQRYcqUKWlpLEAAAhCAAARqRoC9IFC3BNxHcV8lw1Hdp3HfJsMqkiAAAQhAAAIQgAAEIFCUBH5SrvtK7uu+ozDNJkyYEDbaaKMwadKktHQWINA4BDgrBCAAAQjUlsDEiRNDq1atgtv4DMdyX8B9gn5a97OEQQACEKg3AlHHu3o7CQduFAKr66wTpJWkpPkPz8O0sFDC6pfAezq8nSy/UJi0FRT5l/R/ElaeBOap2HtInmlRQZp119IMyaNrKCgQK7xsvKwsDZSaSx6N9xaF2ewPWjFAsrOzRyw5WvHlJAwClGVFRAAAEABJREFUEIAABCAAAQhAAAIQgAAEIACBKAHiEChPAvakPCJe9C5duoSbb745nswyBCAAAQhAAAIQaDQC7pu4j5IhA+7LuE+TYRVJEIAABDIQIAkCEIAABCBQXATc191IWfbkBQp+s48//jj06NEj7LPPPuGVV175bQUxCEAAAhCAAASKhoDbcLflPXv2DJ988kmmfHtyq1Za4T6BAixnAmwIAQjUiAAOljXCVvA7LaEcukH5k8Kk2WP/JC08JWENQ+BxnWawFDXPpDdWCTx7glDGZqe/bir/t1LUttTCs5J/DFWAVUPAo/EepG3WlE6WZkrZbAetGC/ZwdzDl+2iOAYBCEAAAkVKgGxDAAIQgAAEIAABCEAAAhCoIwLX6Di9pDQ7+OCDw+WXX56WxgIEINDwBDgjBCAAAQiERJ/EfZMMLHoqzX0ZBRgEIAABCEAAAhCAAASKl0A1Off3df21TUfJkxco+M3uuuuusMkmm4RTTz01fPutN/1tHTEIQAACEIAABAqTgNtst91uw92WZ8jlM0pz23+CwsUSBgEIQKBBCODk1SCYG/wkfXXGA6Woecjt86MJxOudgJ1aJ+osN0hRO0oLf5ew8iZwrYq/tRR/8bOU0iZLYyQsNwIfajPz2kzh9tJl0hdSJltaiX+THpJmSadK60oYBCAAAQhAAAIQgAAEIACB2hBgXwhAAAIQKF4CE5R1v1NX8Jv17t07nHPOOb8lEIMABCAAAQhAAAINTMB9EfdJMpzWfRf/Dp1hFUn1TIDDQwACEIAABCAAAQg0DoFpOm07yd96KUg3953XX3/9cNll/mwsfR1LEIAABCAAgRoQYJd6IuC2umXLllX9Bue2vr1O77ZfAQYBCECg4QjgYNlwrBvqTNvpREMkOxEpSNiL+t+zVyrAGpjA1zrfcdI7UtI8w6gbf8+ol0wjLE8CL6vYfvHjj7gUTbN/aOlBCec/QcjDPHPsMdp+FcnOzGaoaEbbWKlnS34+71R4qIRBoEwIUEwIQAACEIAABCAAAQhAAAIQgAAEIgTGKX68lGYePffkk09OSyuuBXILAQhAAAIQgECxEnAfxH2RDPl3n8V9lwyrSIIABCAAAQhAoDwJUGoIlBUBj4jmb77uipf6/fffD8ccc0zo0KFDuOeee+KrWYYABCAAAQhAoBEJuG1u3759oq3+4IMPMuXEbbvbeLf1mdaTBgEIQKDeCRS+g2W9IyipE/xepblKWlVK2gJF7Mw3VyHWOAQ+1mm7Sna2VJCwNfX/CGktCYNALyE4VorbrkrwDJedFWL5EfhBm3sm0L8obCWdJb0lZTMz9myzH2mD86UtJQwCEIAABCAAAQhAoCEJcC4IQAACEIAABCDQuAQu0um7SWk2ZsyY0KNHj7Q0FiAAAQhAAAIQqAUBdq2WQPfu3YP7IBk2dF/FfZYMq0iCAAQgAAEIQAACEIBA2RB4VSXdR/JLuzkK0+zpp58Oe+21Vzj00EPDrFmz0taxAAEINCABTgUBCEBABNwWH3LIIYm2+ZlnnlFKJXNb7jbdbbvb+EobkAABCECgoQjgYNlQpOv/PJ4V8WKdZn0paXYwOk8LDMcjCI1sT+j8dvD6SWHStlVkqIRBwAQu0X87Sv+Tora6Fjy74mkKsZoReF27nS65ftxL4b+kbLaaVvSXnpWekvpJTaRKRgIEIAABCEAAAhCAAAQgAAEIQAACpU+AEpYdgWtVYr8/+kphyiZNmhT222+/sHjx4lQaEQhAAAIQgAAEIFDXBNzXcJ/jyiuvjB/afZM9lei+igIMAhCAAATqmgDHgwAEIACBoiQwSbluKQ2TfpbS7MYbbwytW7cOJ598cli4cGHaOhYgAAEIQAACEKhfAm57TzrppERbfNNNN2U6mdtut+Fuy92mZ9qGNAjUOQEOCIGqCPyuqpWsKyoCRyi3loKUXaeYZ0lUgBUAgTHKw71S1I7SwgkSBgETeFT/tZNuluJmB90blbiihNWcwD3a9a9SU+k4KeNwKEq3tdd/dlz3TMD+wbqTljEIQAACEIBAIRMgbxCAAAQgAAEIQAACEIBA7Qn4/dEuOsw8KWV33HFHaN++fZg5c2YqjQgEIACBRiLAaSEAgRIk4D6G+xruc8SK5z6J+ybx35ljm7EIAQhAAAIQgAAEIACBsiTgCS88yYWdMyqNVGIinh2+efPmYejQoeGrrzx2iVOLQmQSAhCAAAQgUHQE3Na6zXXbe955nicsYxHcZrvtHqq1bssVYBCAAAQanwAOlo1/DeoiB210kH9KFVLSXlDEM7YpwAqEgGcU9RTWnso6maWlFDlV2l4qM6O4WQgsUvrBUqbn1+kztI77RRBqaXaatPOknSi31rEulD6RspmdMv1x3RvawCOmbKgQgwAEIAABCEAAAhCAAAQgAIFqCbABBCAAgaIk4EG57MiQ5k2ZdHy4/vrri7JQZBoCEIAABCAAgcIk4L6FnSvd14jl0H0R90ncN4mtYhEChUaA/EAAAhCAAAQgAIFGJfCOzt5d2lF6WEozO3sMGzYs2NljxIgR4bvvvktbzwIEIAABCEAAArkSyLyd21a3sWuvvXZwm+u2N8OWbqN3UrrbbLfdimIQgAAECocADpaFcy1qmhPPwuaZ1VaOHMAOWv21PFfCCovAfGWnt7RQStqqilwkrSRhEEgS8IyV+2nhYylqf9KCZ7rsqxCrGwLP6jCuM1dTeJg0Vcpm62uFnV9fV3i/5JmDaUsFAoNAyRCgIBCAAAQgAAEIQAACEIAABCAAgV8IzFZgh4Z/K0zZ4sWLw+GHHx5OP92viFLJRIqNAPmFAAQgAAEIFAgB9ynct3AfI5Yl90HcF3GfJLaKRQhAAAIQgAAEIACBnAiwUTkS8Hd1u6rg/qbLA+kr+pstXLgwDB48OOFoOWbMmN9WEIMABCAAAQhAoMYERo8enWhb3cYuWrQo03HcJrttdhs9PdMGpEEAAhAoBAI4hRTCVahhHrTbUtK5UmspanbM8h+K0TTihUPATln+6/zHSJbaKn6phEEgSuAOLXh2RY/YoWiaXaKl8RJWtwRu0OE6S+tJQ6TXpGz2F62YLNlhepzCbSUMAhCAAAQgAAEIQAACdU6AA0IAAhCAAAQg0GgEFujMdmyo9B7urLPOCgcffHD44osvtAkGAQhAAAIQgAAE8iPgPoT7Eu5TJPeMhO57uA/ivkgkmSgEIAABCEAAAhCAAAQgkCOBa7TdBtIpUnyCg/DRRx+Fk08+OeEMcuGFF2oTDAIQgEDDEeBMECgVAm5DmzdvHgYMGJBoWzOUy23wAKW7TXbbrCgGAQhAoHAJ4GBZuNcml5z11EZHSlGzs49nQ4ymES88AucrS7dIUfPMeX2iCcQhIAKeAt0jdvxT8bgdrYSnpdYSVrcEzH24DrmRtJt0lfS9lMlWVOIx0uPS89I/pGZSuRrlhgAEIAABCEAAAhCAAAQgAAEIQKD0CZRbCf3etn+80DfffHPo0KFDmDFjRnwVyxCAAAQgAAEIQCArAfcd3IdwXyLDRu5zuO+RYRVJEIAABCAAgQYnwAkhAAEIFDsBT2DSXIU4Tao0pda7774b+vfvH9Zff/1w0UUXhR9/jM6ZoT0wCEAAAhCAAATSCLittGNly5YtE22o29K0DX5Z+EyB2163waMVxyAAgcInQA5FAAdLQShS20b59uxqSyhM2luKHCf9IGGFTeAbZW+w9IoUNTtebhVNIA6BXwnYae8oxePPdzul+QuuwxVi9UPgIR32b9Iqkn/QfkxhNttMKzxD7YcKb5T2lTAIQAACEIAABBqdABmAAAQgAAEIQAACEIBArQl4KPvddZT3pZTNmjUrtGvXLlx88cWpNCIQgAAEINBYBDgvBAqfgPsM7ju4DxHLrfsY7mu4zxFbxSIEIAABCEAAAhCAAAQgUAsCi7Xv2dI60pnS11KavfXWW+H4448Pa665Zhg2bFj45JNP0tazUGgEyA8EIAABCDQ0AbeNbiPXWGONhGPl22+/nSkLbmPd1q6tlW573QYrikEAAhAoDgI4WBbHdYrn0o3OeUpcU0raV4ocJn0uYcVB4A1ls58U7Twso+Xx0qoSVq4Espd7slZtLf1HitqyWrhOGiVh9UfgSx3az+cOCttKHlXFP3YrmtEOVurt0lzpHKm1hEEAAhCAAAQgAAEIQAACEIAABH4hwP8QgEAxEnhAmW4veUAuBb/ZcccdFw4++ODw4Yced+u3dGIQgAAEIAABCEDABNxHOOSQQ4L7DF6O6WEtu4/hvoaiGAQgUFIEKAwEIAABCEAAAoVC4Atl5AzJs2mNVBif6CB8/PHHYejQoQlHS89sOXv2bG2GQQACEIAABMqXgNtCt4kehMBtpB0tM9Bwm+q21W2s21p/b51hsxJPongQgEDRE8DBsjgv4Qhl2z+wKEjYz/rf3v6exU5RrIgITFNeT5ai5hnw3MlYOppIHAK/EnhBoWetvFJh3AYo4V7pDxJWvwRe1OHN26wPVPxWKZv5D4aBWvmy9IjUU7JTrAIMAhCAQPEQIKcQgAAEIAABCEAAAhCAAAQgkCAwT//vJl0ipdnNN98c2rZtG2666aa0dBYgUEwEyCsEIAABCNQ9AfcNqugjuE+xq87qPoYCDAIQgAAEIAABCEAAAvVPoETPcIXK9YTkQfMPULi6lMkWKHGQ5G+6PNGJoun2ww8/hAsvvDBsuOGG4cgjjwwzZvBpbjohliAAAQhAoNQJuO1zG+i20G2i28YsZXZb6jbVbavb2CybkQwBCECg8AngYFn41yiew5WV4I83FKTsTsXcOCnAQgjFBMHOsXaUmxLL9B5abilhEMhE4EcldpdOkOLme+dZJe4pYQ1DwM6VdrK0s6WdLu18me3MO2mFX+b5j4gJineUMAhAAAIQgAAEIAABCECgZgTYCwIQgAAEINCYBI7VyXtJ30opmz9/fqhidqrUdkQgAAEIQAACECgPAp6x0n0D9xFiJXYfwoNyuk8RW8VijACLEIAABCAAAQhAAAIQyIWABy7ZRhueJN0izZfekq6T+kqe+GIJhUn7UBFvu5bCs6VFUiW7+uqrQ7t27cK+++4bHnjggUrrSYAABCAAgTojwIEKgIDbOrd5bvvcBmbJkttMt51rar3bUrepimIQgAAEipsADpbFd/3cIN2tbC+WbK/qv6MkO1wpwIqQwJfKs0dtmK3Q9p3+u036SMIgUBWBC7RyZ8kvghSkzB1W1xOeNTGVSKTeCbyvM3gEtLYKd5DGS36+FVSyZZTSQ/q39F/JdcA6CrGSJkDhIAABCEAAAhCAAAQgAAEIQAACECgxAh5Aq43KFPmySkuyiy++OGy22Wbh8ccf1xIGAQhAAAIQgEC5EXAfwH0B9wkylN19B/chJmZYRxIEIAABCEAAAkVBgExCAAIFRsDfy7XIkKf1lHa4dIn0vPSZ5O+1hiv0BAZNFH4gnSb5GHYSec/LZncAABAASURBVFvxSnbnnXeG3XffPWyxxRZh7Nix4dtvPWZKpc1IgAAEIAABCBQdAbdpbtvcxrmtc5uXpRBuI91Wus1024ljZRZQJEMAAsVJILODZXGWpZxy7ZEsB6nAt0uewc5Ol4piRUzAHY6uyr/D4xWeKHmGOwUYBKok8IjWbi25PlCQZudo6XppeQlrWAKP6XR9pFWkv0kPSdlsE60YIc2R7pAOkTAIQAACEIAABCDQMAQ4CwQgAAEIQAACEIBAbQn8TwfYXRoipdnMmTPD9ttvHwYPHhz4BwEIQAACEGhUApy8QQm47XcfwH2BDCd2n8F9B/chMqwmCQIQgAAEIAABCEAAAhCoAYGNtM9XUnXm7+g6aiO/sPMEBv5Gc5aWJ0n+fvM+hS0lD5z/vMJK9vzzz4d+/fqF1VZbLfTv3z+89NJLlbYhAQKNRoATQwACEMiDgNswt2Vu09y2uY3LsvsLSrf/itvI8xT/VsIgAAEIlBwBHCyL95Ker6zvL90vYaVBYIaK0Vq6TPpewiCQK4FPtaHrg2EK49ZFCb63OigseivCAvhZvkr53k3yizyPfmZHai1mtH2UOkWaL/1T2kLCIAABCEAAAhCAAAQgAAEIQAACZUWAwkKgSAn4vc9OyvvLUpqNGDEitG7dOkydOjUtnQUIQAACEIAABEqLgNt6t/lu+zOUzH0E9xXcZ8iwmiQIQAAC5UeAEkMAAhCAAATqkIBnpVxRx9tM6if9S/Jg9wqqtY21hQfQv0LhfyU7XR6k8DZpqDRdqmRffvlluPDCC0ObNm3CnnvuGW655ZZK25AAAQhAAAIQKEQCbrPcdrkNc1vmNi1LPt2+Hqh1m0sTJQwCNSLAThAoFgI4WBbLlSKf5ULg63IpKOWsFwJ+oeOOrF/yRE/gl0BPKsEzKirAGonAazqvRyX2CC57K36DlM1W1wrPUPycQl+7vgpXkjAIQAACECg8AuQIAhCAAAQgAAEIQAACEIBAkoA/tmqrhXFSms2aNSt07tw59OrVK3z6qcdLS1vNAgQgUPgEyCEEIACBrATctruNd1vvNj/DhmOV1kZyX0EBBgEIQAACEIAABCAAAQjUA4GfdMyZkvvff1XYQvqDdKh0kfQf6QepKvO6Jvqvk3SW5O/xtlP4xq9SUNnuvffecNBBB4UNNtggnHPOOeGjjz6qvBEpEIAABCAAgUYk4LbJbZTbKrdZbruqyM71WreztIt0q4RBAAIQKAsCOFiWxWWmkBBIEiAsAwLuyLZTOadJcbtUCZU+7lIa1vAE7tYpD5NWlfpLz0rZrINWXCItlK6R9pAwCEAAAhCAAAQgAAEIQAACVRBgFQQgAAEINCIBf8jlwbK6KA/vSGk2YcKE0KpVqzBx4sS0dBYgAAEIQAACEChOAm7T3ba7jc9QAvcF3CfwDDo/Z1hPEgRqSYDdIQABCEAAAhCAAASqIfC+1t8oHS9tKXmWSzuMeJD8+7T8mVSdLaEN/virFCTM7wATkeh/b7zxRjj11FNDs2bNwmGHHRamTp0aXU0cAhCAAAQgUEMCNd/NbZHbJLdNbqPcVmU52rtKP1NaVzpcekTCIAABCJQVARwsy+pyU1gIQKBMCHjErI4qq0feUpBmx2jpcamVhDU+AU9XcKGysbXUXrpYis9AqqSEVej/rtK90v+kMyS/vFOAQaDICZB9CEAAAhCAAAQgAAEIQAACEIBA6RGYoiJtJPndj4Lf7JNPPgk9e/YM++yzT3jllVd+W1HqMcoHAQhAAAIQKCECbsPdlrtNd9ueoWgXKM19AfcJFMUgAAEIQAACEIBAmRCgmBAobALfKHt2GBmu0LNUrqywjeRv6q5V+KaUi1X77fUNN9wQOnfuHFq0aBEGDx7Me8BcqLINBCAAAQjUCQG/t3Lb4zbIbZHbpCoO7HbR3yY31zb+LnmuQgwCEIBAWRKotpNfllSqKDSrIAABCBQRAY+81VP5jY+Iu63SPGPioQqxwiHwjLJynNRU+qt0j5TNNtCKodJsyQ6X/uPGDphaxCAAAQhAAAIQgAAE6oIAx4AABCAAAQhAAAJ1QOBbHaO/5MHQZihMs7vuuitssskmiVHtv/3Wm6atZgECEIAABCAAgQYgkO8p3GZ7tH+34W7LM+zv33vc9p+gdTTwgoBBAAIQgAAEIAABCECgwAm8pPxdJnWTPNh9M4UHSf+U/I3dDwprbHPmzAkjRoxIvAfceeedw8SJE4P/rqjxAdkRAhCoEQF2gkCpE3Db4jbGbY3fW7ntcRuUpdxu28ZrXTtpZ+k6CYMABCBQ9gRwsCz7WwAAEIBAiROYqPJ5dsQXFUZtBS3cIJ0tYYVH4F/K0l7S+tLp0utSNtsjhHCNVi6QLpE6SBgEIAABCEAAAhCAAAQgAAEIQAACpUeAEhUvgWnKun+kPlVhJTvnnHNCy5Ytw2WX+TuuSqtJgAAEIAABCECgQAi4rXab7bY7S5bc1rfXOrf9CjAIQAACEIBAjQiwEwQgAAEINB6BJjq1+/R+l+dvsDy75ZJKS5onOliUXIiF07V8mjRLymiPPPJI6NmzZ2jSpEki9HLGDUmEAAQgAAEI5EjAbUkebct/ddiTpNWkPlKlwUGVhkEAAg1HgDMVGAEcLAvsgpAdCEAAAvVA4Dkd006WVyuMm3/onarENSSs8Ai8pSydJbWS/iJNljxyjIJKtrJS+kpPSr7mHhl5dcUxCEAAAhCAQCMR4LQQgAAEIAABCEAAAhCAQIzAOVreWLpLSrMPPvggHHPMMaF9+/bhnnvuSVvHAgQgAIHCJkDuIFD6BNw2u412W+02O0OJ3bZvonS39QowCEAAAhCAAAQgAAEIQKCICByivF4uvSx5gPs7FJ4s2cFyaYVRq9CCv9FSkGYeOW0npXiyg9YKPav9BIVfS5UsOstYq1atwuDBg8MLL7xQabvCSiA3EIAABCBQKATcZrjtcBviGSs9c6Xbliz5c1t0hda5nfqzwvOkbIMFaBUGAQhAoHwJ4GBZvteekkMAAlECpR//TkU8UvLIIwrSbC8teRQSO/ApihUogQeVr6OkVaRjpMelbLaFVvxTmi9NkfaRMAhAAAIQgAAEIAABCEAAAhCAAAQgAIHGJ/CqsuB3NT0UzpHS7Jlnngl77bVXOPTQQ8OsWVkHu0/bhwUIQAACEIAABOqHgNviQw45JNE2u43OcBa35W7T3ba/kmE9SRCAQGMR4LwQgAAEIAABCEAgdwKnaNNekh0jFeRlP2rr4yR/y6UgZdMU8zH9nZf/Zvi3ljPa66+/HkaMGBE233zz0LZt2zB8+PDw6qt+hZhxcxIhAAEIQKBMCbhtcBvhtsJthtsOtyFV4HhY67pLbouOVuiZlhWUmFEcCEAAAnVIAAfLOoTJoSAAAQgUAQGPPGJHSv/gG81ucy3cL3n0LQVYARP4QnnzqGfbK9xMGiN9IGUzj7LmkdV8zUdoI4+grACDAASKgQB5hAAEIAABCEAAAhCAAAQgAIGSJTBJJWspDZN+ltLsxhtvDK1btw4nn3xyWLhwYdo6FkqPACWCAAQgAIHCIuC296STTkq0xTfddFOmzLntdhvuttxteqZtSIMABCAAAQhAAAIQgEAaARYKlsAT1eTMM39Z8c2+VMIe0sVSNlusFf6bYReFG0tnS29LGe3FF18MQ4YMCRtvvHHo0KFDGDNmTHj77aybZzwGiRCAAAQgUDoE3Aa4LXCb4LbBbYTbiipK6EZjuNa7zdlV4ZWS2yIFGAQgAAEIVEfgd9VtwHoI5EiAzSAAgeIh4JkQ2ym7d0lxO1cJ10j/J2GFT2Cmsmin2LUUHiTdJmWzdbRikPRfyaOieXQ0rrNgYBCAAAQgAAEIQAACeRFgYwhAAAIQgAAE6o7ATzrUUMnOGf6RW9F08w/nzZs3D8OGDQtfffVV+kqWIAABCEAAAhCoUwJua4cOHRrc9p53nscszXh4t9luu4dqrdtyBSVpFAoCEIAABCAAAQhAAALFRmA5ZdgOjx6wXtGcLe5g+bH29DdYJyr0jF92TPGxtZiyeYptJT0k5WqelvI0bey/J/ZWeL2U9W+Kp59+OjH4WsuWLUPHjh3D2LFjwwcfVDUGv46GQQACEMifAHsUGAHX9a7zXfe7DfBAnG4Tqsjmj1rnNsVti9uYIVp2m6MAgwAEIACBfAj8Lp+N2RYCEIAABEqGwHyVZB/Jo2IpSLOuWnpW2lrCiofALcrqAdLa0kDpZSmbddSKCdJC6QppJ6lEjWJBAAIQgAAEIAABCEAAAhCAAAQgUPoEir6E76gE3aUdpYelNIs6e4wYMSJ89913aetZgAAEIAABCECgdgTctrqNXXvttasa1MBttH9PcZvttrt2J2VvCEAAAhCAAARqQIBdIAABCFQi4G+gzlLqY5JHJ7tXoQedV5CzPa4tJ0u9pU2k1SV/g/WpwrFSEylq/q7OTpyvRRPzjN+t7Q+XVpKOkjJNlKDkX2zatGmhX79+Ya211go77bRTYmbL116rzel/OS7/QwACEIBAYRBwne4BN13Hu653ne+6v5rcue04Utu4LXGb4rZFixgEIACBUiDQOGXAwbJxuHNWCEAAAoVCwKNiHaLMfC5F7c9aeEbqKWHFReA9ZXeUtKm0k2QHyq8VZrJllehr/IhCO2TaMdMOmlrEIAABCEAAAhCoNwIcGAIQgAAEIAABCEAAApkJPKrkXaUjpDekNFu4cGEYPHhwWGeddRIfUaWtZAECEIAABAqPADkqCgKjR48OzZs3T7SxixYtypRnt8lum91GT8+0AWkQgAAEIAABCEAAAhCAQIMQWEJn6SANljxz5DcK/y35+7ftFCZt+2Qkx9DfWh2lbS+XXpEqpHMkO10upTBqN2nB57LzpaK1ti91BJ/HEyWspngfyWVTkNmmT5+emNlyo402Cm3btg2nnXZaqGZms8wHIrXuCHAkCEAAAjUg4LrbdbjrctfpnqnSdXw1h3pQ691WuM1w23G1lj3AgAIMAhCAAARqSwAHy9oSZH8IQAACxU/AL348W6VH44qX5golXCxhxUnAP/Qfrax7JDWPzuaXilrMaK2V6peD8xTeJh0kYRCAAAQgAAEIQAACEIAABCBQJgQoJgQgUFAErlFuNpBOkT6W0mz+/PmJj6jsaHnRRRelrWMBAhCAAAQgAIHcCFx44YUJx8oBAwaEjz76KNNOboMHaIXbZLfNimIQgAAEip8AJYAABCAAAQgUIYH1led7JI+I8qTC4dIu0jJSJvOg9L/PtCKHNB/zTm3nQeoVpOxnxezY6YkMvlO8PuwTHXS8tJu0jnSClOl7PiX/Yi+++GI4++yzQ4cOHcJ6660Xjj322HD//ff/spL/IQABCECg4Ai4jnZd7TrbdbfrcNfl1WTUbYHbhOba7i/SeMlthgIMAtkJsAYCEMifAA6W+TNjDwhAAAKlSOB1Fcqjd41VGLd+SrCjnn9AVhSqM6s8AAAQAElEQVQrQgJ+sTdJ+fbLxU0UjpDmSNlsP62w4+0HCsdIm0kYBCAAgUIiQF4gAAEIQAACEIAABCAAAQiUA4FzVUj/YO5R+D9TPM3mzZsXjj/++PDHP/4x2NHyxx9/TFvPAgRKgABFgAAEIFCnBNxWus1cf/31Q//+/cO7776b6fhuc932ug0enWkD0iAAAQhAAAIQgAAEIACBOiVQ3cEWaoNO0gpSdfapNrhD8mD0CvKyZtraTix7K4zat1rYX/L3VgoaxDxA/gU6k7/n21DhIGmGlNXeeeedcMkll4Q99tgjNGnSJHTr1i1cd9112QaUyXocVkAAAhCAQN0R8KBerotdJ7tudh3tutp1djVneUbrXfe7DXBbcIGWM77IUjoGAQhAAAJ1ROB3dXQcDgMBCGQlwAoIFBUBO1P2zpDjHZTmlzQHKsSKm8Aryr5HVGuhcB9pipTN1tCKf0jPS36BeIzCFSUMAhCAAAQgAAEIQAACEKhEgAQIQAACEIBAvRBYrKOeLdnJ40yFX0tp9uabbyYcLddcc80wbNiw8MknDFycBogFCEAAAhAoewJuG91Guq304ARvvfVWJiZuY93Wus112+s2ONN2pJU9AQBAAAIQgAAEIAABCDQwgQU638tSJnPnfrJW9JI2klaVPLD8XIX5mGe9/I922EKK2kda2Eay06aCRrHZOutIqZ3UUjpOekDKaosWLQrXXntt6Nq1a2jWrFnYZpttwhlnnBEef9yff2XdjRUQgAAEIJBGoGYLrmtPP/300KFDh0Qd7LrYdbLr5mqO6Lrddbzr+vbadqTkNkABBgEIQAACDUEAB8uGoMw5IAABCBQXgcuV3Q7Sf6WorayFmyX/uKwAKwECd6kMXaTVpROk56Rstq1WjJP80tIvJv+iOFbMBMg7BCAAAQhAAAIQgAAEIAABCEAAAsVE4Atl9gypueQf1X9QmGYff/xxGDp0aLDziGflmj17dghpW7AAAQhAAAIQKC8CbgvdJrptdBvptjIDAbepblvdxrqtdZubYTOSIAABCEAAAhCAQAETIGsQKA4CmyibfSR/d+RvlRTN2f7965YeJP4ixQ+SPOPk+gqPkiZIr0k1Mc9Y+ZR2/IMUNX87t5kSXpAKxd5WRi6WdpeaSkdKN0nfSFntqaeeCmeeeWbYfvvtw6qrrhoOO+ywMGnSpDBvnifKzLobKyAAAQhAIAcCrksnTpwYunTpEpo2bZqoa88666zw9NNPV7e36+4btdER0iqS63bX8a7rtYhBAAIQgEBDEygKB8uGhsL5IAABCEAguGe/tTj8S4rbECXcLnnELwVYCRD4WGW4QNpKsnPtJQoXSplsCSX6D7r7Fb4unS75ZaUCDAIQgAAEIAABCNSOAHtDAAIQgAAEIAABCFRLwINfDdJWdgI5T2El++GHH8KFF14YNtxww3DkkUeGGTNmVNqGBAhAAAIQgEBjEqjvc7vtcxvottBtotvGLOd0W+o21W2r29gsm5EMAQhAAAIQgAAEIAABCNSAQDvt8w/pTsn9bTssXqq4vzvaTmE+5kFRfq8dPMPk8QpvkTy7pIJa2cna+w5pOSlq92jB+X9fYaGamV6tzB0irSDtK10hfSBltU8//TTccMMNoUePHmGdddYJW2yxRRg4cGB4+OGHw08//ZR1P1ZAoCYE2AcCpUjAdaXrTNedrkNdl/bs2TNMmTIlLFjgqrnKUruOdl3tOtt196Ha+hop2/e6WoVBAAIQgEBDEcDBsqFIcx4IQAACxUfAo6P8VdkeKMXNnftnlbiLVK5WquW2c+2xKpxHxOmq8F4pm22oFcOkNyS/WPT9oigGAQhAAAIQgAAEIAABCEAAAhAoGQIUBAKFSuBDZewkaS3pbOkzqZJdffXVoV27dmHfffcNDzzwQKX1JEAAAhCAAARKiYDbOrd5bvvcBmYp2yKlu+1cU6HbUrepimIQgAAEIFDmBCg+BCAAAQjUjoAdFHfTIfwdkWeb/Epxf4M0RmFnqYkUtZ2iCznE3W//Moftct1kKW3omTTPVRj/jtrOnJ7V8mutKxazZ6QdWY9Whv2+0HxHKO7v+xRkt+effz6MGjUq7LrrrmG55ZYLf/nLX8Lw4cPDY489ln0n1kAAAhAoMwKuE103uo5cdtllE3Wm607XoTmgcF3sOnlHbes62nW162zX3UrCIACBBibA6SCQlUD8D4OsG7ICAhCAAATKlsAolbyT9J4UtRZaeEg6QcJKk8B1Ktae0h+lM6TZUjbzPXKtVnoInosVtpcwCEAAAhBocAKcEAIQgAAEIAABCEAAAhAoMwIe7fg0lXkNyU4i7yisZHfeeWfYfffdEyPSjx07Nnz77beVtiEBAhAoJgLkFQIQSBJwm+a2zTMGuK1zm5dcFwvf1rLbSjtWuu30B9pKwiAAAQhAAAIQgAAEIACBOiBwuo7h0b0cdlTcDpcKspqdTLKurOcVdva0E+gRsfP8oGUPRu8Z7n9WvACsxlmYrj0HS1tLf5COkvwd2EcKs9rixYvDgw8+GIYMGRJ22GGHsPzyy4dOnTqFkSNHhieffDLrfqyAAAQgUGoEXOe57nMd6LrQdaLrRteR3333XXXFdV3rOtd1rx0qXRe7Tn60uh1ZDwEIQAACjUsAB8vG5c/ZIVDeBCh9MRG4T5l1J9+zFCqaZv/U0lXSkhJWmgTeVLHOlDxj5e4Kr5GyjZ7jl5D9tP4pySPv9Fe4qoRBAAIQgAAEIAABCEAAAuVKgHJDAAIQgEBDELDH5Hk60XpSD+kFqZJ5NOV+/fqF1VZbLfTv3z+89NJLlbYhAQIQgAAEIFAMBNyGuS1zm+a2zW1clny7TeypdS0lt5VuMxXFIACBOifAASEAAQhAAAIQKGcCT+RQ+He1zdWSHU72UtgY5m+fntOJt5OitlALdvq0Q4yiJWXvqzSerdPOo80U30byQPuPK6zSvv7663DfffeFQYMGhW233TasuOKKYe+99w6jR48OM2bMqHJfVkIAAhAoJgKu01y3de7cOVHXuc5z3ec60HVhDmVxneq61XWs61rXua57PUhmDrsX2SZkFwIQgECJEsDBskQvLMWCAAQgUA8E/LLFL7dGZjj2kUrzW5PNFWKlTcCjzXkENztS9lVRqxqebEutP1/6WLpB6ixhECh4AmQQAhCAAAQgAAEIQAACEIAABCBQ5AQmKf9+T3eAQo/GryDdvvzyy3DhhReGNm3ahD333DPccsst6RuUwRJFhAAEIACB4iTgNsttl9swt2Vu07KUxG3ggVrnNnGiQgwCEIAABCAAAQhAoAwJUOQaE/AgXvnsnOn7oU90gClSH+lPUnPJ35jZ4cTOllpsUNtOZ/P3bR58RdGUvaaY/27IVAatKjnzoPkeaH97lcyD5h+m0O8T31ZYpX3xxRfh7rvvDgMGDAjt2rULK620Uth9993D0KFDE46YixYtqnJ/VkIAAhAoBAKuq+w46brLdZjrMtdprtumTp0aXNflkE/Xma47XYe6LnWd6rrVdWwOu7MJBCAAAQgUIgEcLAvxquSeJ7aEAAQg0BgEBumkh0tfSVHbTAuesfBvCrHSJ/C5ijhO2lbaQvqnNF/KZodqxZ2S/7AcrnAjCYMABCAAAQhAAAIQyI0AW0EAAhCAAAQgAIGaELhNO+0idZQ8+JWCynbvvfeGgw46KGywwQbhnHPOCR999FHljUiBAAQgAAEINCIBt01uo9xWuc1y21VFdq7Xup0lt4G3KiwmI68QgAAEIAABCEAAAhBoLAKtdeLjpNslz+boAdgVzdk+1ZbPSN7/eIV/llaTukjjpf9JjWkeTN6DsKwUy8RDWt5KekcqR/N183vDHiq8HU89w2cvxa+V5kpV2ueffx4eeOCBMGzYsNCpU6fQpEmT0LZt29CnT58wefLk8Prrr1e5PyshUMYEKHoDEnBd5DrJdZPrKNdVrrNcd7kOc12WQ3ZcJ7pudB3putJ1putO16GuS3M4BJtAAAIQgEChE8DBstCvEPmDAAQgUJgE/ON0O2UtPtqK2xWPyuJZC7UaKxMCz6uc/5DWkA4JIdyhMJu10IrB0iuSX1LaIXdpxTEIQAACEIAABCAAAQhAAAIQgAAEiooAmS0iAtOUV4+ivK5Cj6D8nsJK9sYbb4RTTz01NGvWLBx22GHBIzVX2ogECEAAAhCAQAMScFvkNsltk9sot1VZTu/Zb9zGua3zIKGPZNmOZAhAAAIQgAAE8ibADhCAQIkS2EDl6i1NkTyg+ssKL5T2lVaW/ig1lfKx9tp4f+ki6b9SIViFMjFa8qyZSymM2iVa2F36UsJ+ITBbwQSpm+S/rzZW6BlI/a3g+4pXay+++GIYP358OOqoo0KrVq3CmmuuGfbff/8watSo8Oijj4Zvv/222mOwAQQgAIGaEnAd47rGdY7rHtdBrotcJ7luch2V47Fd57nucx3outB1outG15GuK3M8DJtBAAIQKCYC5NWOMFCAAAQgAAEI1ITALO20jeRRxhSkWX8tPSx5lBYFWBkRuEll3U9aR/Jsp1W9MPXo0XbIXaBtfR/toBCDAAQgAAEI1A8BjgoBCEAAAhCAAAQgAAEIeITlM4RhbamrlNX55IYbbgidO3cOLVq0CIMHDw6vvOKxsrQHBgEIQKDQCZC/oifgNsdtj9sgt0Vuk6oolNsyt2nNtY3bOLd1imIQgAAEIAABCEAAAhCAQAYCf1WaZ9+y04hnlLxMy4dIq0uZbLtMiUWW5m+XTsqQZzvMHKv0nyQsO4FXtcrfdHkgmz8o7plJ+ym8UfpQqtY+/PDDcPvtt4eBAweGHXfcMSy77LLBM8h17949jB07Njz11FNh8eLF1R6n0gYkQAACZU/AdYfrkEsuuSS4Tmnbtm2ijnFd4zrHdY/roBxBebABf/vqOs51nes8132uA10X5ngYNoMABCAAgWImgINlMV898g4BCJQsgSIrmF84/T1DnndW2gzJznYKsDIjME/lHSn5j82OCj1yzzcKM9nySjxami69KA2Q/AeqAgwCEIAABCAAAQhAAAIQgEDpEqBkEIAABGpJYFntv4a0obSV5MGsDlB4lHS8NEQaI10uTZHulZ6UPCCW39tsofjPUlabM2dOGDFiRNhkk03CzjvvHCZOnMgo81lpsQICEIAABGpKwLMLuI1xW+M2x22P26Asx/tB6f64rZ1C/xZ1nUIMAhCAQEETIHMQgAAEIACBAiFwgvJhJ8s1FeZiHsgkl+0KeRvPyhl1jPlcmd1J8t8UCrA8Cfi94ljtc6jk+6iVwr9J5ulvvhSt3jyD3JVXXhn69esXttlmm7DMMsuEzTbbLPTs2TOMGzcuPPPMM+H777+v/kBsAQEIlA0B1wlPP/10oo5wXeE6w3WH65Bjjz02uE5x3ZIHENdZrrv8e4rrMv/W4kEHXMe5rsvjUGwKgd8IEIMABIqbAA6WxX39yD0EIACBQiFwAESktQAAEABJREFUqTLiUcteUxi1plq4TTpdwsqXwDQVvZe0itRT8ojSCjLapkodJb0r3SodKGEQgEBhECAXEIAABCAAAQhAAAIQgAAEIFA/BPzD/T46tGfg6qvQI+vbAXKc4nYauUuh36/MVPi29Klkx8ivFX4gvS55oLOHFN4iXSldIJ0p/UPyexl/GLCH4h2kTSTPYrmiwgopaT7OrORCPHzkkUcSHzk1adIkEXo5vg3LJUGAQkAAAhBoMAJuS/xRXI5tiz9u88wzqymDHvzTbZ+iGAQgAAEIQAACEIAABCCQIwEPfJ7cNB5+roT7JQ/YZQfEZRS/RCp2+0oF+Iv0ofSO5AHHquKgTbA8CPh94lXa3n+jtVXYROok+b3kAwp9Xymo3mbOnJkY3K1v376hffv2Yemllw5bbLFF6NWrVxg7dmx49NFHw8KFC6s/EFtAAAJFT2DBggWJZ97PvusA1wWuEzp06BBcR3iQLtcZeRTUdZHrJNdNrqNcV7nOct01WcdxXaYAgwAEIACBcieAg2W53wElW34KBgEINAKBJ3TOraUpUtyGKcEfd/kPE0WxMiXwrco9UfKI0q0VniPNlbLZ/lpxs/S+NFryH7UKMAhAAAIQgAAEIAABCCQJEEIAAhCAAARKgkBHleIO6RrJH66NUHiKdIx0uLS3tKPURmoheRArBXVqX+pongHT72ycnwlatgOngnSLzjLWqlWrMHjw4PDCCy+kb8QSBCAAAQhAIAsBtxluO9yGeMZKfxTntiXL5m6LrtA6f+D9Z4XnSYskrOwIUGAIQAACEIAABCAAgQiBlRTvLG0u5WNRx0IP2nWTdj5O8nF8TA/ONVzL3m6xwlIxD/JuJ8stVaA3JKz+CPjvtft0+DOk3SXfV76//q741VJeTkzPP/98mDBhQmKmyx133DGsssoqoUWLFmHvvfcOgwYNCtddd1146aWXwk8//aRDYxCAQLER8LPrZ9jPsp9pP9vrrrtuaNq0afAz369fv0Qd4Logz7K5rnGd47rHdZDrItdJrptcR7muyvOQbA4BCEAAAuVA4HflUEjKCAEIQAACDUbgC52pizRYitsBSvBowv4YTFGszAl4NoRTxWBdaV/pRimbrakVHpXaX+o9prhHDlpBYfEZOYYABCAAAQhAAAIQgAAEIAABCECg9AnkX0KPnpz/XnW7R38d7j3JNk3/9ZLsyNlD4b+ljPb666+HESNGhM033zy0bds2DB8+PLz66qsZtyURAhCAAATKl4DbBrcRbivcZrjtcBtSBZGHta675LboaIX+wFsBBgEIQAACEIAABAqIAFmBQMMRaKFTdZXGSi9Jdgy5U6Hf3yjI2dyvPkpb/0laSzpEuljy9zgKStpeVuk+lbCGJ+D761Kd9kipleQJGnZVOEDyRA6zFeZsc+bMCXfffXcYOXJk6Nq1a2jTpk1YaqmlEu8mvTxq1KjE+rlzqxrzP+fTsSEEIFBHBPxM+tn1M+pnta1+T/Cz62fYy36mvd7b5XlK1yE3aB/XKa5bXMe00rLrHNc9roO0iEEAAhCAAASqJ5DVwbL6XdkCAhCAAAQgkJWAR9n3SGkfxrb4o5b9gZZHP1MUg0CCgF/6HqpYM+kf0vNSNttOK/yH70KFV0m7SRgEIAABCEAAArUgwK4QgAAEIAABCEAAAo1O4LNa5MDvSOZo/5elx6V7JH9MMF7haMkzY36ssCp7QCsnSnHzTAWTlOiZLTdWeLb0tpTRXnzxxTBkyJCw8cYbhw4dOoQxY8aEt9/OunnGY5AIAQhAAAL1R6Chj+w2wG2B2wS3DW4j3FZUkQ83Gp4tx22OP4i7Utu6LVKAQQACEIAABCAAAQhAoGwIVKikm0qedetfCu0l5r7yNYo77c8Kk5bvIPd+BzVZO/9PwiDQWATsIOxBdfzu0hM5bKiMNJX8DdhAhR6k/02FOZtnwfPfm54Fb+DAgYkZLtddd92w3HLLhU033TQccMABYcCAAeHyyy8PjzzySJg3b17Oxy7GDckzBBqLgJ8tP2NXXHFF4pnzs+dn0M+in8m99947+Bn1s+pn1s9unnl9Q9u7jnBd4TrDdYfrkMOU7jrFdYvrGC1iEIAABCAAgfwJ4GCZPzP2gAAEIACB3AhM1WZbS/5AS0GaXailCVK+xvalTeAjFe+f0hbSttI4yS93FVSyJZXiUYZ8f72m+BBpPQmDAAQgAAEIQAACEIAABCAAgeInQAkgUG4E5qvA90n+MOAKhedJp0v9Jc/edZBCOzm2U7iRtJa0guQP7jyzl2cx8Id32yttL8kfE9yl0O9Y9lW4mpTNvtAKz1KpoErztJSnaYuW0t7S9dJPUkZ7+umnw8knnxxatmwZOnbsGMaOHRs++OCDjNuSCAEIQAACpUPAdb3rfNf9bgPcFrhNqKKEP2qd2xS3LW5j/K7fbY6SMQhAAAIQKAMCFBECEIAABNIJ+P2Ov5N5UcmerdLveJorns38nqiq9z7Z9iMdAoVGYIEy9JA0SvIg/Z7Ewff27loeJF0nefbWrO8jtb6SffPNN+Hll18Ot912Wxg9enTo3bt32HnnncM666wTll9++cTslwceeGA45ZRTgh3C7BhmB7FKByIBAhBIEfAz4mfFz4yfHT9DnoXSz5SfLT9jRx99dOKZ87PnZ9DPYuoAuUX8rLst9LNvZ0rXBa4TNtDuriNcV7jOcN2hJAwCECgCAmQRAkVB4HdFkUsyCQEIQAACxUrAwz35j5sxGQrgD7eeVXobCYNAnMCTSugrNZGOkO6XstmftOJM6S3Jjr1+wawoBgEIQKChCHAeCEAAAhCAAAQgAAEIQAACtSIwW3t3kvxhwNEKT5LOkjxImWfvukXxf0szJA80ZU/FrxTPZG2V6H38jmRnxauzE7XBu1I+drc2PlxaSTpKsjOngsw2bdq00K9fv7DWWmuFnXbaKTGz5WuvuRiZtycVAoVLgJxBAAKZCLhO90yVruNd17vOd92fadtImtsOD6LotsRtituWyGqiEIAABCAAAQhAAAIQKEsCnpnr9zmU/Ettc6/kd0g/KMTqlAAHKxACnygfHnh/pMKukr8xXEqh33962Q5W/ltyrtLytq+//jq89NJL4dZbbw3nnntusEOYHcPsIGZHMTuM2XHMs+1NmDAh+O/cd9/N9zVq3tliBwgUBAHf677nfe/7GTjooIMSDsl+NvyM+FnxM+Nnx8+QnyU/UzXMvJ9hP8t+pv1sZ3rWXRe4TqjhKdgNAhCAAAQgkBsBHCxz48RWECgdApQEAo1D4GSdtpu0WIrallrwh2FepygGgUoEflbKNdIe0obSMMkvlBVkNM/S8C+t8R/U/ghxa8UxCEAAAhCAAAQgAAEIlB8BSgwBCEAAAuVGYFUV2ANQ2RHzKMXj9pESvpai9rAWJkg1NX/MN1k77yN59Og+Cj1qtILMNn369MTMlhtttFFo27ZtOO2000I1M5tlPhCpEIAABCDQqARcd7sOd13uOt0zVbqOryZTD2q92wq3GW47rtZytgEDtAqDAARyIsBGEIAABCAAAQiUEgG/u3k+Q4G+UZrf4wxW2EFaWdpTOk9aKGEQKBcC8Vnt9lbB15WaSjtK/aTx0hPSp1KNzI5idhiz49ioUaNCr169QseOHUPz5s3DCiusEPy3sB3O7HhmBzT/PTx37tzw/fff1+h87ASBhibge9X3rO9d38O+l31P+972Pe573fe8730/A7fcckvCIdnPRi3y6mfSz6afUT+rO+lYfnb9DPtZ9kyVnrEy79lqdZzyMEoJAQhAAAL1TgAHy3pHzAkgAAEIQOBXAtcqtLObHSoVTdnSivlH9EyzXGoVBoEUAc/mMFRLG0ie1cH3lB0wtVjJ/Mf3cUp95lc57jQtYoVIgDxBAAIQgAAEIAABCEAAAhCAAAQgUGMC/qDOjo1DdIQmUtwuVoKnjFxOYdLsHOmZw5LLtQ092JU/jNhNB1pHOkF6XEqz6MKLL74Yzj777NChQ4ew3nrrhWOPPTbcf//90U2IQwACEIBAARFwHe262nW2627X4a7Lq8mi2wK3Cc213V+k8ZLbDAUYBCAAAQhAAAIQgECpEijjclWo7K0lDyzib1rmKL6elI/Z+cReWu5LezCtjtrZ73t2VThCelr6UcIgAIHfCCxQ9FFprOTnbzuFq0oe4MdOyZ78wYP623nL3y56e63O37766qvgv4XtcGbHMzug7bTTTmHdddcNSy+9dGjWrFnCAbNTp06hR48eiQHmxo0bF2677bbwzDPPBDu12bkt/zOzBwSqJ+B7y/eYB8byPed7zwNk+V70PWkHytVXXz1xr/qe9b3re9j3su9p39u+x6s/U9Yt/Gz5e00/a37mumlLP4OrKfQz6WfTz6if1elK8/YKMAhAAAIQgEBhEMDBMv/rwB4QgAAEIFBzAh5dpp12zzQy/j+U/oDkD7AUYBCoksB9Wus/wFdR6BGNnlKYzezY69ks/dGGZ7f0LJfZtiUdAhCAAAQgAAEIJAkQQgACEIAABCAAgWIhcI8y+oIUN79r88d3/vBuh9jKE7X8nlQfNk8HvUDaXtpQGiT5wyUFme2dd94Jl1xySdhjjz1CkyZNQrdu3cJ1110XPvrIE29m3odUCEAAAhCoXwKug10Xu0523ew62nW16+xqzuwP6Vz3uw1wW3CBtn9XKlQjXxCAAAQgAAEIQAACEKgNgW218ynS3dIi6WXpUumvkr+B2kZhPmYnSs9Q6b70GdpxmrRYwiAAgfwJ+Fsxvxu1w7MH9e+qQ/jbRQ/Sb4cvO34doTQ7M/ubMr/DrJXDl/+WtpPafffdFyZNmpQYYK5v377hgAMOCO3bt6/kiLnnnnsmHDGHDBkS7AxnpzgcMXVF6seK9qhVOU76HrLjpJ177eRrx0kPjOV7zveeB8jyveh70vfmxx9/XFsOfkb8rPiZ8bPjbzj9LPmZ8rPVXifws+Znzs+en0E/i0rGIAABCEAAAoVNoJgcLLcQyq8kz1RVE72vfT2Ccw+FzaR8zX8ER887OcsBVlC6/6iNbttZafVhcSbm47RM58o1/5n2JQ0C3D/cA3VNoJcO6BkFFaSZR7h/Vin1VW/q0KVqZVsuv5z2iEZ+Ib2lKJwvVfXl3WFaP1V6SzpLaiVhEIAABCAAAQhAAAIQgAAEIACBIiFANiGQlYAHl/JvBN5grv7rKe0uJT/qUzRlDyt2hdQQNlsnGSm1k1pKfidox09FM9uiRYvCtddeG7p27ZoY8X2bbbYJZ5xxRnj8cU/ckHkfUiEAAQhAoG4IuK49/fTTE7ML+8M818Wuk103V3MG1+2u413X+0O6kdrebYACDAIQgAAEIACB/AmwBwQgUMAE/G2KnSA985a/EfULC/d/91SeV5TiZgfMeFpVyx9q5dcSBgEI1C8BO3zZ8esancbOzHaK9jtMO4itrjR/i5Z0vrxey/6mcaHCOrGkI+a991tng5UAABAASURBVN6bcMQcPnx4sDOcneKijphrrLFG2GyzzYKd6Hr27BmSjpi33357mDZtWnjhhRfCW2+9FT799NPw449MbhuK5J+vla+Zr52v4TRdS19TO9n6GnvGSV9zX3u/n6nKcdL3kB0nfU/VYfF9r/ueTzpR+lnwM+Fnw8+InxU/M352cKKsQ/AcCgIQKEcClLmQCBSTg2Vtua2pA+wieda0DxXeKq0tYYVDYGNlxdenJg6w2hWDAASKjMDFyu9OUvwHdv8RdqfSB0sYBPIh8B9t7NkX3I4cqrjvIwUZbT2lnia9Kj0oHSUtJWEQgAAEIFCXBDgWBCAAAQhAAAIQgAAEINBQBGbqRHayHKNwM2miZLtK/0U/7vtSy0dKjWFv66R+J2jHT3+E4XzcpLRvpKz21FNPhTPPPDNsv/32YdVVVw2HHXZY4qOjefM8UWbW3VgBAQg0JAHOVbQEXJdOnDgxdOnSJTRt2jRR15511lnh6af9jWmVxXLdfaO28Ad2qyh03e463nW9FjEIQAACEIAABCAAAQiULAH3fQepdDtIuVi+Dpa5HJNtINA4BMrnrJ7i7ykVN+l8ebjiW0v++3d1hX6u/W7Tg/tfr2U7onkSIDtda7HubP78+WHmzJnBTnT++z3piLn//vuHjh07hs033zysv/76ifemSy65ZFhxxRVD8+bNQ+vWrcO2226bcMz0+9Q+ffqEU045JYwYMSLYie+6664LU6dODY899lh46aWXwpw5c8KiRYvCzz//HPhXNQEzMiszMzszNEszNdtzzjknDBw4MJi52dtR0tfC18TXxtfI18rvun3tfA19LX1N7WTra+wZJ33Nfe3r2HEyWrgPtOB71/ew72Xf00knSt/rvueTTpR+FvxM+NnQbhgEIAABCECgNAmUk4Nl/ArurwSP3LyrQqxxCdj59VJlYZbk2evK+b4UAqyxCHDeRiHg0dz8h9gtGc4+XGlTpOgHYFrEIJATgRu11b7SutKp0itSNnNf4EqtXCBdJm0vYRCAAAQgAAEIQAACEIBAiRKgWBCAAARKmMA4le1kye84FISu+q+TFLV/aOE9qbHNebxamThEWkHyexzPqumPOrSY2Tyq9w033BA8gvc666wTtthii8THKg8//HD46aefMu9EKgQgAAEIpAi4rnSd6Q/9XIe6LvUMGFOmTAkLFrhqTm2aKeI62nW162zX3R7o0B/YeVaDTNuTBgEIQKBRCXByCEAAAhCAQD0ReKKa4/oFxUxtc4nURbJDpgIMAhAoEQJ2MHtSZfG7zdMVJp0v/6D4EpLDrRTuI/WRhkmXS1Ol/0j+21pB/dgXX3wR3n333TBr1qzw5JNPJhwz/T51/Pjx4dxzzw2DBw9OzJTZtWvX0Llz57DDDjuENm3ahBYtWoQmTZqE3/3ud2HllVcO6667bth0000T672dt7fz34knnphw1DzttNPCsGHDEg6bo0ePDhdccEEYO3ZsuPzyy8OVV14Zrr322uB3Dbfeemu46667wn333Rf8PuLRRx8NHlDvueeeC5518ZVXXgmzZ88O77zzTnjvvfeCnQkXLlwYvvzyy7B48eLEO1+/y3DcaV7nbbztO9rH+/oYPpaP6WP7HD6Xz+lzOw/Oi/PkvDmPzusFF1wQnHc7nbosLpOdUF1Gl9VldtmTjMzEbMzIrMzM7Lze23l773fqqaeGUaNGBTM3eztK+lr4mvja+BrVz9VPHdX32PNa8j3n9zhnKu570e9zfG96cirfq2sp3d/u+h72vex7GidKQcGKjwA5hgAEIFBXBMrdkW1lgbxJcgdBAdYIBNronLMkd94UYBCAQBkSWKQyHyT5jzQFaeYPrGYoZTsJg0BNCMzVTudIm0g7S5OkxVIm8wchvbXiUckvu/1BogcB0CIGgUYjwIkhAAEIQAACEIAABCAAAQhAAAK5Eog6Tnok9bGxHR/Wsj/mUVBQ5g8P71SOjpb8UcdOCkdIHj1bQXZ7/vnnEx+r7LrrrmG55ZYLf/nLX4JH+Pao4dn3Ksg1ZAoCEIBAvRFwnei60XXksssuG1xn+kM/16E5nNR1sevkHbWt62jX1a6zXXcrCYMABCAAAQhAAAIQgEDRE2iZZwkyTffuAebdb95Dx/I3qZspPFbywPIfKkwaIQQgUNoEPP3j+yric9Jd0nhpqOTv0Tor3FLy39b+dt9ObnZ220dp/n56mEI7w9kpzs5xdpJTUsPbZ599FubOnRtefvnlxAyX0dkZzz///ISj5tlnnx2GDh2acNgcMGBAOOGEE0K/fv1C7969Q/fu3UO3bt1Cly5dwoEHHhj22Wef0KlTp8T7iB133DFss802Yauttgpt27YNm2yySdhwww3DeuutF9Zee+3QrFmzsMoqq4Tf//73YZlllglLLLFEQo47zeu8jbf1Pt7Xx/CxfEwf2+fwuw+f0+d2HpwX58l5cx6dV+fZebfTqcviMtkJ1WX0TJSekdJl93sVz1RpJmbT8FckdUa3J7437laK75WqHCe30Da+5/we5wzFfS/eqdD3pn9H4L2OYGAQgAAEIACBOIHfxROKbHkf5beiGrmMq2qbP0tDpM+lqPkP2nOVYKcKBVjNCdRozyW11/9JGAQgAIGzhGA/6RMpan/SwmPS3yUMArUh8Ih27iE1kfzywC+4Fc1obZTq/oFfenmG1QO0jEEAAhCAAAQgAAEIJAjwHwQgAAEIQAACDUDA78Rq8z7iKuVxRSlpXypypFQM5nc2g5XRrSWP+H6Uwuukj6Ss5lHMH3zwwTBkyJDEyOrLL7984sOdkSNHJkZrz7ojKyAAAQiUGAHPiuC6zx8Sui70TAquG11Hfvfdd9WV1nWt61zXvf7o03Wx62QPTFjdvqwvOQIUCAIQgAAEIAABCJQcgeVUol0lOzL9W+E30v1SPvatNr5AOkXaVvL3qzspdL/Zx/pCcQwCEIBAVQTsiGknNzu7RR0x/T2bneLsHOe/yf39e9IR07MP2hHTTnV2rvN+/lv9RZ3oHcmTXPi4imJFQMDXytfM187X0NfS13SC8u5rfIxCX3O/l/E94BknPVGE7429tc73Sh06TuqIGAQgAAEIQAACwZ2vUsfgTsinKuR/peHSepIdLBSkzCNuusORSsgQGaU0/zGcVLF8iKBsJ6zY858oBP81GgHun0ZDX3YnvkMl9h+FDyuMm0fc90g68XSWIVA1gcpr/YLcL5r8gntTrXYd967CbOaPGe1k6W28rffJti3pEIAABCAAAQhAAAIQgAAEIAABCDQGgdI55/Iqij+g8EcVnulAi3mbf7/oFNvrJC37ox0FRWUe/GqyctxVaiZtI/nDkccVVmlff/11uO+++8KgQYPCtttuG1ZcccWw9957h9GjR4cZM2ZUuS8rIQABCBQTAddprts6d+6cqOtc57nucx3oujCHsrhOdd3qOtZ1retc172NNltGDnlmEwhAAAIQgAAEypUA5YZAfgSaanN/83G+wmelz6QHpdOljtIy0h+lNaR87ARt7EG7n1SIQQACEKgvAv7+3e907Yjp2Qf97aT/frdznSco8rfvbXVyfxfvCQfsE7CSlteRPCnRdgr3kg6X7LA3SOFI6VLpX5JnQvQ7gZcVnyvFJzBSEpaFgFnN0zr7Jjyh8B7JTM3WjM3aE4r8Vem+Br4Wvia+Nr5Gvla+Zr52voa+lr6mvbS9r/FlCn3N3Xb5HmDGSQHBIAABCECgzAg0QnHdQDfCaRv1lAt0dn+UEJ8h7SClezZFBRgEIAABCDQigbd1bo8W55ebiqaZXw48pZRNJAwCdUHAL4gG6kDNpf2lm6Vs5hkTBmilP3D0TAq+H/3Ro5IwCEAAAhCAQH4E2BoCEIAABCAAAQhAAAIZCPhdwwtKHyL9n+TBoY5TmI95ZPOLYjv4Ixl/fBNLLspFvxu0A+r2yv2q0mHSJMnvFBVkty+++CLcfffdYcCAAaFdu3ZhpZVWCrvvvnsYOnRowhFz0aJF2XdmDQQgAIEaEqjr3VxX2XHSdZfrMNdlrtNct02dOjW4rsvhnK4zXXe6DnVd6jrVdavr2Bx2ZxMIQAACEIAABCAAAQgUPIELlcPZkr8R9YDa/RXfUsr2faidLbUagwAEIFAzAgW0VybHv+uVPzvsjVQYdfzzxER+J+DJBtbVuqjjXwstt5F2kOz4101hP8kO5v5+brDiQ6WzJTuc+1vPSxT3e+hrFdo50JMh2UHwFS2/I82X7Oj+rcJcHQZ//HXbxQq/lBZKH0l2OvQxXdf7+P6ez46ofrfxqNZ7go/7FN4l3SpNkZyvKxVeLjmvzrPz7jK4LC6Ty+Yyuqwus8tu58e22sfOkHaKtO+FWdlZ0k6Tdp60E6WdKe1UacZmbWdLO13a+dJOmHbGtFOmr5EOh0EAAhCAAAQgUGgE3MgXWp4aIj/uTE2NnWgzLXvEIgUYBCAAAQhECDRW9ESd+G/SD1LU2mvBf3h7ZCVFMQjUGYHbdaSDpTUlz+rgDxoVzWh+eeQXQh64wR+i7JJxKxIhAAEIQAACEIAABCAAAQgUDwFyCgEINB4Bf3zhDz78rmGDWDb8jsIfbcSSsy5eozUrSknzRyeeiSy5XErhpyrMDVIPqaW0oeQRvv2hjEdc12J2+/zzz8MDDzwQhg0bFjp16hSaNGkS2rZtG/r06RMmT54cXn/99ew7swYCEIBAAxFwXeQ6yXWT6yjXVa6zXHe5DnNdlkNWXCe6bnQd6brSdabrTtehrktzOASbQAACEIBACRGgKBCAAATKgYAdXjwzZS5l9cBUfn+Sy7ZsAwEIQKDUCXjWTI9EN0cFfUl6TLKTot8rXKf4/dLzkt81fKPQkxPYGdNO7J20bKdEv4+2Y2JHLW8lbSx5m2YK7Zjo2YNz8V/wYFBLap8lJO/ze4WrSD7O2grt8Oj3HJ6so62Wfa5tFNoh0hN8OD/Ox4FK6yI5b90V9paOlfx96ikKT5OGSSOk0dIF0ljJZXbZ7bBpB047dJqNGWk1BgEIQKDgCZBBCEAgTwK5dFDyPGRRbO7OzdOxnK6m5TUkDAIQgAAECofAVcrK1pL/KFeQsmUV8x/sHulHUQwCdUrgQx3tPGlzySNMeTSpbCNHLa1t7Aj8kEIP4OCRrPxCSIsYBCBQvwQ4OgQgAAEIQAACEIAABCAAgaIn4I8+PGK2B4TcOUNpXlPaGOkLKRfzO4r4cU7Wjv4YRkHJm0crn6BS+kMZj7juD3f6aNkjtL+vsFp78cUXw/jx48NRRx0VWrVqFdZYY42w//77h1GjRoVHH300fPutB1ev9jBsUKcEOBgEyoeA6xjXNa5zXPesueaawXWR6yTXTa6jcqThOs91n+tA14WuE103uo50XZnjYdgMAhCAAAQgAAEIQAACRUvAzjCZMu+Zz+7WioGSvwf5P4Wevc0ONIpijUeAM0MAAgVEYAXlxU6GNyq0g+WbCr+WXIf6+zgEvVjkAAAQAElEQVR/J+eB/kYprb90iOS6dH2Fy0l1YXZmPKMuDsQxIAABCEAAAhCAQK4EytXB0nz8w5LDpDzChUe6SC7HQ49SYcfMpCbHN8hx2SNmeGQLT0+ePNZ32tcOn8crrK9ZNGubf+fLI5k6nx6xKZl3h/44w05Q2yr/S0nVWWdt4P0sT8ke7VB7ynRfG6+zvtK2W0jVmUdB8axjntLds4l536SS+fPIJL7O1R2ruvXNtcE/pDgLX8eZSvdIJt5G0V8t98CjrOyhzT1SuT+e8TGT5XDoZadfqG3aSbmWJ8rcx/H9oN2DndQ8Ekv0fnxDK4ZL0TJ4e++XVL73f13eP8oaVmYEPIugnSz9sVm86L4371XiHyQMAvVB4Akd9O+SR786UuEDUjbbSCtcf76t0C/fPfKVohgEIAABCEAAAhCAQNkQoKAQgAAEIACB3Aisqs08+va/FR4lxc2zifnjkR204iLpB6k6W0sb+KMXBSnzDAyXpZbKL/Kqiux37Ycr9PtDz17RT3F/GPShwmpt/vz54fbbbw8DBw4MO+64Y1h22WWDZ5Dr3r17uOSSS8JTTz0VFi9eXO1x2AACEIBAnIDrDtchY8eODa5T2rZtm6hjXNe4znHd8+GHH8Z3y7Y8XytuklzHua5znee6z3Wg60KtwiAAgTolwMEgAAEIQAACEGgIAv5OY3+dyANk76swH5v268bzFE6R3Fduo9DH3FuhnYL8PYi/xdMiBgEIQAACEQL+Rtzfs/ubbDujt9Q6f2usoMGsb4OdiRNBoCoCrIMABCAAgbIiUM4OlivGrvQnWrZjn4J6MXcuR+vIb0l21PDHDoomzE6Jdpbzxw8fKcWhHQYVbXRbWzmwU5P5eFRT5zOeNztF2unEH2vYUe8w7ZOr4582rZWZ6wAdwSOj+KOI3RVvIkUtmT+/FHldKzyCd4XCfM0sfI652nGMFGfh6+gXMadrnbfxyLB+KaPFas33o+8Pz5BmZ7GjtcefJB9TQcq87PTjlGIHz9qWx6N1+QOd6P3oUWQ8A5udVf2hj05VYzOzQr5/alwwdmxwAj/qjN2lE6S42Sl5hhI7SRgE6ouA78GrdXC3M66H/RGkR+dSUkbzC3m3Ax9rrdv1rRQWnJEhCEAAAhCAAAQgAAEIQAACEIAABBqcgN9heYTvITpz/F22koLfI3iwQL978HuFkOM/jxju98zJzf0RTFcvoBSB/yrmATAPVbim1Er6m2QHpBcV5mSeQe7KK68Mxx57bNhmm23CMsssEzbbbLPQs2fPMG7cuPDMM8+E77//PqdjsREEIFAeBFwnuG5wHeG6wnWG6w7XIf369QuuU1y35EHDdZbrLjvpuy5bQ/t6tgjXca7rtIhBAAIQgAAEIAABCJQbgRIo7x9VBvdxPVjULMU9ANWtCk+U9pPyMTtYeuARfzfYRTu6r/ySQgwCEIAABHIj4Iluctsy81afKdmTyTyi0N/Q/VPhIOlOKT6g4E9Ki5q3uSeaQBwCEIAABCAAAQg0BIFicbCsaxZ2rusQO6h/bLKTXiy5ThZX1lH8x/5JCqszXxOP/OE/8u2cVt329bnejoieOc4vLnI9z2ra8F+SnTHjjphKrlNroaPZQdAjStnxUIvV2vra4mHJzoy57uP7xSOx2DnWoXbPyfxy5llt6RnNFGS1tlrj+8/3R6550i4JS5bHL5Kcz0RiDv/5w52rtN2WUjbzSLd2rM22vrr0Qr9/qss/6wuTgD8w20VZ8/OoIGV2EvYf1QNTKUQgUH8E/qdDexYJv9zfU3G3ewoymh3V3a7bCdiO8Z412HVwxo1JhAAEIAABCEAggAACEIAABCAAAQiUOgEPsOf32vFy+v1CeyV6gDG/e1A0Z+uhLf0+VkHKPDDhnNQSkUwEPICh35P30Uq/p/c7GzvA2rn1AaV9LuVkM2fODBMnTgx9+/YN7du3D0svvXTYYostQq9evYJnp3v00UfDwoX19RNUTllkIwhAoIEILFiwIPiZ97PvOsB1gesE1w2uI1xXuM7IIzuui1wnuW5yHeW6ynWW667JOo7rMgVFZ2QYAhCAAAQgAAEIQKC8Cfgbyc2FwJMMeMIDT4wxW8seyL+3wo2lqHkGtehyLnEfM5ft2AYCEIAABCoT+KByUvAEBU5/Xuv8reZEhcMlzxJ8oEIPHJic7dLfzfvbab+3Plzrbpc88cw+CpeUouY2Ibm8WBEfTwEGAQhAAAIQgAAEGpZAtFPSsGdu3LPZKe2AWBY8uvO3sbS6WrRDkGdYix7vOS1cIXk2rEx/zNvxzT/sr6RtGsPc2X1QJ7ZjiII080cZzrfzb2fFTEMx2ynzZu2VKf/zlO59LXeaf9Zy0r5TxB+SeJ1lR02PRqXkNFtXS/4x0ZwUTTPz9IsX7+/Qs4KmbaCFf0gemSoXh0bfKzdo+0zberSsSVrnc9l5Jj6Siv9YsHNtNmdZl8N5bK5jxM2zYHqdj22Z9VfxjX5d9o+qfun062K1gf8AsZNacsPk/XiHEnw9Fyn09VNQI6vP+6dGGWKnkiLwb5XGM8i6/lA0zc7RkuuQ5RQ2gHEKCAR/FPlXcVhF8ov/ZxRmM9+3F2mlR/i6TqGdMxVgEIAABCAAAQhAAAIQgAAEIFDYBMgdBOqcwPk64huSze/h7TDj9wtVvVfwtpnkgccujK14XMuXSlh+BPxe/D7t4oG1dlfo3zf83v3vivs3kbycmJ5//vkwYcKE4Nnpdtxxx7DKKquEFi1ahL333jsMGjQoXHfddeGll14KP/0U/1lBZ8MgAIGCJ+Bn18+wn2U/036211133dC0adPgZ97PvusA1wV5FsZ1jesc1z2ug1wXuU5y3eQ6ynVVnodkcwhAAAIQgAAEciPAVhCAQAMS2Ern+o/kdxqe8GBNxasyD4DdtKoNWAcBCEAAAnVKwN9hemA/v7v2+wnX03aM9PvoLXSmvaSe0hDJ32L7O+mnFH9bin6L/3stj5emS+tJ1dlZ2sDfmCvAIAABCEAAAvVFgONCIDOB32VOLunUNVQ6O8S5s6dowh7T/3aQUFAvZqeL5IH9UYN/CPNLAo/GcaRW2PluM4WvSVGzA9wwJVRIDWnOix0b4/fH9cqEO8ctFDrfzv+uii8reYQRj6CqaMrsVDpSS+5UK0jZTMW8r+XRS77RctI+VMQzOXqd5Vm/3lFa1MzPI59sEE1U/DbJDo1/UHio5P0d+pq30bLPqyBlvRSzM4yCrJaNxSXaw86nrRX6jwify44zvq8886OSU9ZKMZcpfh3NxX9cxMvhe8THtvOl8+9jW2btPza21fHi94qdyf6m9Pg5lJTRkrOL+g+RrbVF8n7cT3Gv86hf8XNoVU6WjVld3T85ZYKNSp6AZ1fdX6W0c7GCNDtMS3Z4js9UrGQMAvVGwFMQXKyje6YJ16v+EcD3qZIymtvNu7XmTcn38YYKMQhAAAJ1Q4CjQAACEIAABCAAAQhAAAKFTsAfmXgQpiOU0b9IdphRUCPz4JF+p5vc2e/buyYXCGtN4AUdwe/s/ZuI3/V75ji/q/cMoVO0zrNrKMjN5syZE+6+++4wcuTI0LVr19CmTZuw1FJLhbZt2yaWR40alVg/d67HX8ztmGxVxgQoeoMR8DPpZ9fPqJ9dP7N+dv0Me9nPtNd7uzwz5TrEg7y6TnHd4jqmlY7hOsd1j+sgLWIQgAAEIAABCEAAAhAoOQIeZMrvMKor2Hxt4EkC+iv8QcIgUH4EKDEEGoeAJw/wt/Z+d+33E/62O9+c7KUdPJCUv3+Of9v8pdZ5Mh0FKXtLsXMlDAIQgAAEIAABCDQKgbgDXaNkogFOurLOYUc4zyTpDtj2Wk6aR/m089tnyYR6DE/RsftKcUdEz+Bo5z87zj2i9VGzE6BH/4im1WfczpJ29DCz5Hk8fPKxWvAI2h8ojNuPSrDz3CYKn5Oi5o5xx2hCHcT76Bh2PlWQslMV82hW/jBF0TQz35eUYqfBaxVGzTNZeoSraFoybgdI/6AZZ9FFG9gxM9PMmp4t05w846Q2S5l/CDWfVIIi/oHUMz0qmjI7nPoeyXRsb+SyPKnIDlKctR08o3nVJlXa11prZs8qjJpnsPTMnDV5KZX3/aMTN/T9o1NiJUTAIzb7ObJzW7RYft78rPSOJhKHQAMRcL3ql/ur6Xx2+J2qMJt5YAA72/tl0v3ayB9WLqEQgwAEIAABCEAAAhCAQEkRoDAQgAAEIFCJgAdqsnNkpRV5JPj3g51j2/v3jjmxNBbrjoB/U3pYhxst+bcCD5rlGTR20/JA6UbJA2opyM08C96LL76YmNFy4MCBiRkuPQvecsstFzbddNNwwAEHhAEDBoTLL788PPLII2HePI+bmNux2QoCEMidgJ8tP2NXXHFF4pnzs+dn0M+in0nPUOln1DNW+pn1s5v70RNbeuZi1xGuK1xnuO5wHeJ3yK5TXLe4jklszH8QgAAEipUA+YYABCAAgbIl4IkE8i380xl2eFVpdujxRAN/UnwNyd+3eZDrhvi+U6fDIAABCECgDgicpmP4mzlPWqNomtlpc5RSPOGPgpR5Rkx/v5xKIAIBCBQuAXIGAQhAoBQJFLuD5Z26KHY4q052vHlZ23o2RDuAKZowz9C3jWKe6UxBvZod7s7XGZxXBRltgVLtkBh1Ysx3ZkIdolbWVnt7xGwFKRuh2FipqrxrdXhX//lHwGj+fY/ZGTHKXZvV2Jppz6OkqJntGCXYUU9BVvtKa+zwYscXRRPmznu20bztAOlZOBMb/vqfO/3+8bMqFu7gn6Xt/UOpgoTZ8fGgROy3/7ZV1OkKEub70TNjVnXsxIb672PJDsMKUuayREcqT63IEvHz858s62qaXOj3T03LxX6FTeBWZc8zBk5XGLfLlOD6SwEGgUYh4NHHO+vM60luQ/xjgKIZze3vZK1xf2CcQrcTCrBGIMApIQABCEAAAhCAAAQgAAEIQAAChU7AH5/4N4doPh/Xgt8pKMByIFBXm/hdzkM6mD8KOlShB3X0wFu7Kz5I8mjvHgTSg1lqMTf75ptvwssvvxxuu+22MHr06NC7d++w8847h3XWWScsv/zywTPnHXjggeGUU04JdgizY5gdxHI7OltBoDwJ+Bnxs+Jnxs+OnyE/S36m/Gz5GTv66KMTz5yfPT+DfhbzpOVn/UXt42ffzpSuC1wnbKA01xGuK1xnuO5QEgYBCEAAAhCAAAQgAIGiJLC6cu2Bhy5X6G/k3lHowdAV5Gz+zsff8f1TexwgrSptLPWQrpL+J9WFcQwIQAACEGh4AjfplPFvuv3d8+FK7yZ58hsFKbtFsfgERUrCIAABCEAAAhCAQMMRsPNbw52tsM5kJ7ltlKWqHB20uk7sPR3lHMmOdwqqNL9w8IuH6EaerdEvJaJpv8brPLCD5NKRo+bj9OfdnH87ZDqelEfQ9suP5HJtwo7a2Y6PChJmZ85zFcuFrTYLn+o/v5RRf7QiSQAAEABJREFUkDKPcuUXNKmEXyN7KYw6QLps1yotFwdIDyHtH061ecq2UyzqAPm2ln2t/SOrnYDtJDZfabmar83XkY2bKG4HVAU5mUeH+SGnLXPfqNDvn9xLwpbFRsDP507K9EVS3P6uBH9cFq07lIRBoEEJ+MeEs3VGt4e7KrxS+k7KZCsq8RjJ9+3zCv8heVRGBRgEIAABCEAAAuVLgJJDAAIQgAAEIFDABLZX3jwQoIIGM89+GX3f/I3OnG0wQa3CGpjAJzrfA9JIydeljcKlJA9S6GU7WN2t5blS3vb111+Hl156Kdx6663h3HPPDXYIs2OYHcTsKGaHMTuOeba9CRMmhGnTpoV33/UYmXmfih0gUHQEfK/7nve972fgoIMOSjgk+9nwM+Jnxc+Mnx0/Q36W/EzVsKB+hv0s+5n2s53pWXdd4Dqhhqdgt/IjQIkhAAEIQAACEIBAQRJYRbmyE6QnD3hFcX/jdr3CXtL6km0H/5eHhmlbD6jubyJuU9zf9SnAIAABCECgBAi8rjJEv+X0+2zPTOy2Y7TW/V5Kmt9t90sulE9ISSEAAQhAAAIQKDQC5exgeYguhp0djlVYV7Mr6lAZ7Xal+lwKcrK7tFXUcc6jHXtUUyXXq9lBr0PsDPk6/Xn3e/Tfh1LSPAvnlsmFWoQV2tejvCpI2f2KvSnlY56xNJq/DbVz3PFqGaXFX/r4XPl8geDRZ30eO1DakXKCjulRaxUkzD+o9lbMH1T4JdRgxRvK/AdJXY/yVej3T0Ox5TyNS8AzFfdUFuKO0J4J0M++636txuqdACeoisDDWtldct3vduBRxbPZZloxRvKAAh7Zaz/FMQhAAAIQgAAEIAABCEAAAhCAQGEQIBcthWC85L/t/U7Kg/ZpsUHMA/x9HjmTR/yeE1kmWngE/PuAfy/wtfOsdnsri+tKTaUdJX9E5PvpCcVr/FGpHcXsMGbHsVGjRoVevXqFjh07hubNm4cVVlghtG3bNtjhzI5ndkCbPn16mDt3bvj++1zHsVTuMAg0IgHfq75nfe/6Hva97Hva97bvcd/rvud97/sZuOWWWxIOyX42apFtP5N+Nv2M+ln1gI9+dv0M+1n2M+1nO+/ZamuRJ3aFAAQgAAEIQAACDUeAM5Urga1UcE9k4IGh3Sf27GJ9lbaRlMk82UWmdNIgAAEIQKA8CZyhYj8jeZKeIxR6Ihq3LUcpHjU73Ptb62gacQhAAAIQgAAEGoNAmZ+znB0sfek9Q5RHyPDHD2s7oZ70bx037uyjpKz2ltZ4pCcFCVtS/3u0JgX1auvo6B4hREHCnOdHErH8/ntfm/vFioKU1cULFM8m2Tp1xF8iLytwPhXkbB9rS892pyBh5rtJIvbbfysp2kqKWr7X8XHtvKbUVrIDzQ0K7diooNHNDPJxFs0lw4V+/+RSBrYpDQITVYx2kj9WUpAyj3o0RUtnSxgECoHAV8qEHfD9AZ1HNveMzO8pLZsdpBUetdGzJHv2gz9rGYMABCAAgTwIsCkEIAABCEAAAhCAAATqiMD/6ThDpOeko6WknZSMNEA4SefwB43TFPpdtGeQUBQrQgILlGf/TjVWYR9pO2lVaTXJg2J2U+iPjOy85UHkvL2S8revvvoqvPjii8EOZ3Y8swPaTjvtFNZdd92w9NJLh2bNmiUcMDt16hR69OgRTjvttDBu3Lhw2223hWeeeSbhiPnDDz/kf2L2gEAOBHxv2XHS95rvOd97vgd9L/qebNu2beIe9b3qe9b3ru9h38u+p31v+x73qWooP1v+6M/Pmp+5bjqOn0E/i34m/Wz6GfWzOl3rvL0CDAIQgAAEIAABCEAAAiVLYFeV7ATJA0MrqNaaVbsFG0AAAhCoQwIcquAJfKEctpeS36F7kh1PVKOklL2umJ35FWAQgAAEIAABCECgcQkUu4PlPsLnDld1WlrbrSHtJl0teZRgBSnz7Io3askjjSqoU/NMlPmOGu1OZXyfjes0V5kP5h8IV4is8mghVTl6RDZNi36rpZlS1DyCa/TY0XW5xj1D4tqxjffQsp1T8pGdaltpv6jZOTC67PP4nkmm2THSDi3J5cYKPbOmnW1HKQN3Sp4dVEHe9pH28HVSUGdW6PdPnRW0gQ7EaWpH4Fnt7mflGoVxO1UJd0m82BUErGAIeGTzU5Qbtz8HKPTIjwoymrfxtt7HH1H20lbLShgEIAABCEAAAhCAAAQgUHwEyDEEIFB8BLory3bAOVOh31krSNlOivWQGso82GFHncy/lSjASozAJyrP09K10lCpq9RO8m9Zfh9vxy+P/O578V9Kr5XzpfYPH330UcIB87777guTJk0KZ599dujbt2844IADQvv27ROOmEsttVTCya1t27Zhzz33TDhiDhkyJOGIefvttyccMefNmxfsLOdjIgj4XvA9YcdJ3yN2nPQ9Y8dJ30O+l+zc63vLjpO+13zP+d7zPeh70fekHSh9j9aSqJ0i/az4mTlTx4o6UfrZ8kd/ftb8zPnZ8zPoZ1GbYhCAAAQgAIFaEWBnCEAAAsVIwIMBZcu3R9/xwFMXaAMPFr26wr9IGAQgAAEIQCAbAc+CvGlspd+3fx9LYxECEIBAMRMg7xCAQBETKHYHy1zRu/M1Xxs/JB0prS/5D3wFKfMP0R5x2s6aqcQ6iNhJ0efO51B+AeFZraL7LBVdqKe4nTOi5f9S51kk1cQ+r8lO1ezjj1VWjG1jp1k7luSjo3QMjzSrIGV2VkktKOJnI8rC1+Q7pTeELaGT+KWTP8b5q+J2CPUPuL4e32jZH+8MULiWVFPz/eXnoqb7Z9qv0O+fTHkmrbQJ+Jn1B0YnZyjm3kqzEyYvdwUCKzgCnqXSP0C4nnd9H5+NNZphz37pQQbc35ioFTtLGATqkQCHhgAEIAABCEAAAhCAAAQgULYEdlfJPWiX//5uo3jc/A7X76K8Pr6uvpf9XqC+z8HxC4uAHb58z3mAuTOUNf+W0E6hHcT8+8I2ivt+tAPZ9Yr7XWge94n2qMLs5GZnt3vvvTfhiDl8+PCEI+b++++fcMRcZ511gp3l1lhjjbDZZpslHDF79uwZ7FR36aWXBjvZTZ8+PcycOTO8/fbbYcGCBeHHH38M/CsOAr5Wvma+dr6Gvpa+pr62vsa+1nac9LX3PeB7wfeEHSd9j9hx0veMHSd9D/le8j1Vh6X3ve57PulE6WfBz4SfDT8jflb8zPjZwYmyDsFzKAhAAAIQgAAEIACBgibgPvH+eebwCW3vb8wUhG/13yOSZ3v3tzYrKb6V5BkuPYD0x4pjRUeADEMAAhBoMAKr6kwjpKjdoIUnJQwCEIAABCAAAQgUBAE7kRVERho4E+/ofHZcmK0wana+3CSaUAdx/yJs5XsoT3ue7z6FvP16ytzvpYaz2p1pDe1uh0EFCfOPsR8lYvXz3/I6rB0//6vQzpx2yvVLKf+we6zS/GOvt1G0LK3Y7p+yvEgFXOgxyptf7s5VGLXmWrhfOknCIFCIBD5QpkZLbaXtpfGSne0VVLL/U4pH9HpY4SzJM7WuoxCDAAQgAAEIQAACpU+AEkIAAhCAAATql8DGOvw46T7Jg3YpSDP//e4BknZRqp3dFGAQaFQC/qj1KeXA96MdyA5XfGtpFckOZtsq9O9hZylMOl/6PtZi3dr8+fMTTpR2ops4cWKwU93f//73YCe7nXbaKeF82bJly9C0adOw5JJLhhVXXDE0b948tG7dOmy77bYJx8zDDjssHHPMMWHgwIHhnHPOScyUed1114WpU6eGxx57LLz00kth7ty54bPPPgv8y42AWc2ZMyfBzgzN0kw9s6QZm3WfPn2C2dtR0tfC18TXxtfI18rXzNfOTpS+lr6mvra+xr7WvuYzZ84Mvgdyy1XeW/metROl72Hfy76n/cG473Hf677nk06U1+jofib8bCiKQQACRUuAjEMAAhCAAAQgkCsBf6PXSRu7rzxd4c+SnSUvV5iv9dAO/m7N39HtrPhQ6UHpawmDAAQgAIHyIbCainq15FkoFeRt/gbO7VNyxy8UsZO+AgwCMQIsQgACEIAABBqJQLk6WBr3HP3nkXsVpGxlxeyEo6DRbflGz0HdZsDOiR7Jqm6PWvxHW0JFOEx6X7pS2kTK1byPX4Dlun0xb8f9U8xXrzDy7pe7/qDCswzEc+Q/3v2BhR3U4utYhkCdE6jhAR/Xfn2kJtLfpIekbOYPP8/WSvd17lR4iIRBAAIQgAAEIAABCEAAAhCAAAQgUDMCV2m3Y6RMdr4SPSiS3y+lfViodAwChUjADmYeFd4fQ52uDCadL9dS3L8Z/kGhZyDZR6HfRQ1TeIU0VXpeslObgvqxL774Irz77rth1qxZ4cknnwx20rvhhhvCZZddFkaNGhVOPfXUxEyZXbt2DZ07dw477LBDaNOmTVh33XXDyiuvHCoqKhKhl53u9d7O23vWxBNPPDGccsop4bTTTgvDhg0LI0aMCKNHjw4XXHBBGDt2bLj88svDlVdeGa699towZcqUcOutt4a77ror3HfffeHhhx8Ojz76aHjqqafCc889Fzzr4iuvvBJmz54d3nnnnfDee+8Fz8K4cOHC8OWXX4bFixeHn376KSHHneZ13sbbvqN9vK+P4WP5mD62z+Fz+Zw+t/PgvDhPzpvz6LxecMEFiby7DC6Ly+SyuYwuq8vsspuBWZhJlFGLFi0S7Lze23l772fGZj1+/Phg9r4Gvha+Jr42vkb1c/VTR/U95nttqlJ87/m3XN+L+2rZ9+baCv3bmu9Zv/P3Pex72fc0TpSCg0EAAhCAAAQgAAEINCyBAjnbGsrHodLF0gvSIuke6TRpBylpnj1so+RCjuEUbTdDwiAAAQhAoDwJVKjYvSVPGtRN4UjJ7xAV5Gx+p3NUbGsPDPdhLI1FCEAAAhCAAAQg0KgE/GNptgyUQ7p/RI530NrUccH9I5+V72H9A2G++xTy9l8pc99LdWn+YGVLHdAd+NrKI9vqUClbqJhnklSQMDu0eNTbxEId/beUjjNK+pe0opTNftKKd6QbJY/+0lrh0pI/cPhGYTlYfdw/5cCNMqYT8Mywfm7seJa+JoSuSvALYf8xrygGgYIl4LbJH3buphz6h4/hCt+WsllnrfAPHr7//6n4FhIGAQhAAAIQiBNgGQIQgAAEIAABCEAgO4ERGVbdrjQ7Vp6o8E0Jg0ApEPCAju+rIM9JHqhuvELPTHK0Qr9j8nslO7X5t0X/huV3qX7faue3YdrGznB2irNznJ3klNTw5tkZPaOlZ7aMz854/vnnh3PPPTecffbZYejQoWHw4MFhwIAB4YQTTgj9+vULvXv3Dt27dw/dunULXbp0CQceeGDYZ599QqdOncKuu+4adtxxx7DNNtuErbbaKrRt2zZssskmYcMNNwzrrbdeWHvttUOzZs3CKqusEn7/+9+HZZZZJiyxxBIJOe40r/M23tb7eF8fw4OJr28AABAASURBVMfyMX1sn8Pn8jl9bufBeXGenDfn0Xl1np13l8FlcZlcNpfRM1F6RkrPTGkGZmEmZtPwVyR1Rv8e63vjbqX4XqnKcdL3mu8533v+2M73ogeS8735nvb372YKsBoQYBcIQAACEIAABCAAgdIjMFNF8t9gNyjsJ7WVfidlsx2zrSAdAhCAAARKhkBdFcSD/D+tg10m+RtqBWEF/TdZytX8bfeE2MZ21rwolsYiBCAAAQhAAAIQaHQCVf0x3eiZa4AM2Dntu9h51tWyO4AK6sTcqWyW55GW1PbxGSzfVVp9m3n4B/Tkecxh5eRCnmF8hBI7hESPnefhEpv7GD8mYr/8t5yCunZ61CETZhbRe8PXxE6NiZV19N8BOo4/wFGQZp6VzKO1bKjUZSU76K6n0CONjVM4S6prZ1UdstZmZtFrXGj3T60LyAEKhUCt8+ER+vw8fR470qZaniH1lDAIFAOB15TJIVJLaW/peimbub08QSv9EZIHmOireE3beO2KQQACEIAABCAAAQhAAAIQqG8CHB8CBUPAzpQeJM8ZelH/+b3S/goflzAIlCMB/w5gJze/Z8rVEdOzD9oR0051dq7zfo8Knp8pDzDp2VV8XCVhRUDA18rXzNfO19DX0tfUH8v5Gh+jMviab63Qzrj+nWtNxe046feYOE4KBgYBCEAAAhCAQJIAIQQgUEsC/vssl0P4b7hzteFTEgYBCEAAAhCoioC/zT5PG/hbZb/fUTTN/C13/Bv3tA0iC/5Gzd9lRpJCdy1EvwXXIgYBCEAAAqVPgBJCoPAJlLuDZUNcIXc07dSQz7ns8OBZqaL7vBJdqKe4X7h45sbk4VdRpIWUr7nj7JFLovv5R1bPQhhNyzfu0W0/ju0U73jHVtd40TN9RVnY0bF5nkezg6GdJT3is0OPuGInGB9mJf1nRxePzqJowj7R/9tInpXMI7zMVvxbqVis0O+fYuFIPhuGgGeEbadTZfoQzh/4+HnVagwCRUPAI78frtyuKh0v2VlYQUbroNRLpAXSNdIeEgYBCNSWAPtDAAIQgAAEIAABCEAAAqVMYKwKN1DaXPJ7JQUYBCBQDQE74fl3A3/E69kHPQuhZyO0c90+2tezpnhmFQ8w6cFK/ZulfztZR+v+LG0n7SX5nZcd9gYpPlK6VLLTs9+H+f3uy1qeK8UH1FNSPVhpHNKs5qko/5WekO6RzNRszdis/660v0q+Br4Wvia+Nr5Gvla+Zr52voa+lr6mvbS9r7FnNfA1f1bLvgd+UohBAAIQgAAEIAABCEAAAvVDwH36+JH999hLSrxAcl99RYVbSadIHiRFAQYBCFRJgJUQKF8CnjjGM0xmmjzG3zh3FRp/a5bL9+D+jm2Eto/a1Vrw5AAKMAhAAAIQgAAEIFBYBPwDWGHlqGFzY6e5+KyEc5SFL6W6NP/wmM/xNtDGf5SS9rUinqVKQb2aHRjfip0h37x7d8/YuYkjEflH1MhijaKfaa84h45K83VUkLM5f/7ROOr42Ca2t50r4+faKbZNdYt2rDUHj8q7izb2BwBrKbT5h2iP1Ot4Una4zGeUMM+2agfe5P45h/W0YaHfP/VUbA5bxAT8jG+v/I+T4nasEqZJro8VYBAoGgKfKqd2ELYDseW405Rcyezk75de92qNnfqHKuSeFwQMAhCAAAQgAAEIlAoBygEBCEAAAnVGwB98jNLRcBISBAwC9Uggk+Pf9TqfHfbijn+eCdHvdz0Qp38viTr+efBQ/+6zg/b1x8TdFPaT/DvMAIWDJb8LO1uhZ3A5X6EHJLMT6CTFPSjZDQpvkewo6PdnHkhzupZdH/g3r5mKexT//yl8W3pX8uCdHtTsC8UXSzZ/2Oy4f3v0b08fKdFOhx6Y1O/kPMCqP3C2I6p/I/JskA9rm/skzwp5q8Ip0rXSldLlkvPqPDvvLoPL4jK5bC6jy+oyu+x2frQTpJ0h7RTp34bNys6S/q3KvwPaidLOlHaqtHOlWdvZ0k6Xdr70B9v+Xc1Omb5GygIGAQhAAAKFRIC8QAACEIBAURPwd28ejP8cleIZyQMqK8jZPPCMN7YzjPvxh2hhNcl/E/nvA/9d4b9RlIRBAAIQgAAEshLwBDR+H+X3YWtn2MrvpjZU+nVSrjZGG/5eSprbo38kFwghAIH8CbAHBCAAAQjULwH/iFa/Zyjso2+t7K0hRc0/ZEaX6yJu5zr/WJnLsezs4B8xo46fHn33jVx2ruU2/mHXP95GD+OXLu44R9Oqix+sDaJc7SDqH4aVXCvzbI7+ETt6EDtYbhlNyCHul1JRx0f/0OwXS9FdPbpK8gVUMt372TkzuVxdGL+//CO7Hbq8n3/sX9KRX+Uf3P/zazyXwPfJzrls2IDbFPr904AoOFWREeir/PaW4uYPTzwL4IHxFSxDoEgI+P71jy8eDcwj/XtU/2xZ98AOHl3ebZVflvkDrIbuJ2bLG+kQgAAEIAABCEAAAhCAAAQgAAEIlA4BSgKB+iRgZ8ZFOoEHU/VsLY8p7o+J/QHYWMU9e8tohR45f5jC0yTP4OIR+T3oXh8t95COkA6TDpL2lfaU/BuRB+LcVnH//rOZwtbSn6SWkn9L829jTRVfRUr+3ujf3ZbRsj8mc7p/Z/JHanZ49Edp/r3KDpCeTWYbbef30rsq7CTZQdLvp7so7vd13RX6Xbbz6jw77y6Dy+IyuWwuo8vqMrvsdti0A6cdOs3GjHQYDAIQgAAEIAABCEAAAhBoRALu97sf779Z/F3dA8rLQMl/a3ggGUVzNvf5Pfh/K+3hQVNuUphtEGatajDjRBCAAAQgUFwE7ld2d5fi5oHCnO53U/5GOL4+27LfdR0ZW3mqlj0LpgIMAhCAAAQgAAEIFB6Bcv5w3rML+kfH6FX5Tgt+6aCgKst7nWeQ8g+xuezoFyV/i23oH0E/i6XV16JHAjaH5PHtcHG0FuzQp6Ba8/Z25ohu6JdByR+So+k1iT+inaIdbDui2iEkVwdW/2jtUXx1mJTZgfWF1NJvEf/BEGXhF1H+8ToXFivoMP4hXkHKnPfkCyyvT61QZCnJZVGQk3lE4V45bdmwGxX6/dOwNDhbMRHwqN8dlGGPOK4gZSsrdrPkF9sKMAgULQHXzx7V3x97DVEpkg7/ilYyvxS7Wql2/vfHWP6wS4sYBCAAAQhAoBwJUGYIQAACEIAABEqQgP/OvaIEy0WRIACBwiHg98l2wHSO/N7ZTpeOIwhAoGAJkDEIQAACEIAABCBQbwSW0JH97eAghQ9KdqicpvB0yd9/KUgzD+ySlpDDwoc5bMMmEIAABCAAgaoIeJKK6PqftOCBvDy4mAcC0GLO5rZvQmxrf6ft79BiyQ29yPkgAAEIQAACEIBAdgLl6mDpEWKvERaPCqsgZe4Ezkwt1W3kHB3OH24oyGp2TnS+lots4Zkr74gs13fU5TeH6HnsiOqRcKtzLLTzoh04PCpWcn93ssdp4RspF7OT4bJVbGhHzeti6z1D6CVKW16qynzcodrAjpIKUnapYknHR0VT9qxit0pRG66FA6SqzH8cePRgjzaW3M4vx67UQnJk4LmKR80jF3sE5OoYex//GO98mZWXk/K+jf1MN/b9k2RBCIGaEHhaO9nJ/V8K4+YX27cr0TMBKihQI1sQqJ7A29rEbdlGCj3q/mSFP0iZzIMXeITLJ7TyP5L7Ah6gQlEMAhCAAAQgAAEIQAACEIAABBqNACeuKYG1tOPFkv/O7alwLwmDAAQgUNcEPNuMR+NPHte/3XgWyuQyIQQgAAEIQAACEIAABHIjwFalQmBLFcTfo4xQuKvk79cUZDUP0LJh1rWsgAAEIAABCNQPAU8gc8uvh35VoQcHOEHhV1K+dox22FSKmie3SX4/HU0nDgEIQAACEIAABAqGQGM7YzUkCM8Y2Fon9Iga7yr8ixQ1z1R4rhJydQTUpnmZZ0Hz6FM9tJdnK1SQMjvk7aGlp6QNpKS5M2nnxnnJhAYIXX47Ei2KnWuMlt15thOlomnm/Nvp0LNA+qVQdOVELdwrZTM7Hn4bWbmG4odKPqaCSmYmzkt85q2u2vJxyZ16/1itaJptrKXpkvkrSNnDitkpVEEls8OJnVCiM2b6mblRW3pUsUwOnX7JNUnr/VJMQco8IvrzqaUQnP/3IsuO+lynKJLtRVpzrbMz6JMKMzl5eT/z0+pGs4a+fxqtoJy4ZAm4TvqrSjdQitu+Spgh7SxhECgFAg+pEEf9P3t3Am/1nP9x/HsmYytLZCmSPYqspcW+ZikRslb2yFiKmGxjV5RtJEwqYTCyxIhkCdEiZSnbWAolqUjhn9T//T45t3N/95x7z+1uZ3l5fN73+9vOb3meX3Xde76/r1JX8Q+2/O+oJlPWrlraT5mt+N9B/3nQJIUAAggggAACCCCAAAIIIIBATgj01Fm+o5ynJOrixEQhtFwjAghUi4B/zpbqAX4dquXoHAQBBBBAAAEEEEAAAQSyUcCfM1lYxon5s4z+/JpHD9tJ236mrFTxIgQQQAABBCogcL5ee6Xiz1v75+maLHf5s83Rz097NMuV3V+5T4AXIIAAAggggAACKyvgzmIr+9rqfl2q443QQne4yyQ/a9sPlAsUd0RTU6z8TWFpHQuKbVyOmTna1k/2UBPcsdLfKPqJHh4J7T4tfExxBz53QvQ3lpotqv6a8kiFaqq13FHST/BeGjnqUZp3Z8+v1HrEK5+/O2e4U507X0bP350XL9G2vyvpyj7fRVb6m+uftMyjPH6u1k/7VVNU/qFSF81FO4HurGV+4pff64Svz9MdGadqXXMluXwtfsKKj5W8PHnar+umBckW/nPjc1yg5eMVO7gj6Yea9nvZWW1y2eFqLfB9qiZeNvSIlvGZP794vzdp2ufj6/B+HV/LPC23h89Fk/Hy8aN2vsfiK2vwS3XePzV4mRw6zwX66Po8qqz//tBkUW2hKf+Z9t8dmqQQyAsB/zJnoK7E/97631I/yGCW5tPVsVrhf5v875L/3WqqeQoBBBBAAIHKFGBfCCCAAAIIIIBAZQn4wYD+ub//X7d+ZKf7aj76QD4tohBAAIGVFhimV6Z6UOkBWp7qd5NaTCFQ0AJcPAIIIIAAAgggkIsC5R1d0p8Xez1yof4Moz8TdoKW+3Mofuj+iZoeoLyv+DVqKAQQQAABBKpVYKaO5oFi1Kx0+WfxayW92p/z9ufIkxYxiQACCCCAAAIIZKeAO3Rl55lV71m5c+VtOmRV/HDCnQ89KmHy0zfcCc4jP52pYx6neHRLNcXK5+RREkvrnFjsBZU84w6TR2if7sSnplg10pw7Efr8/UthX48WFSt3HO2oJe4sqCZtzdWal5RoeXRI//BoS63YTImWn+61nxa6k6SaYuXXJnx9ng2KrV0+49e116R/YKWm1LKFt/XIdskb+s9PCy2ww2lqU3UweUPLPbpm1MH3mv9H4gWtj5Y9PRKn9+t5oZgBAAAQAElEQVT4WvzU4+TtPNqpn1j23+SFmt5OyYayWXXcP9lwrZxD/gq447v/jLuNXqU7wLuTdK0QoquYRyCnBd7T2fuHWv638xhNP6WkK/87fZlW+gEDfpiEP5S6uuYpBBBAAAEEEEAAAQQQQCAPBbikHBPYRefrh+/555RtNB0t/7y+qxb6wXlqKAQQQKDCAn5w6eFp9rKqlvv3TGooBBBAAAEEEEAAgewW4OwQKCGwm5Z4QAf/jOF7TX+i7KCUpx7Rxjcr/iyVPyfYTNNnK48qfki/GgoBBBBAAIGcF/AgOB48J/lC/Pl5d7JMXsY0AggggAACWSDAKSBQUsAdxEouLZwl7tjnTnF+4kZVdmT0iIuHiPU/SlnlERvdafEGbViV56Tdl1nuVGSfTM47sTOfv38Y5CdsRTsVJrZJbt3R0D9AckfE5OXJ002SZ5Kmp2jaP7C6S23yCJOaLbX+qbV+nV+vyYzKHRkba8vSOppodVH5vfP/GPh9j44ymdjIPu684vNPLCur9WhhnbSRRxnzD9gmajq5DtZMHSUbqjrun2y4Ts4hvwX8VCaPZOkRLaNX6g/h+c/grtEVzCOQJwL+BZFH+vBT9/1vmp+Ume7SPOqHR+n2iMv3ayPPq6EQQKDGBDgwAggggAACCCCAAAKFKeAPKV6lSx+l+OF7aoqVHyjohxv656jugFlsJTMIIIDASgpso9fdoZRWfphmaetXbh2vQgABBBBAAAEEEEAAgcoUWE0720e5QvFD8/3ZLj+k6XbN+3fnG6h1lff34Q/rRR5owZ8/8z41SyGAAALlEGBTBFZOIDqwy8rtJfNX+XjJn5f2QDr3Zf5ytkQAAQQQQAABBGpWoJA6WC4S9ReKnwh1itp6ij9EMU1tdZQ7HLhjXEsdzKM7zlebKJ/bi5rx02u3V/uK4o6Hamq83DnUo2x6FMmLdTbjFZ+vmni5Y+P/NHWn4mtzJ0T/MKg85+9vqN0Rsbv24RElvU9NFpX3uUrRXPEJfyDmfC1aT/H7+rLaOUpy2drn7acH+33/m1b6dWrKVbbwD8tsca1e6VG+3JFSk/HytI9zoebqK30Vj2CqJm3Z0uefbp+2SPb1iJ6Pa29/KK6x+pL8dJdWmvfT2dVkRdmszPtHZ1qR+0cvpxCocgGP0neijvKLklz+8+YfBLizZfJyphHIJ4FvdTH+N20ntf5lkn/w5X+/NFui1tAS/3vrES39b7r/7HikSy2mEEAAAQQQQAABBApdgOtHAAEEqkHADy68Rsfxz4HVFCs/GMgPrvMDF/0z42IrmUEAAQQqIODf+61Zxus7lLGe1QgggAACCOSNABeCAAII5KCAPw8yTuf9m/Kacp3iz7KtrTZV7Z1qIcsQQAABBBDIEoGYzuMcxYO47Ke2usoPPtxKB/PP6f1vqj9DplkKAQTyVYDrQgABBPJNIJc6WE4Sfm3F3/itTDyqn79xO0n7eEiZq5SnPHpZ8nG7pHnxQi33U6oS2zbS/CzF5U6H7oB3vGbcITCxjc+trZY9q7iTnpqMKmpiHy9L9eJMzz/Va73sa33pp7gTpc83ce61tMxP5r1Ara8t0fFPs+Uqd0QcoFc0U7zPxP7depTHJVpeWvnpXn5fD9RGGyp+XSK29nkP0vLyvu96SYmyxdVaurOyqpI4jqd9HD+luLzHSbdPW5Tm+6GO76e+JM7BT1JLNRqo763ENm59j/pe1cszqmy/fzK6CDZCoIIC/9brWyhvK8nlP6eDteA2hUIg3wVe1wWerfjf1tPU+sEGalKWR4u+SWs8+vLTao9Vcqk4VwQQQAABBBBAAAEEEEAAgdwTuEWnHH0A35tadoRypvK+QiGQLMA0AhUV8N87fhBfWfvxg8n8u8CytmM9AggggAACCCCAAAIIVL/A+jrkHkom9bE2+kShckuAs0UAAQQKRcCfN35LF+vPY/tBAX7w4F81X13lASyu0ME2UfxwfjUUAggggAACCCCQGwK51MEyN0Rr5Cw5KAIIIIBANQlM1XFaK/cq0bpQC9zZbAu1FAL5LrBYF+iOxX6wQRNN+8ljfuqZJlPWkVr6uPKd4gc27KqWQgABBBBAAIFyC/ACBBBAAAEEEChDwP9v6s5O3uwHfTlf8aiV/1VLIYAAApUt4FFrekZ26g+RRRYVzR5VNMUEAgggUKoAKxFAAAEEEECgmgX8oOFUh/RACR7Z0j9r8O+8/SDi7bXhlQqFAAIIIIBANgm4E6U7NrpToweKSZzblpq4TKnumlfdB8zN43HWCCCAAAIIIJBNAnSwzKZ3g3NBAAEEEMgVgW460e5KtPbXgglKB4VCoFAEPtKF+gd07lzcTtOPKulqI63ooUxSxirnKn5amhoKAQQQQAABBBBAAAEEEEAgJwWy76T9ZG6nmU7tLoVCAAEEqkKgrnb6mBJTEvU/TaypJGppYuLPtqPa5O01SyGAAAIIIIAAAgggkCMCuXGafghKb53qtUp56j1tPF9ZpLykuAPlvmpXVVopvZQRirdRQyGAAAIIIJBVAnvobCYr1ymrKdGK/owqup55BBBAAAEEEEBghUABT9HBsoDffC4dAQQQQKBCAv6gnkdA+Diyl3qaf0q5SqEQKDSB53TBJygbKB7V9R216cqjwd6tlf4l1INqD1EoBBBAoMoFOAACCCCAAAIIIIBA3gv4w5B+MNasvL9SLhABBGpSYJgOvrGSqMWauEZJrk81s0BJ1PqaSB5BQLNUVQmwXwQQQAABBBBAAIG8F1hHV+gHAN+k9k1lmTJGuUE5XylvuXNKHb3oYOV6xftSQyGAAAIIZLNAgZ9bbV3/7cpbSlMlWl6+nRb630Y1FAIIIIAAAggggEBpAnSwLE2HdQgggEDNCnD07BfwD+lb6DQfV6LlD9M8oYV+krkaCoGCEvhBV3uH0lzxh8b+qdYdKdWUKH8/eoqWvqD4Q2dXq91KoRBAAAEEEEAAAQQQKBQBrhMBBBBAAAEEckvgHJ3u4UpyeZSc1ZMXaHqa8rySXEclzzCNAAIIIIAAAgUlwMUigEDFBBrp5Scp9ygfKv79s0eVvEzTbZTkcufLHZIXZDD9WQbbsAkCCCCAAALZIuAHAnhgiAt0Qv7slZqi8ue2TtWc/338RC2FAAIIIFC9AhwNAQRyVCD6TVWOXganjQACCCCAQI0J/Kwjd1IuV6LVUQsmKPsoFAKFKjBeF/43ZT3lZGWkkq620Yp/KP9TvJ1/QaZJKrsEOBsEEEAAAQQQQAABBBBAoNoEttWR/MFJjyChSQoBBKpPgCOlEfDfS/0j60Zrvp+yvZJcH2nmaSW5jkueYRoBBBBAAAEEEEAAAQQyFvAoXA9p626KR+mKqS2t3KmktPWsQwCBuABfEEAgBwUa6JxfVDZVonWfFjRWhigUAggggAACCCCAQDkE6GBZDiw2zUEBThkBBBCoPoEbdah2ymwlubbWzGuKO5ipoRAoaIGHdfWHKf5z4ZEqPWKlZlNWWy31L8j85FGPgOmRMLWIQgABBBBAAAEEUgiwCAEEEEAg3wTq6YJuUCYr/uDkxWopBBBAoKYFVtUJDFeSR6r0z65O0DJXE39Jikew9Ig6i5OWedSd6HZJq5lEAAEEEChVgJUIIIAAAoUs8GYGF/+rtvHnM65Vm8n22oxCAAEEEEAg5wRm6oyvU5LLP4faQwvOVuYpFAK5LcDZI4AAAgggUAMCdLCsAXQOiQACCCCQtwLP6cpaKKOUaN2pBf9SKAQCBOFzGfiXWn5i2iGaflD5Q0lV62phd+VtZaJyobKBQiGAAAIIIIAAAggggAACCOSfgH9n0VOXNUnpraypuPzgqq08kUvhXBFAIO8E+uqKdlCS6xTN/KC4Uo1g6Q94v+KVSTkqaZpJBBBAAAEEEEAAAQQQyEzAI1hGt5yjBR413g9mcqeStTW/n+KH/U5VWy3FQRBAAAEEEKgBAX/uyp0qF+nYvZRmygSFQgABBBBAAAEEEFhJAX9YobSXsg4BBBBAAAEEyicwQ5u7w9itaqN1uhb4Bxn+gYYmKQQQkIA7JHdRu55yrjJWSVe7a8VtyvfKo4pHjVVDIYAAAghUggC7QAABBBBAAAEEalrgVJ2AH6zjn6lspunk8v8z+sOSycuYRgABBKpT4EAd7AIluQZo5r+Ky6NbenRKTyeS+EC3P/CdWOa2g78QBGpIgMMigAACCCCAAAI1JbChDnys4odTv6s2+v21FpVa7mDpB/kO1VZnKtsp3qcfYNJP0/4sxhK1FAIIIIAAAoUg4H/zOulC/e/hLWqjD7bXIgoBBBBAAAEEEECgPAJ0sCyPFtsigAACCGSJQE6cxiU6y87K/ynJ1Vwz/rCgn2yuSQoBBP4UWKD2HmVPZVfFvwT7Tm268g8JR2jlV8oNShOFQgABBBBAAAEEEEAAgbwS4GIKRKC9rvMF5QHF/z+oplj9T3M9lYsUCgEEEKgJgXo66L+V5PpUM/67SU28dox/XfHlS00uVlxP6MsyJVF+iFj9xAwtAggggAACCCCAAAJ5KuAOH2fo2oYo7hg5W+3jyt+UXZT9lPKUP2extV7QVfmX8olCIYAAAgggUMgCH+riv1EoBBBAAAEEckSA00QguwXoYJnd7w9nhwACCCCQ2wLDdPotFP+gX01R+WnmD2rOT49SQyGAQERgsuY9Mok/aOanmEaf8q/VReWRAXprziMCvKz2NGU1hUKg+gU4IgIIIIAAAggggAACCJRHoLU2fkh5RjlEiZYfxHO9Fu6t9Fd+UygEEECgJgTcudKdLJcfOwR3nOyomeS/l2Zovrtyn+KRczwijybjNVdfxynJ5dcnzzONAAIIIIAAAggggECuC2ykC/DveP273Xma/ki5X+mibKlEyw/ejS5jHgEEEMgeAc4EAQQQQAABBBBAAAEECkqADpYF9XZzsQisEGAKAQSqTeB9HcmdLAepjZZ/uTBKCzdTKAQQSC3gJ/wfpVUNlcuUD5R0tb9W+M+af2HnD7Pto3kKAQQQQAABBBAoaAEuHgEEEMhigTY6t5OUVHW3FrZSrlRmKRQCCCBQUwIX6MAHKsl1iWY8QoCaopqjqQHK2coeyjFKcvlD5snzHZJnmEYAAQQQQKCiArweAQQQyAKBujoHP2T6SLWeVlNq1dJa/w5YDYUAAggggAACEvDnntRQCCCAQHoB1iCAAAIIVJ0AHSyrzpY9I4AAAgggkCxwhmbOV6J1kBb4ieZHqKUQKHSB0q7/G63sozRT9lX+pfyqpKo1tfBM5TXFnZwvVbuJQiGAAAIIIIAAAggggAACCGSPwO06lYlKcv1HMx7B4jy10xQqPwW4KgRyRWAHnWhfJblGa+ZOpbz1eOQF/vnW2pFlzCKAAAIIIIAAAgggkMsCH+vk/SBcNSnrSy0dpvihJE3UuhPm12qp/BXgyhBAAAEEMhPYWZv5800vqG2sUAgggAACCCCAAAI1IEAHy5VG54UIRrfSxgAAEABJREFUIIAAAgiUW+AuvcIfnPlMbXJtpJlnlcsVCgEEyhYYo03cgdK/dHPn5Vc1n6521IqbFXfQfEptdPQALaIQQAABBBAoTYB1CCCAAAIIIFBFAr9rv+5kqSb4//Paa+I4ZaxCIYAAAjUtsLpOYLiyqpKoHzRxgrIy9ZVe9JGSKI/W45F9EvO0CCBQ4wKcAAIIIIAAAggkCbhzx+lJ85lOvpK0oTuK+DMS/h66vpZvqXRW7lOSvzfWLIUAAggggEBBCqyhq+6vTFL8+aa/qn1AoapUgJ0jgAACCCCAAAKpBehgmdqFpQgggAACCFSVgD8wuId27g/nqClW12vuMWUtZeWKVyFQWAL/p8sdpOyvNFVuUmYo6aqDVng0lFlqb1X8BDg1FAIIIIAAAggggAACCCCQYwL5c7qP6FL84Bw/kMoPn9IshQACCGSFgD/ctm3kTPzBcHeyjCzOePbpyJb+WVVkEbMIIIAAAggggAACCCQJVN9kCx3qIsUPrJ2r9mPlX0pzpTzlBym11QvWVnZSzlceVb5TKAQQQAABBBBYIbCfJv3AAf/7m/xZ/tZafqJCIYAAAggggEAhCXCtWSGQ/E1ZVpwQJ4EAAggggEABCMzXNXoUvavVRssjNUzQwj0VCgEEMheYpk17K40UP/3/cbXpamOt6KlMVt5Uuil0bBYChUBVCbBfBBBAAAEEEEAAAQRKEfCDc0pZzSoEEECg2gUO1xHPUZLrDs2MVipS0Q6Wh2pnySNkaja3i7NHAAEEEEAAAQQQyAmBNXWWByj/UPw97kK14xU/ZMQPAVlP04naKzGRYTtW272o/KxQCCCAAAJ5KsBlVUigrl79oPKK4s84qSlWb2hunEIhgAACCCCAAAIIVLMAHSyrGZzDIYBA1gtwgghUp8C1OthRSvSp59tpmX9Ycq5aCgEEyi8wQi/ppGyk9FAmKemqjVbco8xThigHKRQCCCCAAAIIIIBA/gtwhQgggAACCCCAQCoBP5hrWGTFh5rvpVS0/GC9WUk7WUPTHt1HDYUAAggggAACVSTAbhFAoLjAlZpdpLhjpR8I7Y6WtTWfrlqlW8FyBBBAAAEEECi3gEem/ESvOkWJ1o9acIayt/KFQiGAAAIIlE+ArRFAAIEKC9DBssKE7AABBBBAAIEKCfip5S20Bz+VSk2xultzAxUKAQRWTuB7vew2ZXelteI/U/6BpCZL1Cpa0kUZpXys+JeLW6rNkuI0EEAAAQQQQAABBBBAAIGsF9hDZzhcOUmhEEBgpQR4UQ0LxHT8xxSPJKAmXr/pa0dlsVIZ5Z8HJ+/HIwQlzzONAAIIIIAAAggggEBVCnxXjp1/pG0dNRQCCFSuAHtDAIECE9hU1/ui8rCygRKtJ7SgsTJIoRBAAAEEEEAAAQRqSIAOljUEn9eH5eIQQAABBMor8KVe4CdDuiOYJovV2Zp7W2mqUAggsPIC/nN0nl6+nuInwb2gNl35h5YeYfZzbfBfxU+QU0MhgAACCCCAQDEBZhBAAAEEEFgusImaO5VxytHK3xQKAQQQyEWBU3XSHiVATVFdpKlPlcoqd0RP3hcdLJM1mEYAgewU4KwQQAABBPJJYGyai/EDRfz71Fu0/kjFv1NtovYqhUIAAQQQQACBignsqpcfrERrlhYcoRyr+CHyaigEalCAQyOAAAIIIFDgAnSwLPAbgMtHAAEEEMgqgR46G3+I5w+1ydVSMxOUExRqJQV4GQJ/CixT+5ByqLKN8g/lMyVdHaYVfoLcXLX+wLBHZNEkhQACCCCAAAIIIIAAAgggIIFeykQluVOl/7/pYi2rkeKgCCCAQAUEhum1fZSlissP3hroiUrMa9rXAiVRHi1zn8QMLQIIIIAAAggggAACZQh41PWdtY0/W/Cc2pFKeWqaNv5Z8fekHknrCk3vq6yttFb8//kj1M5Xsro4OQQQQAABBHJIwP+2Jv+b7c8u3avz9wPg/fMnTVIIIIAAAggggAACqQSqcxkdLKtTm2MhgAACCCBQtsAQbdJCeVdJrjU184hys0IhgEDlCPxPu7lG2VZpq/hDdP4hpiZLlJ/S6g8Me0QWd3i+QFusr1AIIIBARQR4LQIIIIBAAQos4z8E8kugjy6nvhIiuUXzeV8F+FcYl4xAvgv8rgu8TNlLGa+colR2+eF6/iB88n4ZxTJZIz+nuSoEEEAAAQQQQKAiAh5Jsrt28KTih8JOVttPOVxx50g15SqPorWOXuHfj96gdozyfwqFAAIIIIAAAhUTKO3VZ2ul/731Q+D9UINumvdDD9RQCCCAAAIIIIAAAtkgQAfLbHgXOAcEEEAgJwQ4yWoUcOdKd7J0Z8voYS/VgueVBgqFAAKVJ+AntHbW7jxqgH9B+bam01Vzrbhd+UH5t3KEQiGAAAIIIIAAAgggkCcCXAYCCCCAAAIFL/CWBFoqVTVqz9Pad3IdlTzDNAIIIIAAAgggUD0CHCWLBbbUuZ2h+AHMs9ROVf6p+PtG/y5Tk0W1uqZaKeUpP4S2PNuzLQIIIIAAAghUXOBr7cIPN/BD4P1wd81SCCCAAAIIVIcAx0AAgUwF6GCZqRTbIYAAAgggUL0CfpL5qTpkDyVah2rBRMWtGgoBBCpR4Cfta4Dip8XtpvY25XslXR2vFc8qXyrXK9spVHUKcCwEEEAAAQQQQAABBBBAAAEEEMh/gey9QnfEfEynd7PikQf88yRNllrPae1iJVGNNLGzQiGAAAIIIIAAAgggYIGx+nK/coKysVJWtSlrA9YjgAACOSPAiSKQ3wKv5fflcXUIIIAAAggggEBuC9DBMrffP84+xwQ4XQQQQGAlBNy56wC9zp231BSVR7D0SJYe0bJoIRMIIFCpAh5N1p2cN9JeOykjlHS1uVZcrnykjFa6Kn9VKAQQQAABBBAoQAEuGQEEEEAAAQQQQKBgBFroSo9T/HPae9SepZRVv2qDUUpy7Z48wzQCCCCAQG4IcJYIIIBAFQm8WsZ+f9Z6fz95ldr9FY9uqYZCAAEEEEAAAQQQQACBqhBgnwgggAAChSFAB8vCeJ+5SgQQQACB3BZ4RafvD+o8ozZafjL6I1q4pkIhsDICvCYzgce12ZHKZkpvZaqSrtwperBWzlfuVfZSKAQQQAABBBBAAAEEEEAAAQRqUoBjI4BA1Qg0iezWD9+KLEo5+5SWvqH44V4N1f5LoRBAAAEEEEAAAQTyT2BtXVI9pTwVHd1qjl78hHKh4gdzeJ+HaPo6xZ0xf1NLIZAQoEUAAQQQqB6BDXSYXRUKAQQQQAABBBBAIE8EcqyDZZ6ocxkIIIAAAgiUX+AHvaSDcq0SrRO0YILSUqEQQKBqBb7W7m9SdlD8RNhBatP90rK21nnUgtfVTlEuUTz6rBoKAQQQQKB0AdYigAACCCCAAAIIIIAAAjkhsH3kLD+OzKebfUAr9lZuU75RKAQKVIDLRgABBBBAIO8E/LvA43RVdynvKT8p3ZTylDtN3q8XnKb4+80N1R6r3KFMUigEEEAAAQQQqDmBmA7dXflMeVJZQ6HKFGADBBBAAAEEEEAg+wXoYJn97xFniAACCCCQ7QLVe35X63DHKB4ZT01RNdXU28rZCoUAAtUj4F9unqFDraecqUSfJqtFRbWTpvoq3yrDlaMVCgEEEEAAAQQQQAABBHJJgHNFAAEEEECgpIB/Lpu8NNMRLJNfwzQCCCCAAAIIIIBANglkfi7uYOGHsroD5cN62XTFvwt8TO15SjPF5Ye2us007rDhh7gO1gsyfYCHNqUQQAABBBBAoIoF/G/7OzrGP5V1lEbKzQqFAAIIIIAAArkowDkjEBGgg2UEhFkEEEAAAQRyQMCds/bQeY5RojVQC+5WKAQQqD6BX3Wofyn7KTsq/uGpR7rUZMpy50r/OfYvWN3p0p0vU27IQgQqIsBrEUAAAQQQQAABBBBAAAEEEECgSgU20N7XVxL1f5rwh+rVVF9xJAQQQAABBBBAAIFqF/Coks/pqPOUD5R7lBOVzZRU1TLVQpYhgAACCCBQHgG2rVGBtXV0d6p8T+2uSnKdr5ntFAoBBBBAAAEEEEAgxwXoYJnjbyCnj0CeCHAZCCBQfgE/tXJfvewuJVrnasEbCj+8EQKFQDULfKjj/V3xL1A7qP2Pkq4aaMUlyhTldcUj0NZRSyGAAAIIIIAAAvkqwHXluUCXLl1CLBaLp3bt2mHSpEl5dcX5cH35cA15dVNxMQggkOsC/mB98jVMS55hGgEEEEAAgQIW4NIRyHeBX3SBhyvrKmXVT9pgtLKRQiGAAAIIIIBA7gkcp1P2iNLd1UZrlhZ0VLxeDYUAAggUnAAXjAACCOSVAB0s8+rt5GIQQAABBApQwE/BOjPFde+pZRMU/5BHDYUAAuUXqPArntEe/GdwY7U9lclKutpLKwYqftLtYLUHKhQCCCCAAAIIIIAAAggggAACCFS5AAdAYKUFmkRe+VFknlkEEEAAAQQQQACB/BSYrsuaqaSqRVr4onKp0lxZT2mvzFYoBBCoUQEOjgACCJRLYHNt/bLymFJfSa5lmrlf8cO3nlRLIYAAAggggAACCOSBAB0s8+BNjF8CXxBAAAEEClngX7r4Fsr7SnKtpRn/kOd6tRQCCNScgH9h2l+H31Vpo9yjLFBS1V+1sKvykuIP5V2hlkIAAQQQQGCFAFMIIIAAAggggAACCCCQLQL+EF3yufhnOcnzTCOAAAIrL8ArEUAAAQSqQ6CpDnK28ohSWylPvZm08RhNX6XsrdRR2ip9lXeUpQqFAAIIIIAAArkl0EOn+6WyvxKtz7TA/+afpdYjVauhEKiAAC9FAAEEEEAAgawRoINl1rwVnAgCCCCAAAIVEpioV7uT5TC10bpcC55VNlKqtTgYAgiUEHhLS85V6ipdlFFKutpOK65TKAQQQAABBBBAAAEEEEAgqwU4OQQQQKBABaIjWH5coA5cNgIIIIAAAgggkCsCrXWilyj+3fl8tR8qA5UTlJZKeeoObXygsoayr+Lf6b2hNq+Li0MAAQQQQKBABJakuE4vu0nLd1SSH7SgWQoBBBBAAAEEEMgvgUK9GjpYFuo7z3UjgAACCOSjwP/pojor/qWQmmJ1hOYmKAcpFAII1LyAn1b7oE7jEGVb5VrlcyWT8i9sm2eyIdsggEBKARYigAACCCCAQBUJDB06NCxbtiyeRYsWhd12262KjsRuEUAAAQQQyAoBRrDMirch7UmwAgEEEEAAAQQKW2AtXb5Hkrxe7WvKL8pYxSNL+nfn62o6udokz2Qw7YeqvqztflMoBBBAAAEEEKg5gao48t3a6QdKoqZoYlelt+LP56mhEEAAAQQQQAABBPJNgA6W+faOcj0IIJBnAlwOAislcKte5U5bM9Qm12aa8Wh5F6ulEEAgewQ+06lcrWytHKY8rJRW52ulO0yPV/s3ZT2FQgABBBBAAAEEEMhpAU4eAQQQQAABBHJMoAbmnSYAABAASURBVI7OdxMlUX9oghEshUAhgAACCCCAQGkCrKtGgRt1rJHK5co+yhpKaVXeDpal7Yt1CCCAAAIIIJDbAv45z2m6hEVKT8VPk0zucKlFFAIIIIAAAqUJsA4BBHJRgA6Wufiucc4IIIAAAgiULeCOlC202XNKtG7RAo+ct6paCgEEskvAv+g9WafkTpPuPDlO0+nKf8bv1Mq5ijtlunOmJquhOAQCCCCAAAIIIIBAVgl41Mhp06aFo48+Ojz//PNVdm4elXLQoEGhU6dOYeHChVV2HHac3wK+d3wP+V7yPVVVVzt58uRw2GGHhbfeeiv88Yc/D1NVR2K/COSxAJdWmoD/IdxCG3RQrlUGKfxlIwQKAQQQQAABBBDIEoE3MjwPd5b4p7Z11FAIIIBAAQpwyQggkErgHS1sqPRXlioUAggggAACCCCAQJ4L0MEyz99gLi8EDBBAAIECFpita2+n+OmcaorVKZqbqDRXKAQQyD6B+Tol/yK3ldpM6kRt9F/lc8Uf6muslkIAAQQQQKCgBLhYBApR4Pfffw/PPvts2HXXXUPTpk3DU089VSUdyb7++uvQo0ePULdu3XDGGWeE2bP9v5uFKM41V5aA7yHfS2uvvXbo3r178D1WWftO7Gfp0qVhzJgxoU2bNqF+/fqhqjt0Jo5LiwACBSXwla72GeVq5WyFQgABBBCoBgEOgQACCGQo8HaK7X7TMne8vEnt4co6SjPFDz19Vi2FAAIIIIAAAggkC/izO8nzTCOAQDUKcCgEEEAAAQSqW4AOltUtzvEQQAABBBCofoHLdchOys9KcvmXRRO04HSFql4BjoZARQRK+wXvltrxlcrHyiili7KKQiGAAAIIIIAAAgjkkcDcuXND3759Q7169UL79u3DlClTKv3qPOKfR/47+OCDw2abbRZuu+224A6dlX4gdljQAu4EOWDAgPg95nvN95zvvcpGmTNnTrxzsDsJu7NwVXToTHPOLEYAAQQQQAABBBBAAAEEEFg5gTX0sv2Vq5SXlBeU8tTX2tijUz6n9jJlT8UdKvdW21t5XlmgUAhUhgD7QAABBBBAAAEEEEAAAQQQQACBHBfIoINljl8hp48AAggggAACFnhcX1ooY5Vo/UsL7lQoBBDIDYH2Os3NFXeenqY2XR2kFUOUeco9in9xrIZCAAEE0gmwHAEEEEAgmwWWLVsWpk2bFjp37hzvWHnppZeGBQsq/3OAixYtCkOGDAlbbrllfOS/l17yZxgzk+nSpUuIxWLx1K5dO0yaNKnEC73M62Kx5dt5BM7ERrNmzYp3HG3WrFmoVatWfD+xWCxssskmoVu3bvHrt0Ni+0xbv8Z2F1xwQdh6662L9huLxcKGG24Yjj/++DB69OhKGf1z4cKFYd999y06RqNGjYKvK5NzjdrYM5PXueOrHdu2bRvq1KlTdOz11lsvfm2V0WnRnR69n65duwZfUyy2/P2LxZYbHnPMMfHRVH0umZxzqm18r3m0Sd97vgd9L6bariLLfH7uLOxOw1XZobMi58hrEUAAAQQQqHoBjoAAAggggEBWCqyvszpK6aeMV/xDj5fVXqMcqBygrK6Up/zA4XZ6QR/FvydfrJZCAAEEEEAAgcIU6KXL3lopoOJSEUAAAQQQQAABBMojQAfL8mixLQIIIIBA9ghwJisj4BHt3MFqQIoX/03LXlP4QZIQKARyQGC6zvFGpaniXyg/oDbdL4XX0rpuyhvKZOViZWOFQgABBBBAAAEEEMgBAXcIc+e5PfbYIzRt2jQMGzYs5Vk3b948vPzyy+Gwww5Lub6shR7Rr2fPnmGDDTYIp556apgxY0aJl6yxxhqhV69eYfjw4fGOfCU2WMkFvsbrr78+NGjQILjj6AcffBA8smF8d/oyc+bMcO+998avv2PHjuG7777T0sxqzJgxoUmTJvHX3nnnneHzzz8v9sI5c+aExx57LBx00EGhcePGYeLEicXWZ/OMO46+8sorYfvttw/t27cPL774YkjulDh//vz4tbnT4iGHHFIut+TrtqFtvJ+hQ4eWuDds6HvC51CvXr34MX1uyftInnYnUG/ve8n3VPI6T/ve8z3oe9H3pO9NLy9vdt111/D2228HdzxN9dpEh05fW1V16Ex1XJYhgAACCCCAAAIIIIAAAggUCZyqqUHKtBDCD2qfVHoofnDwKmqTy/MtkxcwjQACCCCAAAIIZCCwo7bxZ2X6qL1PoRBAAAEEEECgJgU4NgJZLEAHyyx+czg1BBBAAAEEqkigu/brzlZqitU+mpugdFQoBBDIHYFXdKqnK3WVs5TXlXS1s1bcosxSnlCOUqhKFGBXCCCAAAIIIIBAZQl4dMq+ffvGR290x7VUHf/+8pe/hHPPPTfe4W3ChAlh//33j4/8mOk5uBPc+PHjw6GHHho8ol///v3Dr7/+WuLl2223XXjqqafCTz/9FPr06RPWX9+DSpTYbKUWLF68OHTv3j1ceeWVGb3e5+FOpN9//32p2/va+vXrF/bdd9/w8cd+3lCpm8dXuvOlOxE++aQ/zxlflLVffH1+vw444IASnUZTnbQ73+69997hk08+SbU65TKPWul70Ia2SblRZKHv2+OPPz5+X7rjbGR10azvId9Lvqf8nvoeK1r554TvRV+j703fo75Xfd1/ri6zicViwaOhjhw5Mvzwww/huuuuC6k6dPrakjt0ZjriaJknwAYIIJDXAlwcAggggAACCCCAQKUIXKK9nKZsr2RSW2ayEdsggAACCCBQWQLsJ6cFVtPZ+8Hl76r1Z2XUhP305XiFQgABBBBAAAEEEECghAAdLEuQsACBghHgQhFAoLAF7tXlt1amKsnlDlrudHVN8kKmEUAgJwR+0Vner7izdDO1fZVvlXTlztT+5Pg32sBP6ttRLYUAAggggAAC+SfAFeWYgDvAdenSJdStWzdceumlwaMDRi/BHc4GDx4c3Jnt7rvvDg0bNoxuUuq8O649+OCDYZtttgktW7YML7zwQsrtTznllDB16tQwbdq00KFDh/DXv/415XYVWXjTTTeF+++/P74L7//MM88MHlnQo1Z++umnwdfn641v8OeXyZMnhwEDBvw5l7pxx7yLL7642Ep3rrvggguCO+ol9n/DDTeEtddeu2g7dwo8/fTTgzusFi3Mwgl3AvUIkMmn5uvw9djN1zd27NjQuXPn4I643u6zzz6LX7uny4o7MrqDqu/B5G39XvgYH3zwQfAxfCyP/ti8efPkzcLAgQPjHWftWWxFZMbvue8t32O+1446KvUzYHyP+l71Pet71/dwZFelzrpD5xVXXBHvJFxWh84GDRrEOx37PrFDqTtmJQIIIIAAAggggAAC2SPAmSCQiwKlPTT0R13Q80pvZW9ldeUBhUIAAQQQQAABBMoS2FMbfKj8XVlFSS5/PiZ5nmkEEEAg1wQ4XwQQQACBKhL4SxXtl90igAACCCCAQPYLvK1TbKH8W4nWVVrwlFJPoRCoRgEOVUkCH2g/lyqbKkcrw5V0tYlW9FLeV8YoZyprKhQCCCCAAAIIIIBANQl4pMBXXnkltGjRIngkP3cgW7p0aYmjH3TQQcGd5r744ovQtWvXULt27RLblLZg7ty58U6b7mzmTpweuS+6vTvpeWRBj/jn82jSpEmIxWLRzSptftKkSfF9eSRGX9d9990XDjzwwFC/fv14B1CP0OkRKN3pMb7hn18ee+yxMHv27D/nijfuqHfzzTcXW3j00UeHb775Jtx+++1x58T+e/fuHb788suw335+cPXyl/z444/x0Q7L24lv+aur/uvXX38dLrvsspB8j5x44onBy3097oTo62vdunUYOnRo+PDDD+P3VXnO7M033yw2qqg7adrO75GPscMOOxS9R76X3BnRnSDXXXfdosMMGjQoePTIogWlTMRiseB7zR1Hfe/5HvS9GH2J71kfz/dwz549Q3lHm4x26HQn4pDiP19LRTp0ptgli0oIsAABBBBAAAEEEEAAAQTySGA9XUsHpbwP8/TvpfSyePmhoY9p6jxlZ8UPBj5c7U3KG8r/KRQCCOScACeMAAIIVKvAOjrafYof4rC12mh5+f7RhcwjgAACCCCAAAIIIGABOlhaYWXD6xBAAAEEEMh9AY94d6Iuw0/sUlOs/EuwCVrCD5aEQCGQwwLuLH2Mzr++cokyRUlXfgKwf9g8Xxv4KcD8+RcEhQACCAQIEEAAgSoSWLRoUbjjjjviHdXcwXDixIkljuRRF3v06BFmzJgRRo0aFdxprlatWiW2S7fAI/C9//778RH56tWrF/r27RtSdRz0CIQjRowI7tzmkRHdgS3dPit7uY/tDpObburng5Tcuw2uvvrqsPXWKz4P8b///S94RMbo1r7ee+65J34diXWHHXZYvKPheuv5856JpStaL3/ggQfClltuWbTQ1lOmTCmaz6YJd1z09SfOyfeOR/RM1SHR22y//fbxUUrd8dLzZcX3h0epXLx4cXzTWCwWHnrooXD++eeHdPdeLBYLhxxySPw4a665/Hkt7gB64403xkeNjO8owy++93wP+l70PbnzzjuXeKXP0aOUJkab9D3u977EhmkWxGLLO3S6E7GPk0mHTo/m6U7KaXbJYgQQQAABBBDIBwGuAQEEEEAgU4EttWEXZaAyVZmr+PdR/r2zJjOu0dryBGULxT8UOF7t3cp7CoUAAggggAACCJRHwA8f/0gvOFOJPjXST2s8Wcv3UT5XqEIX4PoRQAABBBBAAIEUAnSwTIHCIgQQQAABBHJZYCXP/Wa97jBlppJc/mXWy1pwoUIhgEBuC3yn079V2UXZS/EvvX9Wm6pW1cJTFf/59y/Ge2u6kUIhgAACCCCAAAIIVKKAR2e88MILw5w5c0rsdauttgqDBw+Or+vXr19o2LBhiW0yWfDuu++GVq1axTu+Rbf3qISdO3cOHvHRIxC2a9cueIS/6HZVPe8OpO5UV9px3Plyzz33LNpkyZIlYf58PxekaFF8YubMmeG5556LT/uLR1R057k6dep4Nm0233zzcNFFFxWtd+fC11/3w6yLFmXFhK/5v//9b/xc/GXVVVcN7ny6zjp+MLeXpE6jRo3CVVddlXplZKk7lr766qtFSw8//PDQoUOHEItFP5NStEnRRIsWLcKpp/p/JZYvmjBhQkjVcXj52tK/+l70Pel72Peo71Xfs9FXvfDCC/F73NtF12Uy73svuUOnO/xGX+cOne6c3LFjx7Bw4cLoauYRQAABBBBAAAEEEEAAgXwW8GfLdtYFnqd4hEmPNOmOCUM0f7bSREmUf/+UmM6k9Q9EHtWGXylUGgEWI4AAAggggECZAk9ri+GKHzyuplj5IePbacnDCoUAAggggAACCGStACdW8wL+IVjNnwVngAACCCCAAALZIDBSJ9FCcaumWN2mucFK5sOkaGMKAQSyVuBNndk5iofw6ar2JSVd+RfjN2hnzAGTAAAQAElEQVSlf7k9Qm0nhUKgvAJsjwACCCCAAAIZCrRt2zaMGzcuPjpj165dQ+3atTN8ZeabbbDBBsGdDt1Zb+jQoaFJkyYZdZ7L/AiZb7nxxhsHd8or6xWxWCxst50/A7FiywULFqyY+XPKIxlOnz79z7kQPLpj9HVFKyMT7oi6sc6ncePG4bTTTgu77OJnk0Q2quHZL774IkybNq3oLHzOmZ7nfvvtF9zRsujFaSbcQdUdTBOrjz/++OBRRBPzpbWxWCwcfPDBRZt4VMnkzppFK8oxEYstH23S9+r3338fv3d9D5djFxltmujQ6c7GpXXozGhnbIQAAggUrgBXjgACCCCAAAL5JbCHLucnZbJyl3Kc0kBJV7ulW8FyBBBAAAEEEMgrgWy7mFVSnND7WubvTfxAiB81TSGAAAIIIIAAAgggUKoAHSxL5WElAggUpgBXjUBBC/iJox7Jsk8Kha5aNkHJvk+Y6qQoBBBYKYEletVQxZ+A9qfVr9P0F0q6aqcVfpLw92rd8Xp3tRQCCCCAAAIIIJCjAtl32h6dz1myZElwquoM3ZHM+/aofG5rMptuummoW7fuSp3CN998U+J1kyf7M58rFrdu3Tqsskqqz1as2CYxtdtuu4VZs2aFjz/+OAwaNKhYR8HENjXd+tx++eWXotNo06ZNqFOnTtF8aRMbbbRR2H330r+F/+2334JHsEzsxx0r69WrF3exTSZZbbXVinXI9P6838Q+K9L62qvyz4bPbenSpeHnn3/2JEEAAQQQQAABBBBAAIG8EOAiKiDwP702s//pDMG/O3pe22+oUAgggAACCCCAQHUKnKaD+aEQaoJ/uHuRJvz5tnfVUggggAACBSPAhSKAAAIVE6CDZcX8eDUCCCCAAAL5KnCZLuwkZcWnNjWj2lWZqLizpRoKAQSqTaDqD/SJDnGVspVyuPKIkq420IoLFf998Lba85SV+1S8XkghgAACCCCAAAIILBdwx67nn38+7LnnnmGdddYJ3bp1i49W6FEAl29ROV9nzpwZLr300uDRGj364UMPPRQWLVpUOTsv5148Qmeiw2c5X5py808+8be1K1Zts802K2byYCp5dE5fzmabbeYmo7ij6a67+n/r02++cOHC8NVXXxVt4E64bdu2DQ0aNMg43t6vS+zEo04mzyeWZ9r63hwyZEjwSKS+3ssvvzzMmTMn05dnvN3XX38devbsGdyhtGXLluHBBx8M/jOZ8Q7YEIHKEmA/2S6wuU5wvuIP6D2ptrdCIYAAAggggAAC+SowVxdW/H+0teDP+kztA4o7NGyrdiOlo+KOlmooBBBAAIFSBViJAAKVKeDvPy7QDocr/r7kdrVLFQoBBBBAAAEEEEAAgYwF6GCZMRUblkeAbRFAAAEE8kLAnata6ErGKclVSzODlf4KhQAC+SngJwy7k/X6urzzFY9eqyZltdTSu5R5ykPKoQqFAAIIIFAgAlwmAghUTGDAgAFh8ODBoXHjxiV25A5p9957b2jatGnwyIM33nhjcAewEhuWscAd6iZOnBi6du0aUnVk9OiCp5xySnwUxEMPPTSMGjUq/P7772XsNTtXe5TEH374oejk1lxzzXinwKIFeTAR7UDqjo/luazVV1+91M393ruTZakblXOlO1j6vSnPy3wevhd9T3qEzlNPPTVEr93784ivnTt3Dr7Hfa97WXkyd+7c4D9nW2+9dXDnzf79+4cff/yxxC422GCD0KdPnzB8+PD4n5USG7AAAQQKSWB7Xey6ikdBOErtQQqFAAII5L0AF4gAAjkvsKOu4FzFv/9dU2156o0/N35HrX8/fLTaeoo7L5yu1r83dmdLTVIIIIAAAggggECNCQzVkY9RvlMoBBBYSQFehgACCCCAQCEL0MGykN99rh0BBBBAAIGyBaZqk1bKfUq0LtKCl5UtlFwozhEBBMov4E6T7jy5h17qDtd3qvXTitWkrJO01J0z/6f2GiW/hgvSBVEIIIAAAggggEBlCnj0Rnd8/Pjjj8OMGTNCjx49whprrFHiEB6tz6P2uQOYR/EbMmRI+Omnn0psl2pBLBYLTZo0iXfk9EiAI0aMCM2bN0+1aXjhhRfCIYccEnxe7tD2wQcfhD/++CPlttm4cMmSJTU2Emc2eqQ6p2we0dP3mu8533u+B30v+p5MdR2+h30vu+Pm0KFD4/d4LBZLbFpq69c888wzoVWrVqFevXqhW7du4fPPPy/xmkTnzalTp4bZs2eHXr16hfXX9zNoSmzKAgQQKCwBd7BMvuKPkmeYRgABBBBAAAEEskSgtc7jEuVZxaNvv6/2buUEpY1SnvqHNq6t+IcJPdU+pZT2uyKtphCoFgEOggACCCCAAAIIIIAAAggggAAC+S9QbVdIB8tqo+ZACCCAAAII5LTA2Tr77kq09tcCj2x3pFoKAQTyW2CiLu8CpZ7iX8D/V2262korrlI+VV5UOiv8v4cQKARKCrAEAQQQQACB5QINGzYM/fr1i3ecfPHFF0Pbtm2Xr4h89Sh+7oC27rrrhoMOOig8++yzGY846REs27VrFyZMmBDv0HnDDTcEj8wXOUR8f+7E2axZs1C/fv1wxRVXrNTomdH9VvV8LBYLq6yySlUfJqf3v2DBgnKdvzv1zpw5MyxbtmylM3369Ph9lO7AHpnV95jvNd9zvvc8gmV0e9+rvmfdGdn3sO9l39PR7VLNu/PmW2+9FTp16hTvQNyhQ4cwbty4VJvGOyA//vjjwVbl7byZcocsRACBfBNoErkgOlhGQJhNJ8ByBBBAAAEEqkxgLe3ZP0S4Xu0Y5VdlrNJXOUJZV0mufZNnMpj+Vtv8olAIIIAAAggggAACZQqwAQIIIIAAAggggECuCvAh51x95zhvBBBAoCYEOGahCwwQwF7Kx0pyubPV01rgzlRqKAQQKACBR3WN/qX8FmqvVKJ/L2hRUR2sqaGKn5Dsv0f81GTNUggggAACCCCAAAKpBNxh7OCDDw4jR44MP/zwQ+jTp0/KTpB+7ejRo0P79u3D6quvHrp06RLGjx+f8YiT7tDZu3fvMGvWrDB27NjiHTq98z8zZ86c4E5t7mi39dZbh3vvvTfMnTv3z7XZ1dSuXTtssskmRSf1yy+/BHcOLFqQ5RPz588Pv/7qz8GmP9HGjRsXW1ne6/vmm2+KvT4641EbkzupLly4MPz444/RzSo873vI95LvKd9bvsd8r6XasTsb+x71vep71vduqu2iy9wp9NNPPw0XXnhhWGuttUKbNm2CO04uXbo0umlYY401Qo8ePeIdj91589hjj413xCyxIQsQQACBEKIjWJb2MxG8EEAAAQQQQACB6hC4UQcZqVyu7K2srpRW+xStZAIBBBBAAAEEEMhOgZY6LT/wf121FAIIIIAAAghUVIDXI4BARgJ0sMyIiY0QQAABBBBA4E+BN9XuoTyuROsaLXhC4YdbQqAQKBCBr3SdfiKyP1x4kKaHKL8rqWptLTxH8VOT31XbQ9lIqXCxAwQQQAABBBBAIF8F1l9//dCrV68we/bsMHXq1NC5c+fgDnDR63WHsQcffDC0bNkyPP/889HVpc7XqlUrtG7dOt6h053pBg8eHLbaaquUr/n8889Dt27dQseOHYO3TblRDS/cdNNNi51BeTog/vbbb+HII48MDRo0CAceeGC45JJL4vbFdliFM+5c6U6BpR2iUaNGxVb7vii2oIyZzz77rNQt6tSpE7bYws9RWb7ZvHnzQlmvWb5l5l997/ge8r3keyrVK30P+l70tu5s7HvU92qqbdMte/fdd8Muu+wS7rjjjrQdVxOdN3/++ef4CLKZdt5Md0yWI4BA1Qpkyd6bRc7jo8g8swgggAACCCCAQHULjCnjgH9ovX8vc4faY5WjFAoBBBBAAIGsFeDEClpgLV39QOUtpbnSV6EQQAABBBBAAAEEEKgWgb9Uy1E4CAIIJARoEUAAgXwQWKCL6KRcoUSroxb4CWI8+VQQFAIFJjBa13uqsp7STXlDSVe7aEU/5TvFHbaPVEshgAACCCCQTwJcCwKVKhCLxUKTJk3C0KFDw4IFC8KwYcPCzjvvXKnH8M48AmTXrl3jHercce/ss8+Oj+zndbmSPfbwM4FWnO1LL70UlixZsmJBKVMeVfG9994LHinx5ZdfDq+99lpYddVVS3lF2at++OGHjEfRHDduXJk73G677cKaa65ZtN3bb78dPPJl0YJSJrydr6+UTeKjNvpeS95m1KhRoayOn8nbr+y0R5H0Ped7z506fS/6nlzZ/aV7nTtv3nrrrcHvzcp23ky3b5YjgEDeC2ysK6yjJGqhJkofGlgbUAgggAACeS3AxSFQFQIrnnqT2d5TdbB8VS/1AzIPUeuH4+6m9kLFD8udo5ZCAAEEEEAAAQSyTeBwndAnytlKTHGdoS+7KxQCCCBQ0wIcHwEEEECgAAToYFkAbzKXiAACCCCAQBUJ3KD9tldmK8m1jWZeU/6mUDkhwEkiUKkC/nDhvdrj3oo/9X+L2plKuvLTkp/WyhnKTcoOCoUAAggggAACCCCQRsAdzk4++eQwefLkMGPGjNCjR49K7wQZiy3v0Dlw4MDw008/hREjRoTmzf2w6DQnlUWLd9xxx7DJJpsUndGYMWPCJ5/4MxlFi9JOvPHGG2H69OlF61u1ahXq1q1bNJ/JxCqrrBLvpJjYdvHixWlHT0xs49bO7tTp6dLSuHHjYu/FpEmTwquv+nOzpb1q+brx48cHb798Lv3Xww47LMRisaINHnvssTBt2rSi+bImHnrooWAHjybqUVX79+8f7JDudb63fI/ZwPecO3jGYiuOn+515VnukV89Amyi82bPnj2DR4gtzz7yY1uuAgEEKijQJPL6jyPzzCKAAAIIIIAAAuUV8MMbDtaLrlX8P3fL1D6llKfcYdIjPfXSi1or/h+q/dVeqYxS/HsbNRQCCBSOAFeKAAII5JTAhjpbP5j7ObX1leTy9zUnJC9gGgEEEEAAAQQQQACBqhLIvQ6WVSXBfhFAAAEEEEBgZQSe1YtaKC8p0bpTC+5XKAQQKFyB93Tp/oW+P+HuEW6f1Hy6aqgVlykfKP4QgZ9EuIamKQQQKFQBrhsBBBBAoEyBhg0bhn79+oWff/45jB07NrRt2zbUqlWrzNeVZ4O//vWvoV27dmHChAnxEf/69OkTNtpoo/Lsolq33XzzzUOHDh2KjulRCj1a4e+//160LNWER690R8DEOo9cecIJ5f/cxuqrrx48QmJiPx4984knnihzBMhnn302uANk4nXp2jp16oQzzvC3ysu38MiSl112WbGOocvXFP/q67vqqqvKPA+/yh1LW7Tw/+p7LsTf9wsuuCDe2Xb5kvRf3UH12muvDX/88Uf49ttv49dkSyf5Vb6HfC9999138XvL95jvteRtKjrtTpVt2rQJTz/9dFi0aFF8BNiq6LxZ0fPk9QggkFMC0Q6W9VrjwQAAEABJREFUH+XU2XOyCGSrAOeFAAIIFJaAOxD4wZN36LLfVX5UXlTcGXJfta6d9MUdL9VkXOdoSz/w8m21FAIIIIAAAgggkCsCp+tE/YREf3+kyWLlh0icqCU9FSofBLgGBBBAAAEEEEAgywXoYJnlbxCnhwACCCCQGwIFfpYedc5PVr01hYM/9TlBy5spFAIIFLaAO1e6k6U7W/YShTtfqklZ/hCBO2jP09p/KfspFAIIIIAAAggggEAaAXeqbN26dRg5cmTw6INpNqvwYo/416tXr+ARDd3Rr8I7rIIdxGKxcM4554R69eoV7X3IkCHhrLPOineyK1qYNDFv3rz4+okTJxYtPfLII8Puu+9eNJ+YyKT1e5G83V133RWefNLfDicvXT7tjoiDBg0KXbp0Wb4gg6/ujLjXXnsVbfnZZ5+FY445Jnz11VdFy5In3InxqKOOCsnXl7w+Or3OOuuE3r17B3dQTKx7+eWXQ8eOHcM333yTWFSi9fF9Hj6fxMqmTZuG4447LiT/53vH95DvJXe0TF5XmdO77LJLGDVqVPB76Y6vlblv9oUAAgUrsH3kyulgGQFhFgEEEEAAAQTSCgzWms+V2YpHaDpf7S5KuqckeQRKraZqSoDjIoAAAggggECVCmypvb+u+PMg66qN1jAtaKz8W6EQQAABBBBAAIEqE2DHCCQL0MEyWYNpBBBAAAEEEKiIwCV6cWdlsZJczTXjTpYnq6UQQACBmSLwU5R3Vru3cq+ySElVq2vh6coryofK3xWPdKmGykCATRBAAAEEEEAAgYIUcKe+G2+8sdi1u5PlFltsEa6//vrw4YcfhlmzZsVbz3t5cgfIbbbZJtxyyy1hZUdU3H///YPPIXECS5cujXeA7Ny5cxg9enT82O6EOGDAgNC4ceP4iJTeZsMNNwz169cPZf3nDpAelXPdddct2vSdd94J2267bTj//PPjI0Imru/CCy8MW265ZXjjjTeKts1kwh113VE1eVt3svS+3Fk1cR3ucOnRNzt16hQfudPnkXiNO2hec801wdeVWEaLAAII5LhAdATLj7PkejgNBBBAAAEEEMh+AT+M1h0JMjnTcdrod4VCAAEEEEAAAQSSBfJlenddiB88seIpglrwZyUe8u/Pn83/cxkNAggggAACCCCAAALVIkAHy2ph5iAIIFC2AFsggECeCPgJYi10LSuG/dCMajXF69ypSpMUAgggEBfwp7y7aaqucqryspKummqFPyXvH6g/o+niw+BoAYUAAggggAACuSDAOSJQPQJnnHFG8MiR7uSXOOKcOXPClVdeGXbcccfQoEGDeOv5BQsWJDYJ9erVC4888kho1KhR0bLyTrhD4U033VSig+awYcPCQQcdFD+2O0N27949fP65P0cS4sd99NFH450kMzleixYtwn/+85+Q3Mny999/j1/zHnvsET+Gr/OOO+4Iv/76a3yX3vbwww+PT5f1ZZVVVgm33XZb6NmzZ7FNfYz777+/6DoaNmwY2rdvHx5//PHgTqKJjd051ddz9NFHJxbRIoAAAvkoMC0fL4prQgABBBBAoHIE2EtE4K3IfGJ2qSbeVW5VDlPqKK2UkQqFAAIIIIAAAgjko8BkXdQnSnL9oZnblO2UlxQKAQQQQCBnBDhRBBBAIH8E6GCZP+8lV4IAAggggEC2CLynE3Eny0Fqo3WxFryoMAKdEKgcEOAUq0vAT2IeooMdqGyv3KB8paSr9lrxmDJb6a/sqlAIIIAAAggggAACCBQJxGKxcN5554VXXnklPrJi0YpSJo466qgwefLksPvufoB2KRtmsKpdu3bhpZdeyujYrVq1ChMnTgzNmzfPYM8rNjnwwAPj5+vXr1iaesodIZ9++umw116pHgqe+jXuJOmRPD1y5VZbbZV6oxRLfR1TpkwJxx57bIjFYim2YBECWSjAKSGQmcB+2mxNxZ0euquNfhhQiygEEEAAAQQQyGOB2ro2d4Lsq/YQpTzlB04mtvdDGu7SjJ9Is77a3ZRLFHeqXKSWQgABBBCoKgH2iwAC2SDgzpSnJZ3IB5r2D+V7qF3+tEBNUAgggAACCCCAAAIIVLcAHSyrW7wKj8euEUAAAQQQyDKBM3Q+FyjROlgLPMLlEWopBBBAICrwsRZcoWyhtFMeVdLVhlpxkTJJ8dOfz1W7jkIhgAACeS3AxSGAAAIIZC6wzz77hE8++SSMHTs2dOnSJWy22WbFXuyRLM8+++wwderUMHz48LDpppsWW1+RGR/7o48+CiNGjAiHHHJIqF3bn8Vdvse6deuGTp06xc/rjTfeCJtvvvnyFeX86tf52t55553g6/D1JHbhDpIezfLhhx+OG/h8EusybWOxWNh///3jr/dxUhn6ODvttFPo3bt3fLvx48eHJk2aZHoItkMAAQRyTcAf9Bunkx6gUAgggECVCrBzBBCocYHVdQYHKNcrY5WFyn8Vd4b07y80mXG9pi07KRsqTZXzlaeUHxUKAQQQQAABBBAoNAF/vmOgLvpypZkyRaEQKFgBLhwBBBBAAAEEskOADpbZ8T5wFggggAACCOSrwJ26sH2V/ynJtZFmnlV6KxQCCCCQTuA5rThBqadcqLhztpqU5dEj7taa+cowpbxPj9ZLKAQQQAABBBBAAIGKCAwdOjQsW7YsnkWLFoXddvMgHMX36GVel9jutddeC3Xq1Cm+UZq5Sy+9NL7vxGs9n2bTYotr1aoVWrduHYYMGRKmT59ebB/ffvttGDhwYLxDYCxW+miLmVxfsQNrxp0PPZrlCy+8EBYuXFh07Hnz5oVHH300fl4+P20ad3hNHonr8/G8vKzEYrG4ta/D15N4/eLFi8O4cePCiSeeGNZYY434bmyWWO/3we9HfEUZX3yO6Qx9nClTpoQbbrghbLvttiEWK92xjEOxGgEEEEAAAQQQQAABBBCoKYFVdOA2ypXKK8qPymjFH/xvrTa59kyeyWD6e23zuDJHoRDIZQHOHQEEEEAAgcoSOEc7ulGhEEAAAQQQQAABBLJPoCDPiA6WBfm2c9EIIIAAAghUq8AYHa2F8qQSrRu04DFlLYVCAAEE0gnM1Yo7FP9d0lLtXco8JVX509wna8ULyqfK1crWCoVAkgCTCCCAAAIIIIAAAggggAACCCCQ/wJcIQIIIIAAAhkL7KEtf1LeVK5V9lNWU9LVTlrB7zeFQCGAAAIIIIAAAjUvwBkggAACCCCAAAIIIFBxATpYVtyQPSCAAAJVK8DeEcgPAY8o11GX4o5OaorVcZqboPiJsGooBBBAoFSB8Vp7vrK+cpLyvJKuttGKfyifKSMVd7x0B0xNUggggAACCCCAQJYJcDoIIIAAAggggAACCCCAAAIIIFBTAn5g45oZHHymtvFIlBeoXbniVQgggAACCCCAAAIIIIAAAgggkP8CXCECCOScAB0sc+4t44QRQAABBBDIaQE/8fUoXcEPSnJtpxk/EfZctRQCCOSAQJac4iM6j8OVrZSrlE+UdNVWK4Yp85R/Kq0UCgEEEEAAAQQQQAABBBBAAAEEShFgFQIIIIAAAgggUCACfljs+5FrXab5acp9SmdlS2UTpZNyp/KzQiGAAAIIIJAXAlwEAhUQ8OfQL9TrS3s4tlZTCCCAAAIIIIAAAghkt4C/sc3uM+TsEKi4AHtAAAEEEMgugad1OnsoryjRulsLBioUAgggUB6BL7TxdYo7ax+sdqiyRElV62phd+Ut5R3lImUDhUIAAQQQyH0BrgABBBBAAAEEEEAAAQQQQAABBPJfgCtEIJWAP/+0k1b45///VvuNsp5SnnpZG49TblGOVNZXmipnK36A45dqKQQQQAABBBBAAIEVArtqcrJym3KocqZCIYAAApUlwH4QQAABBBCoVgH/gLFaD8jBEEAAAQQQQAABCbgz1AFqb1ei5V9SuuOTf2EZXZdH81wKAghUkcBL2m9XxR+cOEftWCVd7aYV/ZXvlceU9gqFAAIIIIAAAggggAACCFSiALtCAAEEEEAAAQQQQACBKhBYTfvcW+mteLSkeWqnKP9Ujlc80uT+astTPbRxK6WXMkLxqJZqKAQQQCATAbZBAAEECkpgbV3tPcpEpZmSKH/+wt+HJeZpEUAAAQQQQAABBBDIGYHMOljmzOVwoggggAACCCCQYwIeOe40nfMfSnL5l5cTtOAEhUIAAQRWRuBnvcgj4u6pdheln/Kdkq6O04pnlOnKjUoThUKg8AS4YgQQQAABBBBAAAEEEEAAAQQQyH8BrhABBBDITYGWOu2+yhvKb8oY5QbFoyWtozZae0UXMI8AAggggAACCCBQYYFTtIfPlG5K9DPoP2lZfYXKFgHOAwEEEEAAAQQQQCBjgeg3txm/kA0RQAABBBCoaQGOnzcCg3UlLZTJSnKtqZlHlJsUCgEEEKiIgJ9afbF24B/kH6P2aSVdbaYVf1emKq8o7gTuJ2FrkkIAAQQQQAABBBCoCQGOiQACCCCAAAIIIIAAAggggIAEjlQuUfxgRTVlln/eX+ZGbJA9ApwJAggggAACCGS1wFY6Oz/g4kG1GyrJtVQzdyiNlXcUCgEEEEAAAQQQSCvACgSyVYAOltn6znBeCCCAAAIIFJbAu7pcd7IcojZal2nB80oDhUIAAQQqKjBcOzhK2VTx3y8fqE1X+2nFIGW+cr+yj1JWsR4BBBBAAAEEEEAAAQQQQAABBPJfgCtEAAEEEEAAgeoXeKuMQ87Qev+usbPaTRT/LkANhQACCCCAAAIIrLQALwzBD6S+VhB+SPXeaqP1kRbsoVyoLFIoBBBAAAEEEEAAAQRyUoAOljn5tnHSCFSWAPtBAAEEskpgic7mVKWHEq1DtWCC0lahEEAAgcoQ+FY76aM0U/ZV3IHyF7Wpag0tPEN5TXGHzEvVuoOmGgoBBBBAAIFcEOAcEUAAAQQQQAABBCogcJpe6w8QrqWWQgABBBBAIIsFcurU9tLZtlPKU2MjG8/W/KPKWcrWSiPFv2scpnamQiGAAAIIIIAAAghUXODv2sWVijtaqilWV2iuicKolUKgEEAAgeoT4EgIIIAAAlUhQAfLqlBlnwgggAACCCBQEYHb9OIDlS+V5PKTZkdqgTs2qaHyVoALQ6D6BcbokP4ARl21pyuvKOlqB624WflaeUo5RqEQQAABBBBAAAEEEEAAAQTKK8D2COSOwCCdqn92sEDt5wqFAAIIIIAAAuUTWFubH6bcqLyuLFPc3qq2PDVPGw9QLlD8s/qN1Z6g+AGK/BstCAoBBBDISgFOCgEEcl2gny7gByW5xmlmW+UGhUIAAQQQQAABBBBAIC8E6GBZwbeRlyOAAAIIIIBAlQi8rL22UJ5RouWOTQ9roUeUU0MhgAAClSawWHt6QDlAaar4wx7T1aarDlrxH2WW4g+C7KKWQgCBPBXgshBAAAEEEEAAAQQQQKAgBdx5I/nCU43WkLyeaQQQyHEBTh8BBIRgq8sAABAASURBVCpFoIH24o6Pd6t9X5mv/Ffx6EceuVKT8fKH8tePT2X+pbs2vVOZqlAIIIAAAggggAACVS/wsw7hB1yoCX741LmaaK18plAI5KwAJ44AAggggAACCEQF6GAZFWEeAQQQQACB3BfIlyvw08/ceem6FBd0opZNVFoqFAIIIFAVAtO008uVzZX2ymNKuvJTsntq5bvKm8o5ip/IrYZCAAEEEEAAAQSKC8T4r7oFbtcBw595Sm0bJV+K66hhgeJ/uplDAIE8Fdg+cl3+eUFkEbMI5LfAMv5DAIG8Eaimv60+0nG+VR5R/OH7HdWW9tmkPbWeQgCB0gVYiwACCCCAQE0L+Hu763US/jnJPWqXKRQCCCCAAAIIIIBA5QqwtxoWKO2HmDV8ahweAQQQQAABBBCIC1ylr8coPyrJ5dHl3taCsxQKAQQQqEqBZ7Xz45UNlYuUd5R01UYrBijzlKHKwQoVF+ALAggggAACCCBQIwL+3szfvx2rox+tvKVQCCCAAAIIZCqwXWRDdxqJLGK2uABzCCCAAAIFLvB9htf/m7Ybo/yiUAgggAACCCCAAALZL3ClTnGm8mfRIIAAAggggAACCCCQXwJ0sMyv95OrQQCByhJgPwggkG0Cw3VCLZTXlWjdqwV3KxQCCCBQ1QJzdIDbleZKK+WfSrTztxbFq5a+dlZeVD5R3Fl8S7UUAggggAACCGSTAOdSCAKf6SL9/dsTaikEEEAAAQTKK+CRGZJfwwiWyRpMI4AAAgggUFJgbMlF8SVz9XWEconin6+vpXZf5SWl6osjIIAAAggggAACCCCAAAIIIIBA/gtwhQgggEAFBOhgWQE8XooAAggggAAC1SrgD8XuoyPepUTrXC14Q2msUAjkrQAXllUC43Q2f1PqKicrLyjpalutuEb5XHleOUmhEEAAAQQQQAABBBBAAAEEEEgpwMKsEqCDZVa9HZwMAggggEA1CWyg4xyt9FcOUcpT/n2dt/9KX/6tdFeaKfWUI5VbFf98fYlaCgEEEEAAgYIW4OIRqGEBP/Cihk+BwyOAAAIIIIAAAgggkD0CdLDMnvci386E60EAAQQQQKCqBM7Xjs9UorWnFkxQjlMoBBBAoDoFHtbBDlW2Vv6huEO4mpTl7R7SmnmKO4zvoZZCAAEEclmAc0cAAQSqW+C06j4gx0MAAQQQKGgBOlgW9NvPxSOAQJIAk/kt4AeYnq5LHKJ8rHyvDFcuUo5SylNjtHF9ZQvlRGWA8oFCIYAAAggggAACCGSHwO46jWlKH4VCAAEEogLMI4AAAgggULACdLAs2LeeC0cAAQQQQCCnBf6ls3enpPfVJtfamnlMuV5JUSxCAAEEqlTAI1R6pEqPWOmneg/T0ZYqqcojX56nFX5S90S1Fyh+grcaCgEEEEAAAQQQQCCFgL+/elnLByn+4K8aCoF0AixHAAEEKkVgc+1lNSVRczQxV6EQQAABBBDIZYFaOvnmijtPuhPlbE27U6V/99ZF0+5sqaao9imaymziF232nUIhgAAC1SDAIRBAAAEEyiFQW9vepoxX/ECpbmp3VCgEEEAAAQQQQAABBLJcoHpOjw6W1ePMURBAAAEEEECg8gU8WmUL7dYjwakpVpdrboSykUIhgAACNSEwSgftrLgjZXe1bynpyk+IvF0r/UHNR9UeoVCFJMC1IoAAAggggEBpAk218kHlBWV/xXW+vqyqUAgggAACCFSlgD9smLz/j5JnmEag3AK8AAEEEMgOgb11Gv4dW3+1RysbKqXVdlq5nkIhgAACCCCAAAII5K7Afjp1P1TjQrWJz43HNP2A4lYNVWkC7AgBBBBAAAEEEEAgJwUS3yjn5Mlz0ggggAAC1S/AERHIMoH/0/mcovRSotVOC/wL4oPUUggggEBNCSzQgQcobZTdFH9oxU8E12TK6qSlzypfKdcr0Q9zahGFAAIIIIAAAghUvUAWHGFdncONyjjF/9+npqiaaepihUIAAQQQQKAqBdyhJHn/05JnmEYAAQQQQCBHBd7WeS9RSqvpWvmw4lGNdlA7X6HyVIDLQgABBBBAAIG8FvADof0Aw1d0lZsq0ZqnBWsrFAIIIIAAAgjkuQCXhwACZQvQwbJsI7ZAAAEEEEAAgewXuEWneIjytZJcm2nGo8j1VEshgED+CuTKlb2rE/XfRxurPU55RklXjbTicsUf3hyt9lSFUZqEQCGAAAIIIIBAQQico6scq/xdqaNE61EteF2hEEAAAQQKS6C6rzb60KOPqvsEOB4CCFStQJcuXUIsFoundu3aYdKkSVV7wGreez5cXz5cQzW/7Zkc7jdt5E6WaorqPU3do/gBgJuo3Vw5WblXmaosUygEEEAAAQQQQKC6BDhO5QicpN18qkQfYKhFYZa+HK/4s1Y/qaUQQAABBBBAAAEEECh4ATpYFvwtAED1C3BEBBBAAIEqEnBHyhba93NKtG7VAj+Rjc5JgqAQQCArBP6js+iguCO4Ow58qOl0dYBWPKD46ZH+QMvemqYQQAABBLJegBNEAIGVEDhCr3lBGaA0UaL1mhYcq5ygvKlQCCCAAAIIVKXARO3c//8+Qe0Pih+CpIZCAAEEEEAgWSAnp4fprG9SDlfWUXZWzlUeV2YqFAIIIIAAAggggEDuCnikyhd1+g8p9ZTkWqqZu5RtlccUCgEEEEAgYwE2RAABBBDIdwE6WOb7O8z1IYAAAgggUFgC3+ly2yk3KtHyE9n8YajdoyuYDyGAgAACNSXwtQ58s7Kjsp/yL8VPEFdTompryVnKGMVPFO+ltoFCIYAAAggggAAC+SBwny7iWcVPzFZTrGZo7nzFD554Qi2FAAIrK8DrEECgPAL3a+PjlD2UDZTRCoUAAggggEA+CPjfuN66kOeVBQqFAAIIIJBvAlwPAggUssBwXfzBSrTe0YLdFP+sfaFaCgEEEEAAAQQQQAABBJIEcrKDZdL5M4kAAggggAACCKQSuFwLj1d+VpJrJ834yfOnq6UQQACBbBPwiExn6qTqKmconleTspppaR/lW+VJpaNCIZB3AlwQAggggEBBCQxJc7X+nqe11vmp2n66tiYpBBBAAAEEEEAAgXwS4FoQQAABBBBAAAEEEEAAAQQqTeBs7ekPJVE/aeJvSgtlikIhUGMCHBgBBBBAAAEEEMhmATpYZvO7w7khgAACCOSSAOeafQKP6ZT8w8GxaqPlEeLuiC5kHgEEEMgSAY9gOUjn4hEtd1DrES490qUmU9ZRWuqRnGaqvUVxZ3I1FAIIIIAAAgggkFMCb+lsb1cS9bgmdlcuU/xQCTVZUZwEAggggAACCCCAQJ4IDB06NCxbtiyeRYsWhd1282AueXJxXAYCCCCAQEUFeD0CCCCAAAK5KuBOlP3+PPlH1W6n/FNZplAIIIAAAggggAACxQWYQ6BIgA6WRRRMIIAAAggggEAeCnysa9pTuUeJ1vla4NHhtlZLIYAAAtkqMFUn9ndlM+VI5T9KuqqvFRcr/oXJG2rPDiHUUUshgAACCCCAAAK5IjBAJzpR8QMkOqmdpFAIIIAAAgggUKYAGyCAAAIIIIAAAggggAACCCCAQP4LZHyFV2vLg5QTlO8UCgEEEEAAAQQQQAABBMoQoINlGUCsRgCBahTgUAgggEDVCZyrXXdTorWPFkxQjlYoBBBAINsFRugEj1M2Unoq7yrpyp3LB2rlfGWIcqBCIYAAAgggkB0CnAUC6QU+06oWytMKhQACCCCAAAIIIJCnAh41ctq0aeHoo48Ozz//fJVdpUelHDRoUOjUqVNYuHBhlR2HHee3gO8d30O+l3xPVdXVTp48ORx22GHhrbfeCn/88UdVHaZ698vREEAAAQQQQAABBGpK4DcdeLRCIYAAAgggUPUCHAEBBBDIEwE6WObJG8llIIAAAggggECZAvdqi9bKNCW56mpmuHKNQiFQQoAFCGShwPc6p/7KbkobxSM9/aQ2Va2ihV2Ul5SPlSuULRQKAQQQQAABBBBAAAEEEEAgSYBJBBBAAIGqF/j999/Ds88+G3bdddfQtGnT8NRTT1VJR7Kvv/469OjRI9StWzecccYZYfbs2VV/cRwhrwV8D/leWnvttUP37t2D77HKvuClS5eGMWPGhDZt2oT69euHqu7QWdnnz/4QQAABBBDIFQHOEwEEEEAAAQQQQAABBBBAAIFUAnSwTKWSu8s4cwQQQAABBBAoXeBtrfZoKP9WG62rtOApZX2FQgABBHJF4C2daHfFncU7q31RSVeNteI65QvlOeUEhUIAgdwU4KwRQACBXBE4UCdaX6EQQAABBBBAAAEEClhg7ty5oW/fvqFevXqhffv2YcqUKZWu4RH/PPLfwQcfHDbbbLNw2223BXforPQDVe8OOVqWCbgT5IABA+L3mO8133O+9yr7NOfMmRPvHOxOwu4sXBUdOiv7nNkfAggggAACCCCAQJUK7F+le2fnCCBQ0wIcHwEEEEAAAQSyQIAOllnwJnAKCCCAAAII5LdA1l3dIp3RicrflWh10IIJCj+YFAKFAAI5JbBMZztMaatsq1yj/E9JV4drxSPKD8odijufq6EQQAABBBBAAIFKEdheexmseBTts9RSBSHARSKAAAIIIIAAAisEli1bFqZNmxY6d+4c71h56aWXhgULFqzYoJKmFi1aFIYMGRK23HLL+Mh/L73kb0Ez23mXLl1CLBaLp3bt2mHSpEklXuhlXheLLd/OI3AmNpo1a1a842izZs1CrVq14vuJxWJhk002Cd26dYtfvx0S22fa+jW2u+CCC8LWW29dtN9YLBY23HDDcPzxx4fRo0dXyuifCxcuDPvuu2/RMRo1ahR8XZmca9TGnpm8zh1f7di2bdtQp06domOvt9568WurjE6L7vTo/XTt2jX4mmKx5e9fLLbc8JhjjomPpupzyeScU23je82jTfre8z3oezHVdhVZ5vNzZ2F3Gq7KDp0VOUdeiwAChSjANSOAAAIIVKOAH7T8oI73stJLoRBAAAEEEEAAAQQQqCaBwjsMHSwL7z3nihFAAAEEEEBgucDNatzBaKba5NpSM/7B5IVqKQQQQCAXBT7TSf9D2UY5VHlIcQdMNSXKo/aer6Xj/4ynvUyzeV5cHgIIIIAAAghUhcDa2un1yjtKV8XlDpaMYmkJggACCCCAAALVL8ARq13AHcLceW6PPfYITZs2DcOG+ZlgJU+jefPm4eWXXw6HHXZYyZUZLPGIfj179gwbbLBBOPXUU8OMGTNKvGqNNdYIvXr1CsOHD4935CuxwUou8DVef/31oUGDBsEdRz/44IPgkQ0Tu5s5c2a4995749ffsWPH8N133yVWldmOGTMmNGnSJP7aO++8M3z++efFXuORDR977LFw0EEHhcaNG4eJEycWW5/NM+44+sorr4Ttt98+tG/fPrz44oshuVPi/Pnzg6/NnRYPOeSQcrklX7cNbeP9DB06tMR5QWz+AAAQAElEQVS9YUPfEz6HevXqxY/pc0veR/K0O4F6e99LvqeS13na957vQd+Lvid9b3p5ebPrrruGt99+O7jjaarXJjp0+tqqqkNnquOyDAEEEEAAAQQQQKDGBPzw+E909FMUlz8D0NATJIUAixBAAAEEEEAAAQQQqKAAHSwrCMjLEUAAgeoQ4BgIIFBlAs9rzx617QW10bpNCx5QaikUAgggkKsC/vvNv3BZTxdwnjJOSVf++9CjWXpUS49u6U7o6bZlOQIIIIAAAghUgUCO7/Icnf8E5XJlTSVRDTRxtkIhgAACCCCAAAII5LGAR6fs27dvfPRGd1xL1fHvL3/5Szj33HPjHd4mTJgQ9t9///jIj5myuBPc+PHjw6GHHho8ol///v3Dr7/+WuLl2223XXjqqafCTz/9FPr06RPWX7/ynie2ePHi0L1793DllVeWOG6qBT4PdyL9/vvvU60uWuZr69evX9h3333Dxx9/XLS8tAl3vnQnwieffLK0zbJina/P79cBBxxQotNoqhN059u99947fPKJP0+eaouSyzxqpe9BG9qm5BYll/i+Pf744+P3pTvOltxi+RLfQ76XfE/5PfU9tnzNiq++F32Nvjd9j/pe9XWv2KL0qVgsFjwa6siRI8MPP/wQrrvuupCqQ6evLblDZ6YjjpZ+dNZWtwDHQwABBBBAAAEEShHYVOteVB5WNlAStYYm7lQoBBBAAAEEEMgRAU4TAQRyS4AOlrn1fnG2CCCAAAIIIFD5At9qlx7hra/aaJ2qBf6A8C5qKQQQKC7AXG4J/KjTvVtppeyuuBP5HLXp6gSteE75QrlOaaxQCCCAAAIIIIBAKoF2WjhKGaCk+p7hcS1/WaEQQAABBHJTgLNGAAEEShVwB7guXbqEunXrxkdz9OiA0Re4w9ngwYODO7PdfffdoWHD8g264o5rDz74YNhmm21Cy5Ytwwsv+Jli0aOEcMopp4SpU6eGadOmhQ4dOoS//vWvJTeq4JKbbrop3H///fG9eP9nnnlm8MiCHrXy008/Db4+X298gz+/TJ48OQwY4G+X/1yQonHHvIsvvrjYGneuu+CCC4I76iX2f8MNN4S11167aDt3Cjz99NODO6wWLczCCXcC9QiQyafm6/D12M3XN3bs2NC5c+fgjrje7rPPPotfu6fLijsyuoOqRxRN3tbvhY/hUUZ9DB9ryJAhwSOoJm83cODAeMdZeyYvj077Pfe95XvM99pRRx0V3SQ+73vU96rvWd+7vofjKzL84g6dV1xxRbyTcFkdOj2S6sp06MzwVNgMAQQQQAABBApHgCuteYGYTuFvykfKwUq0ZmnBvxQKAQQQQAABBBBAAAEEqkCADpZVgMous1GAc0IAAQQQQKBMgUu1xUlK9HHXu2rZBKWLQiGAAAL5IDBJF9FD2VDppDyrpKsttOIKxY/Nf0ltV2UVhUIAAQSyVIDTQgCBahTwg2gG6XgjlIOUaI3TAv8/lr/feEPTFAIIIIAAArkicK1O9EbF/4Ztq5ZCAIGIgEcKfOWVV0KLFi2CR/JzB7KlS5dGtgrhoIMOCu4098UXX4SuXbuG2rVrl9imtAVz586Nd9p0ZzN34vTIfdHt3UnPIwt6xD+fR5MmTUIs5s8lR7esnPlJk/yjtRA8EqOv67777gsHHnhgqF+/frwDqEfo9AiU7vSYfMTHHnsszJ49O3lR0bQ76t18881F8544+uijwzfffBNuv/32uHNi/7179w5ffvll2G+//bxZPD/++GN8tMPyduKLv7gavnz99dfhsssuC8n3yIknnhi83NfjToi+vtatW4ehQ4eGDz/8MH5flX5qxde++eab4corryxa6E6atvN75GPssMMORe+R7yV3WnUnyHXXXbfoNYMGDQojR44smi9tIhaLBd9r7jjqe8/3oO/F6Gt8z/p4vod79uwZZs3yZ+JDxv9FO3S6E3GqF/taKtKhM9U+WYYAAggggAACCCBQrQLb62j+bJJHqKyj6eRappl7lcbKfxUKAQQQKCABLhUBBBBAAIHqE6CDZfVZcyQEEEAAAQQQyH6BR3SKLRR/EFhNUbkz0RDN9Vcqr9gTAgggUPMCHlGqvU6jkXK5Mk1JVwdqxWBlvjJQ2VOhEEAAAQQQQKAwBa7WZY9STlOi9aMWXKb4ewf/P5YmKQQKXIDLRwCBXBPwAwL+rpN+VPlE2U2hEEBAAosWLQp33HFHvKOaOxhOnDhRS4uXR13s0aNHmDFjRhg1alRwp7latWoV36iUOY9E+P777wePyFevXr3Qt2/fkKrjoEcgHDFiRHDnNo+M6A5spey2Ulf52O4wuemmm6bcrw2uvvrqsPXWWxet/9///hc8ImPRgj8nfL333HNP/Dr+XBQOO+yweEfD9dZbL7GoWOvlDzzwQNhyyy2Lltt6ypQpRfPZNOGOi77+xDn53vGInqk6JHqb7bffPj5KqTteer6s+P7wKJWLFy+ObxqLxcJDDz0Uzj///JDu3ovFYuGQQw6JH2fNNdeMv84dQG+88cb4qJHxBRl+8b3ne9D3ou/JnXfeucQrfY4epTQx2qTvcb/3JTZMsyAWW96h052IfZxMOnR6NE93Uk6zSxYjgAACCFSFAPtEAAEEyi+wql5yjeJv5ndXG63PtKC10k35WaEQQAABBBBAAAEEEECgigQy7mBZRcdntwgggAACCCCAQLYJfKgTaqXcp0TrIi0YrWyuUAgggEA+CczQxXh0jqZq91ceUP5PSVV+YubZWuGRqPyLnos1XV+h8kSAy0AAAQQQQCADgVu1Tarhd/z/Uf7/qT5av0ihEEAAAQQQyDWB1XTCWyrJ9UHyDNMI5IvAylzHueeeGy688MIwZ86cEi/faqutwuDBg+Pr+vXrFxo2bFhim0wWvPvuu6FVq1bxjm/R7T0qYefOncPUqVODRyBs165d8Ah/0e2qet4dSN2prrTjuPPlnnuueD7ZkiVLwvz5fm5Z8VfNnDkzPPfcc0ULPaKiO8/VqeMfwRUtLjGx+eabh4su8q8slq9y58LXX399+UwWffU1//e/KwbZWXXVVYM7n66zzjqlnmWjRo3CVVddVeo2iZXuWPrqq68mZsPhhx8eOnToEGKxWNGydBMtWrQIp556atHqCRMmhFQdh4s2KGXC96LvSd/Dvkd9r/qejb7Eo036Hvd20XWZzPveS+7Q6Q6/0de5Q6c7J3fs2DEsXLgwupp5BBBAAAEEEEAAgewR8NM+ztXprKok1++a8e/vd1AbfUi8FlEIZC7AlggggAACCCCAAAKZCdDBMjMntkIAAQQQyE4BzgqBqhRw56HzUhzgAC3zY7mPVEshgAAC+SjgTyOdrgurq5yljFHS1U5acYsyUxmuHKVQCCCAAAIIIJD/Au486U6WiSv1J7kP1oz/P+pjtZVd7A8BBBBAAIHqEtgucqDpml8+JJomKAQQKCnQtm3bMG7cuPjojF27dg21a9cuuVEFl2ywwQbBnQ7dWW/o0KGhSZMmGXWeq+BhU7584403Du6Ul3Jl0sJYLBa22674XykLFixI2mL5pEcynD7df9Usn/fojtHXLV9T8qs76W2s82ncuHE47bTTwi677FJyoxpe8sUXX4Rp06YVnYXPOdPz3G+//YI7Wha9OM2EO6i6g2li9fHHHx88imhivrQ2FouFgw/2/8os38qjSiZ31ly+tHxfY7Hlo036Xv3+++/j967v4fLtpeytEx063dm4tA6dZe+JLRDIKgFOBgEEEEAAgUIT+FEX7AcaqykqP+R4N81drvAzCSFQCCCAAAIIIJB3AlwQAlkpQAfLrHxbOCkEEEAAAQQQyBKBu3UeeymfKMlVTzNPK1cqFAIIIBARyJvZX3Ul9yv7Ks0Uj0T1jdp0dbRWPKl8q3hbv0aTFAIIIIAAAgjkqcAQXdfzih9Ms4/alxQKAQQQQACBXBco3hsqhBW9gkpcGQsQQMCj8zkendGpKhF3JPO+PSqf25qMR6asW9fPJSv/WXzzTckfrU2ePLnYjlq3bh1WWWWVYsvSzey2225h1qxZ4eOPPw6DBg0q1lEw3Wuqe7nP7Zdffik6bJs2bUJZo3MmNt5oo43C7rvvnphN2f7222/BI1gmVrpjZb169eIutskkq622WrEOmd6f95vYZ0VaX3tV/tnwuS1dujT8/PPPniQIIIAAAggggAACVSJQ5TsdqiO8pfjBhj3UunPlB2opBBBAAAEEEEAAAQQQqEYBOlhWIzaHQiArBTgpBBBAAIGyBN7UBi2U/yjRulYLnlDWVSgEEEAgnwX8C5zLdIENlaMU/92nJmU10NJeynuKR7/0KJiVP3SBdk4hgAACCJRDgE0RqBqBrtqtH0yjhkIAAQQQQCAvBLaPXMVHkXlmEUAgScAdu55//vmw5557hnXWWSd069YtPlqhRwFM2qzCkzNnzgyXXnpp8GiNHv3woYceCosW+bPHFd51uXfgEToTHT7L/eIUL/jkk+LPd9xmm21SbJW7i5JH5/RVbLbZZm4yijua7rrrrqVuu3DhwvDVV18VbeNOuG3btg0NGjTION7er0vsxKNOJs8nlmfa+t4cMmRI8Eikvt7LL788zJkzJ9OXZ7zd119/HXr27BncobRly5bhwQcfDP4zGTLeAxsigAACCCCAAAIIZJHAqTqXJsptylKFQgABBBBAoHQB1iKAAAIIVLoAHSwrnZQdIoAAAggggEAeCizQNR2nXKFEq6MWTFD2VqhKEmA3CCCQ1QJP6+yOVeorFyvFH7OvBUnlvxvv1fw85QHlAIVCAAEEEEAAgfwRqPxPCeePDVeCAAIZCLAJAlkoEO1gOS0Lz5FTQqDGBAYMGBAGDx4cGjduXOIc3CHt3nvvDU2bNg0eefDGG28M7gBWYsMyFrhD3cSJE0PXrl1Dqo6MHl3wlFNOiY+CeOihh4ZRo0aF33//vYy9Zudqj5L4ww8/FJ3cmmuuGe8UWLQgDyaiHUjd8bE8l7X66quXurnfe3eyLHWjcq50B0u/N+V5mc/D96LvSY/Qeeqpp4botXt/HvG1c+fOwfe473UvK0/mzp0b/Ods6623Du682b9///Djjz+W2MUGG2wQ+vTpE4YPHx7/s1JiAxYggAACCCBQzQIcDgEEyhT4VFvMUCgEEEAAAQQQQAABBBCoIQE6WFYcnj0ggAACCCCAQOEI3KBLba98rySXHyntUdr+lryQaQQQQCDPBb7T9fVT/Bj5PdXeo/yspKpVtdBP3Ryt1h9OvVxtI4VCIJcEOFcEEEAg3wUO1gVup1AIIIAAAggUskD030JGsCzku4FrLyHg0Rvd8fHjjz8OM2bMCD169AhrrLFGie08Wp9H7XMHMI/iN2TIkPDTTz+V2C7VglgsFpo0aRLvyOmRAEeMGBGaN2+eatPwwgsvhEMOOST4vNyh7YMPPgh//PFHym3LsbDaNl2yZEnwNVbbAXPwQNts41+/q+eU8QAAEABJREFUZOeJ+17zPed7z/eg70Xfk6nO1vew72V33Bw6dGj8Ho/FYqk2LbHMr3nmmWdCq1atQr169UK3bt3C559/XmK7ROfNqVOnhtmzZ4devXqF9ddfv8R2LEAAAQQQQAABBBBAAAEEEIgL8AUBBBBAAAEEECgmQAfLYhzMIIAAAgggkC8CXEcVCjyrfbdQXlKidacW3K9QCCCAQKEJjNUFn6vUVbooqf6O1OJ4eTSQ6zX1leK/U49XSyGAAAIIIIBAzQk006EfVF5UPDq1Gip3BDhTBBBAAIFKFogOy/d+Je+f3SGQNwINGzYM/fr1i3ecfPHFF0Pbtm1TXptH8XMHtHXXXTccdNBB4dlnn814xEmPYNmuXbswYcKEeIfOG264IXhkvuiBPHqgO3E2a9Ys1K9fP1xxxRUrNXpmdL9VPR+LxcIqq6xS1YfJ6f0vWLCgXOfvTr0zZ84My5YtW+lMnz49fh+lO7BHZvU95nvN95zvPd+D0e19r/qedWdk38O+l31PR7dLNe/Om2+99Vbo1KlTvANxhw4dwrhx41JtGu+A/PjjjwdblbfzZsodshABBLJUgNNCAAEEEMgxAT/QMMdOmdNFAAEEEEAAAQQQqHkBzqAmBehgWZP6HBsBBBBAAAEEclVguk7cPwz1yG2aLFZnaG684g8pq6EQQACBghLwEAHuoOG/Ixvryq9VvlCWV8mvR2jRv5U5yu3K7gqFAAIIIIAAAtUjsJEOc4vyjnKK4jpdX9orFAIIIIAAAoUosJUuejUlUbM0sVChyivA9gUl4A5jBx98cBg5cmT44YcfQp8+fVJ2gjTK6NGjQ/v27cPqq68eunTpEsaPHx/ckczryoo7dPbu3TvMmjUrjB07Nm2Hzjlz5gR3anNHu6233jrce++9Ye7cuWXtvkbWe9TDTTbZpOjYv/zyS3DnwKIFWT4xf/788Ouvv5Z6lo0bNy62vrzX98033xR7fXTGozYmd1JduHBh+PHHH6ObVXje95DvJd9Tvrd8j/leS7Vjdzb2Pep71fes791U20WXuVPop59+Gi688MKw1lprhTZt2gR3nFy6dGl007DGGmuEHj16xDseu/PmscceG++IWWJDFiCAAAIIIIAAAghUt8COOuBk5QXFD29Xk8fFpSGAAAIIIIAAAgggkEcCdLDMozeTS0EAgcoVYG8IIIBABgIe3cUjtS2ObOsfkk7QspMVCgEEEChUgU914Vcr/oDqYWofUdJVPa24QJmo+FHs56n1aJhqKAQQQAABBKpWoED37v+X8YNh3P41YnBFZJ5ZBBBAAAEECkVgu8iFfhSZZxYBBMoQWH/99UOvXr3C7Nmzw9SpU0Pnzp2DO8BFX+YOYw8++GBo2bJleP7556OrS52vVatWaN26dbxDpzvTDR48OGy1lX/8VPJln3/+eejWrVvo2LFj8LYlt6j5JZtuummxkyhPB8TffvstHHnkkaFBgwbhwAMPDJdcckncvtgOq3DGnSvdKbC0QzRq1KjYat8XxRaUMfPZZ5+VukWdOnXCFltsUbTNvHnzQlmvKdo4wwnfO76HfC/5nkr1Mt+Dvhe9rTsb+x71vZpq23TL3n333bDLLruEO+64I23H1UTnzZ9//jk+gmymnTfTHbPQlnO9CCCAAAIIIIBAFQr4gU03a//vKjsrMeVhZVWFQgABBBBAAIFqFOBQCCCAwMoK/GVlX8jrEEAAAQQQQAABBOICHqnNHSo96kt8wZ9f/MPTYZruq1AIVJYA+0EgVwVG6sRPUtZTzlfcoUNNytpDS+9S5in+pdOhaikEEEAAAQQQqBwBPwTmbe3KI1cW/6SzFqr8b3BiNEvNUggggAACNSTAYWtGYPvIYadF5plFAIEMBWKxWGjSpEkYOnRoWLBgQRg2bFjYeeedM3x15pt5BMiuXbvGO9S5497ZZ58dH9kv8z3U/JZ77OEfha04j5deeiksWbJkxYJSpjyq4nvvvRcf1fPll18Or732Wlh11Yp9ftujkGbayXPcOD8nrZQT1KrtttsurLnmmppaXm+//XbwyJfL50r/6u18faVt5XvA91ryNqNGjQpldfxM3n5lpz2KpO8533vu1Ol70eezsvtL9zp33rz11lvjI8SubOfNdPtmOQIIIIAAAgjUuAAnkB8Ce+kypiqXKqsoidpaEz0VCgEEEEAAAQQQQAABBHJAgA6WOfAm5e4pcuYIIIAAAggUjMB7ulJ3snxAbbQu0YIXlYYKhQACCBS6wHwBuONGS7X+e/MOtT8o6epErfAwBp+rvUbZVqEQQCDrBDghBBDIAYH9dY7DlWGK/x1WU6ye0Nx+ih+E8IlaCgEEEEAAgUIUeE4XfYZyveIH/ryilkIAgQoKuMPZySefHCZPnhxmzJgRevToUemdIGOx5R06Bw4cGH766acwYsSI0Lx58wqeefW8fMcddwybbLJJ0cHGjBkTPvkks2/J33jjjTB9+vSi17Zq1SrUrVu3aD6TiVVWWSX4PUpsu3jx4rSjJ4aQ2CrEnd2pc8WS1FONGzcu9l5MmjQpvPrqq6k3jiwdP3588PaRxSVmDzvssBCLxYqWP/bYY2HatMz7yD/00EPBDptuumlo2bJl6N+/f7BDSPOf7y3fY77XfM+5g2cstuL4aV5WrsV/+ctfQufOnUOi82bPnj3D+uuvX659sDECCCCAAAIIIIBAlQusoyPcr7yubKUkl5+acpMW9FcoBBBAIMcEOF0EEEAAAQQKU4AOloX5vnPVCCCAAAIIFK5A1V35Mu36dOUCJVoHa8EE5XCFQgABBBBYLjBRzYXKBsoJij/IqiZlbamlVyn+dJk7rXfWdC2FQgABBBBAAIGyBXbTJi8rRyvR8r/H/nf4WK14TaEQyB8BrgQBBBAov8DHeskg5UrlZOUphUIAgUoUaNiwYejXr1/4+eefw9ixY0Pbtm1DrVqV+yOev/71r6Fdu3ZhwoQJ8RH/+vTpEzbaaKNKvIrK3dXmm28eOnToULRTjyDp0Qp///33omWpJjx6pTsCJtZ55MoTTvC39oklmbWrr7568AiJia09euYTTzxR5giQzz77bHAHyMTr0rV16tQJZ5zhvuvLt/DIkpdddlmxjqHL1xT/6uu76qqryjwPv8odS1u08LPcPBfi7/sFF1wQ7wS6fEn6r+6geu2114Y//vgjfPvtt/FrsqWT/CrfQ76Xvvvuu/i95XvM91ryNhWddqfKNm3ahKeffjosWrQoPgJsVXTerOh58noEEEAg6wQ4IQQQQKBmBDrqsP45wopvdrXgz5qidlelt/J/CoUAAggggAACCCCAAAIVFaiG19PBshqQOQQCCCCAAAIIFJTAnbpaj/zyP7XJtbFm3HnIP0DVJIUAAgggkCTwqKbbKVsoVygfKenKndaHauU8ZYDSRsn54gIQQAABBBCoQoFJ2vd9SnLN1UxPZU/F/w6roRBAAAEEEEAAAQSqWoD9Lxdwp8rWrVuHkSNHBo8+uHxp5X/1iH+9evUKHtHQHf0q/wgV32MsFgvnnHNOqFevXtHOhgwZEs4666x4J7uihUkT8+bNi6+fONHPS1m+4sgjjwy777778plyfvV7kfySu+66Kzz55JPJi4qm3RFx0KBBoUuXLkXLyppwZ8S99tqraLPPPvssHHPMMeGrr74qWpY84U6MRx11VEi+vuT10el11lkn9O7dO7iDYmKdR9fs2LFj+OabbxKLSrQ+vs/D55NY2bRp03DccceF5P987/ge8r3kjpbJ6ypzepdddgmjRo0Kfi/d8bUy982+EEAAAQQQQAABBCpNoL725M/+PKHWnwNSU1S/aOpixQ89/EAtVcACXDoCCCCAAAIIIIBA7gnQwTL33jPOGAEEEKhpAY6PAAJlC3jkFz8uOdUnEG7Qy/0B5jpqKQQQQACB4gL+VJX/nmyixQcqg5XFSqpaWwvPUd5U3lXcSST6SywtphBAAAEEEEBAAskdLP+peX/Ao7/adP/OalUgCCCAAAIIIIAAAgggUA0C7tR34403FjuSO1luscUW4frrrw8ffvhhmDVrVrz1vJcnd4DcZpttwi233BJWdkTF/fffP/gcEiewdOnSeAfIzp07h9GjR8eP7U6IAwYMCI0bN46PSOltNtxww1C/vj9fHkr9zx0gPSrnuuuuW7TdO++8E7bddttw/vnnx0eETFzfhRdeGLbccsvwxhtvFG2byYQ76rqjavK27mTpfbmzauI63OHSo2926tQpPnKnzyPxGnfQvOaaa4KvK7GMFoECEeAyEUAAAQQQQCBzga206eFKtF7VAv+Ou5/apQqFAAIIIIAAAghkmwDngwACZQjQwbIMIFYjgAACCCCAAAIrKTBfr+uo/EOJVict8KOlGXVNEBQClSPAXvJQ4GVd02nKesrZyutKutpFK25VZin/UTooFAIIIIAAAgisEEiMYun/B/mbFk9XKAQQQAABBHJQgFNGAAEE8lPgjDPOCB450p38Elc4Z86ccOWVV4Ydd9wxNGjQIN56fsGCBYlN4iNfPvLII6FRo0ZFy8o74Q6FN910U4kOmsOGDQsHHXRQ/NjuDNm9e/fw+eefx3fvETcfffTReCfJ+IIyvrRo0SL85z//CcmdLH///ff4Ne+xxx7xY/g677jjjvDrr7/G9+ZtDz881WfX46uLfVlllVXCbbfdFnr29DPYVqzyMe6///6i62jYsGFo3759ePzxx4M7iSa2dOdUX8/RRx+dWESLAAIIIIAAAgggUKMCWXtwP/x3QNLZzdN0V2V/hZ+7C4FCAAEEEEAAAQQQQCBXBehgmavvHOed2wKcPQIIIIBAIQlco4v1b+Tnqk2u7TTjH7x69DVNUggggAACaQQWablH3dpH7U5KX2Wmkq6O0YqnlK+Vm5UdFAoBBBCoGQGOikB2CfiBBW9l1ylxNggggAACCCCAAAIIIGCBWCwWzjvvvPDKK6/ER1b0srJy1FFHhcmTJ4fdd9+9rE3LXN+uXbvw0ksvZXTsVq1ahYkTJ4bmzZuXud/kDQ488MD4+fr1yctTTbsj5NNPPx322muvVKtTLnMnSY/k6ZErt9pqq5TbpFro65gyZUo49thjQywWS7VJ2cvYAgEEEEAAAQQQQKCQBC7VxX6rPKo0VoYqFAIIIIBAIQhwjQgggAACeS1AB8u8fnu5OAQQQAABBBDIEoGndB4tlFeVaPnJdgOjC2tinmMigAACOSDwvs7Rv7DaRK07rz+pNl1tqhXe9gO1rylnKmsoFAIIIIAAAggggAACBS3AxSOAAAIIIIBA9grss88+4ZNPPgljx44NXbp0CZtttlmxk/VIlmeffXaYOnVqGD58eNh0U/8IrNgmKz3jY3/00UdhxIgR4ZBDDgm1a9cu2lfdunVDp06d4uf1xhtvhM0337xoXXkm/Dpf2zvvvBN8Hb6exOvdQdKjWT788MNxA59PYl2mbSwWC/vvv3/89Y6K1aUAABAASURBVD5OKkMfZ6eddgq9e/eObzd+/PjQpEmTTA/BdggggAACCOSMACeKAAJVJrBQe26mnKD8oFAIIIAAAggggAACCCCQBwK52sEyD+i5BAQQQAABBBAoMIEvdL37K7cr0UqMJMNv8KMyzCOAAALpBdx5vaNWN1B6Ke8p6cqjX3oUzPnaYJCyn0LlhgBniQACCCCQWuAkLf6bQiGAAAIIIIAAAgggkA8CNXINQ4cODcuWLYtn0aJFYbfdditxHl7mdYntXnvttVCnTp0S26VacOmll8b3nXit51NtF11Wq1at0Lp16zBkyJAwffr0Yvv49ttvw8CBA+MdAmOxWPSlxeYzub5iL9CMOx+2a9cuvPDCC2HhwoVFx543b1549NFH4+fl89OmcYfX5JG4Ph/Py8tKLBaLW/s6fD2J1y9evDiMGzcunHjiiWGNNZY/J81mifV+H/x+lLV/r/c5pjP0caZMmRJuuOGGsO2224ZYrHRH748ggAACCCCAAAIIIBARmBeZZxYBBDITYCsEEEAAAQQQQCBrBehgmbVvDSeGAAIIIJB7ApwxAhkJXKStTlOWKsnVSjMTFD/hTg2FAAIIIJChwCxtd4uys7KXcq/ip4aqKVGraYn/Dn5F7VTl78pmCoUAAggggECuCOyrE31eeUg5X9lIoapdgAMigAACCCCAAAIIIIAAAggggED+C3CFCCCAAAIIIIAAAggggAACCCCQ/wJcIQLLBehgudyBrwgggAACCCCAQHUKDNbBWiiTleSqrZlHlJsUCgEEEKgcgcLay5u63G5KXeVUZbSSrppoxY3KdOUZ5TiFQgABBBBAIFsFttaJ3a+8qhyquLzsYk8QBBBAAAEEEEAgQIAAAggggAACCCCAAAIIIIAAAisjsLde1FnJjeIsEUAAAQQQQAABBBBAoEoE6GBZJazsFAEEVlaA1yGAAAIFJDBJ1+pOlkPVRusyLfiv0kChEEAAAQTKL7BELxmiHKRsr1yvfKmkq/Za8ZjyvdJf2U2hEEAAAQSqUIBdZyywhra8WnlbOUOJljtYNosuZB4BBBBAAAEEEEAAAQQQQACBbBDgHBBAAAEEEEAAgSwWWEvndq/ymjJQ2VihEEAAAQQQQGAlBHgJAgggkA8CdLDMh3eRa0AAAQQQQACBXBVwB6CuOvmeSrQO04IJSluFqlkBjo4AArkt8LFO/0plS+UI5d9KutpAKy5S3lHeUror6yoUAggggAACNSFwmg46VvmHUk+J1pNacIDyvkIhgAACCFRcgD0ggAACCCCAAAIIIIAAAggggED+C3CFCFjgcH35RDlLiSl+2OFdaikEEEAAAQQQQAABBBAoUAE6WObdG88FIYAAAggggEAOCni0tAN13l8pybWJZkYqvRQKAQQQQKDiAh4d+ETtxp1ULlDrjuxqUlYrLf2nMk8ZptDhXQhUNglwLgggkMcCB+nanlEGKbso0RqvBScpHZVXFAoBBBBAAAEEKibQVy+frAxR/P+Km6ulEEAAgSwR4DQQQAABBBBAAAEEEECgEgU8SuVT2t9zSn0luY7RzO4KhQACCNSAAIdEAAEEEEAAgZoWoINlTb8DHB8BBBBAAIFCEOAaMxF4WRu1UPxBajXFqo/mHlb8xDw1FAIIIIBABQXm6vV3Knv8GU+7I6VmS5SfWHqylrrD+2dqPYrY1mopBBBAAAEEqkKgiXY6SmmvROt7LbhY2Vd5RKEQyD4BzggBBBDITYGddNo7K12U25WWCoUAAggggAACCCCAAALpBFiOAAII5KbAmTrtj5QOSrS+1QJ3sHxHLYUAAggggAACCCCAAAIWKLDQwbLA3nAuFwEEEEAAAQSyWmCOzs4/yL1ObbQ84ppHWnNnoOg65hFAAAEEVkLgz5f471aPULK+5v137fNq05U7Vl6tle5o+YLaUxR3wFRDIYAAAgggUCkC07SXa5Ro3aEF7uzRT+1vCoUAAggggAAClSewfWRX/rBlZBGzuSzAuSOAAAIIIIAAAggggAACCBS0wJa6+teV+5R1leT6QzO3KdsqwxUqhwU4dQQQQAABBBBAAAEEKiJAB8uK6PFaBBBAoPoEOBICCBSWwFW63GOVH5Xk2kEz45SzFAoBBBBAoPIF/q1dHq74l2xXqv1ESVeHaMWDynzlbqWVQiGAAAIIIFBRAb/e/65M9YQyQmmjXKh8qVAIIIAAAgggULkCdbS7hkpy0cEyWYNpBBBAAAEEEKgKAfaJAAIIIIAAAtUjcK4O87mylxItj1a5mxb2UH5RKAQQQAABBBBAoLIF2B8CCOSQAB0sc+jN4lQRQAABBBBAoKAEntDVerRKP0VPk8XqXs39U6EQqGEBDo9A3gq4A8v1urrtlIOUocoSJVWto4X+xdxbaicpFykbKhQCCCCAAAIrKzBHLxygeGTlI9X63xg1FAIIIIAAAjUlkNfH3T5ydf7Q5eLIMmYRQAABBBBAAAEEEEAAAQQQKACBvLzE6IPNfZFedo4mWijvKRQCCCCAAAIIIIAAAgggEOhgyU1QOAJcKQIIIIAAArkn8KlOeR8lVWfK7lr+htJYoRBAAAEEqk5gtHbdVamr+Bdtb6pNV7tqRX9ltvK40l6hEECgugU4HgL5IeAOlv/Oj0vhKhBAAAEEEMhqgSaRs5sWmWcWAQQQQCBbBTgvBBBAAAEEEEAAAQTKFnhEm/xXSdRDmthWGagsUygEEEAAgWwX4PwQQAABBBCoJgE6WFYTNIdBAAEEEEAAAQRSCWS47G/a7kwlWntqwQTlWIVCAAEEEKhagYXavX/RtpfanZVblVlKuvLfzc9o5QzlRqWpQiGAAAIIIIAAAggUqACXjQACWSsQHcHyo6w9U04MAQQQQAABBBBAAAEEsl6AE0QAgawUOE1n9a7iB5yfonaOQiGAAAIIIIAAAggggAACxQTK08Gy2AuZQQABBBBAAAEEEKhWgX/paHsoHyjJtbZmPEra9WopBBBAAIHqEXhPh7lEaaAcozylpKuGWvF35UPlFeV0ZXUlm4tzQwABBBCoXIETtDs/NEUNhQACCCCAAAJZJsAIlln2hnA61SqQ0cFihfXff3S5oZT8pHUjlcuVfZTVFQqBnBHI6A89GyGAAAIIIIAAAvkn8L0uaTfldYVCoBAFuGYEEEAAAQQQQACBDAToYJkBEpsggAACCGSzAOeGQEEJeLTKFrrih5RoXa4FI5QNFQoBBBBAoPoEhutQRyubKpcq7yvpaj+tcIf5eWrvV/ZVKAQQQACB/BVoqUvz9+iPqD1f2UihVlqAFyKAAAIIIFAlAtEOloxgWSXM7BSBahdYS0dsrzRWylNjIxvP1LwfcHie2l2UdZXDlBsVfzj7/9RSCCCAAAKVKsDOEEAAAQQQQAABBBBAAAEEEEAg/wW4QgSyT4AOltn3nnBGCCCAAAIIIIBAaQK/aeUpSi8lWu20wJ0wD1JLIYBATQpw7EIU+FYX3VfZSdlHuU9ZpKSqNbTwDOVV5QPlMqWhQiGAAAII5IeAO1LeoUt5W/H36GrC1vpysUIhgAACCCCAQPYIrKpT2UpJrmnJM2VOswECCGSLwJo6kUOUPsp4ZYHyjHKsUp56RRvfo5ykbKlsonRS7lamKBQCCCCAAAIIIIAAAggUogDXjAACCCCAAAIIIIAAAnkvQAfLvH+LuUAEyhZgCwQQQACBnBS4RWfdVvlaSa5Gmhml9FQoBBBAAIGaEfAIBmfr0OsppykvK+lqB624SZmhPK2U94N/egmFAAIIZCbAVtUicKGOMk45X4mWO1g2iy5kHgEEEEAAAQRqTGD7yJG/0fxChUIAgewXcAdpP+DqGp3qG8qPyguKH0zYQm2i9kpMZNj6QVjnattHlC8VCoGcFOCkEUAAAQQQQACBPBfwz+F3zfNr5PIQQAABBBAoU4ANEEAAAQQqV4AOlpXryd4QQAABBBBAAIHqFHhRB/OHRf6rNlq3asFQxR80UZNzxQkjgAAC+SCwWBcxWDlQaaLcoExX0tWRWvG48p3ST9lFoRBAAIF0AjGtqKtsrnj03L3VerTEk9V2V/wBg0vU9lauVq5XPJpLf7V3KfcqDyjDlEeV4coIZaQyWhmjvKVMVDxSy1S1nyr+kLE7H8zW9DzlZ+U35Q9lifKr4tFi5qr132d+IMgXmv5E+VCZrExQxiqvKS8pzyseXeYJtf9WHlQGKQMVn6vP2efua/C1+Jp8bb5GX6uv2dfuD0+7A6MfOrKuXmsjNdVS/jvcbrfpaH5P1BSr/2huP+V9hUIAAQQQWCHAFAI1KeCH4vj7mcQ5+PudxDQtAghkp4B/VuLvu3/S6fn/J65Su6fyVyVVtUq1kGUIIIAAAggggAAC1S7AARGoDAF3qnxPO/LP4f27jVU0TSGAAAIIIIAAAggggAAClSJAB8tKYWQnCCCAAAIIIIBAjQn4Q+tH6Oge/UxNseqsOX94fXe1FAIIIIBAzQp8pMNfobjTjTsBPabpdLWRVvRQ3lXcAekctWsrVI0LcAIIVKqA/1w31B53UPyB4MPVnqj4z/xlav393QC1Dyt+oMabaj2aygy1/jDxUrXuEOAOj+4A6Q6R7iDpDxX8U+v8AYO+at25+x9qL1c8mstFas9TzlJOVdw5sZPaoxX//dRW7QGKO2z6w8j+XtIdON1RfBst999jm6jdUHEHzzpqV1P8c8ZaaldX1lLcYcF/n22q6S2UbZWmys5Kc6W14hFn3An9UE23VzoqxyunKKcpZys+V5+zz93X4GvxNfnafI2+Vl+zr/11be8PV3yldr5iI1vZzHYe2eY5LbepbW1sa5vb3u+B34sdtc1myjpKWeVt3Vn1aW1oNzXFyud0nJY4/gC4JikEEEAAAQQQyBKBV3Ue6yv+d9/fB/l7C81SCCCQxQJ+oIu/7/b/d5R1mv7ZuUe19MNXyto2sp5ZBBBAAAEEEEAAAQQQyCIB/z7lbp2PHwjphyxqMvh3Fn4Yo6cJAgggsJICvAwBBBBAAAEEEFgh4A8+rZhjCgEEEEAAAQTyR4ArKTQB/+DYH0ZfGLlwfxjenSz9AfXIKmYRQAABBGpIwJ17/Hf2Bjq+R197R226cgckdwJyRyGP6HZwug1ZjgACNSrgjoXuSOiOgx7JsJvO5lrlfsUd/9z50Z0g3RnSf57L2/HvMO2njeLOmO6U6Q8TaJbKQMBWNrOdO0+6E6U7U7pTpTtXupOl/551p0v//exOmB5l0iMO/6j9+73ye+ZOm34P/V76Pb1P665RPO3OqposVh6106NruhOpR68stpIZBCpVgJ0hgAACCFRU4GvtwN8HvKiWQgCB7Bb4WKfnB82oKVFe9y8t7aJspdRX/KATf1+vSQoBBBBAAIEcF+D0EUAAgcIU8AMZP9eln6tEP+/s7/21mEIAAQQQQAABBBBAII8EuJQaE4j+D0eNnQgHRgABBBBAAAEEEKiwgEdDa6G9eLSkcz3PAAAQAElEQVQzNUUV09Qg5Q6FQgABBGpUgIMXE/hBc/672R2yWmrao7C5E48mS5T//92/QPQHfj/V2qsUf1hQDYUAAlUo4D97iY6THmHRHSfdqc4dJ/0h/Ek69ixlieIP5vvBFh7J8B7NX6mcoXg0JI8G6QdfePRHj57i78+0isoBAb9Xfs8a6Vz9Hvq99Ht6pub9d7HfU00WKz/0xPHInO6I6VE3PRqn7yGPCOoRQH1vFXsRMwgggAACCCCAQD4JcC0IlCHg763/pm0eVcpbL/35gnFqb1X8kJv11W6v+Pt0P6DKDzzRLIUAAggggAACCCCAAAI5KuDfg/qBh/7+vl7kGvxgxNu1zA9WVEPVpADHRgABBBBAAAEEEEAgXwT4IE++vJNcBwIIVIUA+0QAAQRyUeAjnbRH5vGH+jVZrM7X3KuKfxCthkIAAQQQyCKB8ToXf7BwPbUnKyOVdLWNVriD1//UPq+cpFAIIFA+Af9MzJ3c3NnNnd7c+c1/rtwZLtFxcqZ2+YeS6Dj5jKb9PZY71bnjpEdC3FXLNlZqpNZZZ52w2WabhWbNmoW99torHHHEEeGkk04K5557brjoootCr169wuWXXx7+8Y9/hBtuuCH07ds33HbbbeGf//xnuPfee8MDDzwQhg0bFh599NEwfPjwMGLEiDBy5MgwevToMGbMmPDWW2+FiRMnhilTpoSpU6eGTz/9NHz55Zfhm2++CbNnzw7z5s0LP//8c/jtt9/CH3/8EZYsWRJ+/fXX+DKv8zbe1q/xa72PKdqX9+l9+xg+lo/pY/scfC4+J5+bz9Hn6nP2ufsa/qFr8TX52nyNvlZfs6/dBrawiW1C5v9V9pZ1tMNmyhGKP+B9tdqBiu+hiWq/UXxv+R6bpOlnFd97/1Dre9EdOH1vNtC8O3iqoRBAAAEEEEAAAQQQyGmBvXT2lyn+OcYCtVOUO5VOSmulPNVTG6+htFIuUUYo6Ua11CoKAQQQKBJgAgEEEEAAAQSyX2A1naJ/Vj5VrR94qKZY+TMxu2nJRcqvCoUAAggggAACCEQFmEcAAQRWSsAfJlupF/IiBBBAAAEEEEAAgawWOFdnd44SrX21wB/qPlotlZMCnDQCCBSAwMO6xsOUrRV3yvGIlZpMWR4d7SGt8ciXd6n1SJhqKAQQkMAGij9w21nttcojikeYdKc2d25zJzd/X+ROb+785o6T7gx3uLZzx8n6aqus1lprrbDpppuGpk2bhtatW4dDDz00HH/88eHss88Ol156abjxxhvD3XffHR566KHw7LPPhtdffz2899574auvvgo//vhjWLZsWbydPn16fLnXeztv79f1798/9OnTJ1x//fXh6quvDr179w6XXHJJuPDCC0P37t3DWWedFU499dRw8sknh06dOoWjjz46tGvXLrRt2zYccMABYe+99w6tWrUKu+++e9hpp51CkyZNwjbbbBM233zzsMkmm4QNN9ww1K1bN9SpUyesttpq4S9/+UuoVatWWH311ePLvM7beFu/xq/1Prwv79P79jF8LB/Tx/Y5+Fx8Tj43n6PP1efsc/c1+Fp8Tb42X6Ov1dfsa7eBjWySbGQzL/d6b+ft/Tob27pbt25xe78Hfi/8nvi98XtUZTfA8h37HvO9Fu2I6Q+IT9Qm3ypLFd+zE9T6Hva97Hu6teZ9j6uhEEAAAQTyU4CrQgABBHJWYG2duf+/6ia1byi/Ka8rnvfPMdbSdHLtmzyTwbS/T/Y+M9iUTRBAAAEEEEAAAQQQyHYBzi8i8KHm/fvR1dRG6yotaKL4gS1qKAQQQAABBBBAAAEEEECg8gToYFl5luwplQDLEEAAAQQQQKAmBQbq4G2UaUpy1dXMcMVP/VNDIYAAAghkqcDnOi93pGms9hDlQeUPJVWtq4XnKW8r7pRzoVo63giBqiaBmjuM73N3ojxFp3CN4g7K7ojm0Uu+1/xbylDlSuUEpbniTm1qKrc22mijsPPOO8c7Sp5++unhiiuuCAMGDAhPPfVUeO2118LkyZPDF198EebOnRuWLFkSFixYEL7++uvw4YcfhrFjx4bnn38+/Pvf/w4DBw4MN998c/j73/8ezj333HDSSSeFI444Iuy1116hWbNmoVGjRmGdddap3JPP473Zyma2s6EtbWpbG9v6nnvuidv7PfB74ffE743fI79Xfs/83vk9fE3vpd9Tv7d+j/1eu2Om33vfA1VE6XvW967v4St1DN/TY9X6Hve97nve977/DJyi5f4z4T8bmqQQQAABBBBAAAEEEKh2AY9M+ZyOepmyp5Lqg9FaXFT7FE0xkf0CnCECCCCAAAIIIIAAAlUr8FiK3Y/Tsm2V6xQKAQQQQKA6BDgGAggggAACBShAB8sCfNO5ZAQQQAABBApdoMCu350KWuiaH1Wi5af+PaWF6ysUAggggEB2C4zS6XVR1lPOVdyxRk3K2l1Lb1Pc8cZ//7fTNIVALgvU08m3VE5W3IHMHcnGa3qu4vvc3++4A7KfXHyilrkjmh8oocmKl0dh9KiL7kR32mmnxTtOevRDd7IbN25cmDFjRvj999/Dd999F+9E6U56//rXv8J1110XzjnnnNChQ4ewzz77hJ133jlsscUWYb311ouP9FjxM2MP1SHgUTn9nvm921nvod9Lv6d+b/0e+732e+7Ol74HfC/4nvC94XvE94o7Yvre8T3ke8n3VCWeu+913/O+9/1nwH8W/GfCfzb8Z8R/Vvxnxn923PnSf5b8Z6oST4FdIZC9ApwZAggggAACCNSIQGk/s0ic0Bea+Jfi72P9faomKQQQQAABBBBAYOUEeBUCCOSVgDtRfv3nFf0/e/cBJ0WR9nG8xoCgqGBOKGYwYgLBhAFzQsWsKJhOX9MZkGBGzDmDeChGDKciZsR0KKAnRlTEgBHPhIeiiPr+/8vt0N07CzO7M7sTfn6eZ6u7OlV9d6a7V6amp6o8RtlJOVFJIIAAAggggAACCCCAAAIFE2CAZcFo2TECcxNgOQIIIIAAAg0m8LOO5Kfd9FaZjD1V4SfebK2SQAABBBAofoGf1MQblX4CxIYqL1dOUdYW+2nBI8pPlBco2yoJBIpRwAO+PPDrYDXOT9m+Q6W/kdgDxP6jaT+ddahKDyDzB3D9BRIecKyquoUHuXmw24477hg8+K1v377Bg+EefPDB4MFxn376adXAySlTpoTx48dXPWFy8ODBVQMn/fRDD7Lr0KFDaNWqVZhvvvnm0AgWVZKAXwt+Tfi14deIXyseiOnXjgdi+rXk15QHYvo15teaX3N+7fk16NeiX5N+bfo1Wk87v0f8XvF7xu8dD770e8nvKb+3PPjS7zW/5/ze83vQ78V6HpbNEUAAAQQQQAABBMpMoHWO/ck0wPIr7cNf/OEvj1pJ06sqj1TerfSXg6ggECh1AdqPAAIIIIAAAgggkAeB37SP45QjlP53zZtV/qUkEEAAAQQQKBIBmoEAAgggUK4CDLAs198s/UIAAQQQQAABBGoKXKSqXZT+MIuKdKyiqWeVJwX9IBBAAAEESkbgdbX0VOUyym7Kh5S1hT+82EcL31WOVPZQNlESCDS0gAd8baWD+h/Hb1L5kvJbpQd8eeCXB1GerfmDlB2UXl9F7rHQQgsFD1Lbe++9Q69evcKgQYPCc889FzyobcaMGcGD3DzY7fHHHw8e/Na/f//gwXBdu3YNHhy34oorMnAyd3a2yFLAAzH9GvNrza85v/b8GvRr0a9Jvzb9GvVr1a9Zv3b9tEy/lv2a9mvbr/EsD5dpNb+3PPjS7zW/5/ze83vQ70W/J/3e9HvU79UttQOvr4JAAIGyEaAjCCCAAAIIZBZYWNU7Kf0lTc+rnK70vaKKrMP/78FPqBymLY5RrqlcTukv9fCXfkzWNIEAAggggAACCCDQEAIcA4HSFBiuZu+qTH62RVUEAggggAACCCCAAAIIIFAYgZIeYFkYEvaKAAIIIIAAAgiUtcBj6p0/SP2EymRcqYpbldwjCoFAAAEESkzgfrW3q7KV8gzl28raYhstGKz8QTlQ6YEzKoo3aFlJCsyrVq+v9Ado/SUP/qbhTzXvp+Y9p/I65dHKzZSLK+sUCy64YFhvvfWCB5x54JkHUY4aNSp89tlnYdq0aWH8+PHh/vvvDxdddFE44ogjwlZbbRU8qG3++eev0/HYCIGGFvBr1a9Zv3Z79uxZ9Vr2a9qvbb/G/Vr3a96vfb8H/F7we8LvjXq01e9Jvzf9HvV71R+s93vX7+FHtV+/pz0w0+9x/nYQCIEAAggggAACCJSwgL+0aX+13/d941X+qPT/Q/aXNPn/FzTVvJ90Pp/KXMJPqNxPG9ys/ECZVbASAggggAACCCCAAAIIIIAAAgiUvwA9RAABBBBAAAEEilGAD8AU42+FNiGAAAIIlLIAbUegFAQ+VyP9LeSXqEzG4aoYq9xASSCAAAIIlJ6Az/EXq9nrKjsrb1H6aRMqasSCqjlS6YEzb6o8Xbm8kkAgV4EltcEOSg/uvVPlG8rflf5wrp900kvTOytXVOYcHijmAWN77bVXOP3008PAgQODB5R5YNnPP/8c3njjjdggys6dO4cVVlgh5+OwAQKlKODXul/zHkDsgcQefOn3hN8bfo/4veLBl37v+D3k95LfU3Xsq9/Du2hbv6fvUOn3uN/rfs973ueA7VW/hLISgj4igAACCCCAAAKlLOD7t0/UAT8R5m6Vxylr+wIND67cRMsJBBBAAAEEKlGAPiOAAAIIIIAAAggggAACCCCAQPkL0EMEAgMseREggAACCCCAAAKVK+APRvupUsmBNxuJxIMsu6skEECgLAToRIUKeOCkB1C2VP+PUI5S1hYekOmBmR6g+U+ttLeSQCCTgJ9s10ULPJBqmMoPld8on1BeqDxQuZ4ypcw6mjVrFtZdd93QtWvX9CDKZ599NkyePDl4oJgHjD3wwAPh4osvDkceeWTwgDIPLMv6AKyIQAUK+D3i94oHX/q94/eQ30t+T3nwpd9jHrBcPfjS70G/F3Ok8v9f9nveT7T0OeBJbf8fpc8N96r03xzbqVxMSSCAAAIIIFAsAv4ygDWLpTH5bQd7QyBrAf8/4JWyXjuEXNbNYbesigACCCCAAAIIIIAAAmUusLH658+f8CWvgshfsCcEEEAAAQQQQAABBBDIt4A/AJPvfbI/BBBAoH4CbI0AAggg0JACfspUex1wjDIa/lbyIaq4XEkggAACCJS2wG9q/mDlNsq1lR4AM1llbbGnFtyv9FMsLlXZTklUpoAH526rrvvppveonKj8VvmU0q+jbipXVWYd88wzT1h//fXDwQcfHPy0vREjRoRPP/00/PLLL+HNN98MDz74YHoQ5dZbbx1atWqV9b5ZsQQFaHKjCXjwpd9jHrBcPfjS70G/F/2e9HvT79GDDjqo6j3r926OjfW5YV9tc5HyaeV3yg+UPpecptLnlhYqCQQQVBBoVwAAEABJREFUQAABBBpDwPex7+nAfym/VPoLAVQQCFSUwMtz6O33WjZc6ffGZiqbKH0fp4JAAAEE6iDAJggggAACCCBQiQILqdNXK/1ZlE1U3qYkEEAAAQQQQKCcBegbAgggUOICDLAs8V8gzUcAAQQQQAABBPIg8Lb2salykDIZf1fFM8rWyooOOo8AAgiUicC76kcfpZ88sYdKP4FQRcZYRrWnKl9Xvqg8RrmwkihfgQ3UtWOVtyvfV/pDtb4P8NNN99P8asqsY6WVVgq77rprOOOMM8Kdd94Z/OS8mTNnhvHjx4ehQ4eGXr16hZ133jmsuOKKWe+TFRFAoPACfk/6ven36B133FH1nvV71+9hz/s97fe23+M5tmZ1re9zySUqfW75QaXPNT7n/E3TPgepIBBAAIHGFeDoFSGwVqSXy2r6TyWBQKkKLK6G761so8wlXoqs7C9h8hfx+Z5sXdV7n7ur9H3baJW/KwkEEEAAAQQQQAABBMpKgM4UVGB77d1fbHSCyurPKPtL9w7VPIEAAggggAACCCCAAAIIFKVA9R8vRdk4GlVnATZEAAEEEEAAAQTqInCUNvo/ZTL8P7rHqtIfqlFBIIAAAgiUicAj6ocHuiyt0gPqX1NZW2yuBTcqPeDOTzjuommi8QXq0wI/OW5H7eBc5ZPKn5T/Vl6vPES5hjLr2GijjYKfhHf99deH559/Pnz//ffhk08+CcOHDw8XXnhhOPDAA8N6660XUqlU1vtkRQQQKB6BVCpV9R72Ey39nvZ72+9xv9f9nvd73+cAnwtybLXPNT7n3KDtfA7yuehJTfvc5HOUz1WaJRBAAAEEEMirQHSApXc8wT9IBEpEwF9a0UNtHaj0lyh9q/J+pf++V5F1+J7L2yyvLfwlTAervEnpL+NTQRSZAM1BAAEEEEAAAQQQQKAUBJZQI4cq/ffGCiqTsWiygnkEEEAAgZgAMwgggAACCCDQiAIMsGxEfA6NAAIIIIBAZQnQ2xIR8KCKLdVWP0lGRTqW1NTDyjOVBAIIIIBAeQl8o+5cqdxY2Unpa8FUlZliPlV2Vz6l9DfP+rqwsqaJ4hdYU008TOkPzI5X6SfHPa7yLKW/STjrp5NusMEGoWfPnuGGG24Ir7zySpgxY0Z49dVXw8CBA8Oxxx4bttxyy9CyZcvAfwggUP4Cfq/7Pe/3vs8BPhf4nOBzgwdd+lzhc0YOEj4X+Zzkc5PPUT5X+Zzlc5fPYT6X5bA7Vm0cAY6KAAIIFL1A20QLGWCZAGG2aATmVUs2Up6k9CDKr1V+oBysPFIZfS1vpflc4gutPEz5pZJAAAEEEEAAAQTqIMAmCCCAQEzAX9riv69dxhZo5hWlv2zvWpUEAggggAACCCCAAAIIlJRA5TSWAZaV87umpwgggAACCCCAQLYCL2rFDsr7lMk4TxWu55sFBUEggEAZCNCFpMDLqvg/pUfH+YliT2i6tvAgF18XPtIKI5QHKoniEVhHTTlO6Q/M+kO4HhD7D80frVxfmVW0a9cu9OjRI1x33XVh9OjR4ddffw3//ve/wy233BL+9re/hQ4dOoT5558/q32xEgIIVIaAzwk+N3jQpc8VPmf43OFziM8lPqesv37WpyGjeWWfu/6hGZ/LvlJ5r9LnOJ/rNEkggAACCCCQtUBzrbmssjp+08QkJVHuAqXXv63V5P8qX1X6S5H2Vrm0srbYtLYF1COAAAIIIIAAAggggAACBRRYSft+VuknV/oJlppMx0+aOlbpL3idqJJAoPACHAEBBBBAAAEEEEAAgToKMMCyjnBshgACCDSGAMdEAAEEGlDATy7bV8fzk8lUxGIfzY1T+kmXKggEEEAAgTIU+Et9ukO5k3J15TnKD5W1xc5acKfyO+U1yvZKomEF/OSSY3TIu5R+EslbKq9TdlPO6UO4WjwrlllmmbDnnnuGiy++ODz//PNh+vTp4fXXXw+DBw8Oxx13XOjYsWNYYIEFZq3MTwQQKKhAue3c5w6fQ3wu8Tll/PjxVecYn2t8zunatWvwOSjLfi+j9fy3is9xPtf5nOdznwdh+lyoxQQCCCCAAAK1CqybWOKnASaqmEWgKAT85JdmWbTkc61zt7KXMpv1tRqBAAIIIFAsArQDAQQQQACBEhfw/4/1l+L5C2KSXRmuijbKG5X+d0cVBAIIIIAAAgggUJkC9BoBBEpDgAGWpfF7opUIIIAAAggggEBjCfTXgfdQfqOMhgfbPK8KP+VMBVHBAnQdAQTKX8ADK89VN33u31GlB17W9g+hi2n58coxyrHKE5SLK4n8C6yhXR6h9DcCT1b5rtL/SH2AyuWUcw0/Qe7oo48OQ4YMCe+991746quvwj//+c9w+umnhy233DI0bdp0rvtgBQQQQKCuAj7H+Fzjc86DDz5YdQ7yucjnpGOOOSb4HJXlvn3O87nvJq3vc+GnKn1u9DnS1y7NEggggAACeRAol12sleiIB7ElqphFoCgEvlYrJimj4b/F31aF73sOUuknxbRSeaDyWuV0JYEAAggggAACCCCAAAII1Ecgl239N/WriQ2maN5fkLe7yq+UBAIIIIAAAggggAACCCBQEgIMsCyJXxONzJ8Ae0IAAQQQQACBOgg8om38JLJnVCbDH9wZlKxkHgEEEECgbAWeVM8OUbZUHqd8WVlbbKIFVyu/VfppGruoJOou4IGq+2vzW5UfK99X+hp8sEp/oFZF7bHIIouE7bffPpx99tnh8ccfDz/88EPwE+Ruuumm0L1797DmmmvWvnFJLqHRCCBQigI+F/mcdOONN1ado3yu8jnL5y6fw3wuy6JfK2odnxt9jvRTyT7S/GClz6E+l2qSQAABBBCoYAE/XSPafT9pIzrPNAL5EvC/w2+gnfmLh4ap9JMmc/0Wm6e13b+UFyt3U/pv8XVV/k3pJ3j7y3Y0SSBQyQL0HQEEEEAAAQQQQKCRBfz/Yqu/7MX/huV/cLqvkdvE4RFAAAEEyk6ADiGAAAIIIFB4Af/DTuGPwhEQQAABBBBAAAEEahcojSV+CkwXNfVyZTL8ZBg/qcwf7kkuYx4BBBBAoDwFpqpbNyg7KTdSXqn8RllbeFDLo1rogYHnq2yjJOYu0FGrnKV8UVk9UPVwTbdWzjEWXnjhsOuuu4ZLLrkkjBkzJkydOjU8+eST4Zxzzgk77rhjaNGixRy3ZyECCCBQDAI+V/mc5XOXz2E+l/mc5nObz3E+12XRzpW1Tg+lB/v7XOpzqs+tPseqmkCgAQU4FAIIFIMAT7Asht9CebahqbrVWdlP6S8n+lHlv5X+4qFuKpdXbqbMJTyQcnNtcIbSf1P7b3FNEggggAACCCCAAAJFLUDjEKgsAX+W5Gh1eRtlTyV/twiBQAABBBBAAAEEEEAAgdITyHmAZel1kRYjgAACCCCAAAII5FHgVO2ru/J3ZTT8hMuxqvC3E6ogEEAAAQRKXSCH9vsDo3/X+ksr91M+oqwtPDDQHzadoBX8JI7DVM6vJGYJLKfC19k7VE5Rjlaeq/QHalXUHgsuuGDVwMkLL7wwjB49Ovz0009h+PDh4bTTTgvt2/syXfu2LEEAAQRKScDnNJ/bfI7zuc7nPJ/7PBDT58Is+uJzqs+tPsf6XOtzrs+9PgdnsTmrIIAAAgiUuEDyCZb+26TEu0TzG1FgCx37MqXvK/zEllGa9pcKba9yYWUych1gmdy+IPPsFAEEEEAAAQQQQAABBBCop8BQbe+/h1QQCCBQrAK0CwEEEEAAAQQQQGDOAgywnLMPSxFAAAEESkOAViKAQMMK3K7DeaTGqyqj4W9p9/84vyRayTQCCCCAQEUJDFNv91CuqOyjfEdZW2ynBf9Q/qC8SekPpqqouNhKPb5A6S8q+ELlEOVByqWUtcYCCywQunTpEvr37x9eeOGF8PPPP4fHH388nHHGGaFjRx7KViscCxBAoNQFarTf5zyf+3wO9LnwxRdfrDo3+hzZpEmTGusnKnyu9TnX594vtMznYp+TfW7WLIEAAgggUGYCvjD4S1+i3XovOsM0AjkK7Kv1T1Fm+0cYAyyFRSCAAAIIIJCFAKsggAACCCCAAAIIIIAAAggggED5C9BDBIpKgAGWRfXroDEIIIAAAggggEDJCIxXSz3I8laVyThNFU8oV1ASCFSwAF1HoKIFPlPvL1Suo9xGOVj5qzJTLKTKo5UvKH198XWknJ8iNq/66UGoA1V+qXxO6cGom6icY2y44YahV69e4ZlnngnTp08PTz31VOjbt2/YYotKHZs6Ry4WIoBAhQpsvvnmVedGnyN//fXXqnOmz50+h2ZB4nOxz8k+N/sc7XP17tqO/48uBAIBBBAoA4FF1Ac/ufgtlY6P9OM3ZT2DzStY4F9z6ftMLR+nvEK5l/JAJYEAAggggAACCCCAAAIIFLtAy2JvYOO0j6MigAACCCCAAAIIIIBAOQvwwZBy/u3SNwRyEWBdBBBAAAEEchf4S5v0VJ6kTMYOqvCHh3ZRSSCAAAIIVLbAKHX/COViyiOVHrSiImOsr1o/CdlPEXtA0/4AqoqSD/f9UPVimPK/yoeUtlhWZa2x+OKLh/333z8MHjw4TJ48Obz22mvhoosuCttuu21IpVK1bscCBOYowEIEKkgglUpVnTN97vQ51OdSn1N9bvU5di4UPkf7XP2w1pum9Dnc53Kf0zVLIIAAAgiUoMC3avMhyvWUvqHeSSWBQFSgdXQmi+kXE+tM1/zTynOV2yo9qNdfUuenXP5T898pCQQQQKBhBDgKAggggAACCCCQu4AHVg7VZm8oF1ASCCCAAAIIIFDsArQPAQQQQCBvAgywzBslO0IAAQQQQAABBCpW4Gr1fGvlJGU0ltHMo8reyjoFGyGAAAIIlJWAP2h6i3rka8a6Ki9Sfq6sLTy40oMsPdjSgy79Ieja1i3G+pXVqOOVTyr9IdrbVHZTNlPWGh07dgxnnXVWePHFF8O3334b7r777tCjR4/QqlWrWrdhAQIIIIBAdgI+l/qc6nOrz7E+1/qc63PvXPbgc7fP4T6X+5zuc7vP8T7Xz2VTFiOAQDYCrINAIwl80EjH5bDFIeDBjzurKQOULyj9ZXL+ILEmsw7/vTpEa3sApQdSLqjp7ZXnKJ9V+u9gFQQCCCCAAAIIIIAAAghYgCxqgYPUOv+dfLBK/6PUWSoJBBBAAAEEEEAAAQQQQKBiBBhgmb9fNXtCAAEEEEAAAQQqWcBPI/OHiPxN7EkHf0jpHlU2VxIIIIAAAghY4G398AB8/wPtnpq+T1lbLKcFpyn9bbn+0OvRml5I2Vgxp+OuroVnKMcoP1Jeo/SHa1VkjpYtW4ZDDjkk3HHHHWHKlClh9OjR4dxzzw2bb7555g2oRQABBBDIm4DPtT7n+tzrc7DPxT4n+9w8l4P43O5zvM/1Puf73O9rwFw2YzECCCCAAAIINKKAvwxufx3/OqX/vvxB5Qil/zbdQqVjUzLPX+YAABAASURBVP1oqswlDtfKVyjHKYnyEqA3CCCAAAIIIIAAAghUgsAK6qS/UO4OlUsoq8P/Nrdm9QwlAgggUMYCdA0BBBBAAAEEEKgSYIBlFQM/EEAAAQQQKFcB+oVAgwp8r6P5aWP+hnZNxmI/zY1VdlISCCCAAAIIRAUe1sy+Sn/Y1U/9eF3TtYU/9HqTFvqDsP9Qua2yscODRE9SI15U+pt9L1TpLx1QkTlat24d/u///i888cQT4fvvvw+33357OOigg8JSSy2VeQNqEUAAAQQKLuBzsM/FPif73OxztM/VrXXOnsvBfc73ud/XAF8LfE3wtWEum+V7MftDAAEEEEAAgVoE/CHhT7TsK+XdyuOU6ykz/Tv5fKrvqCQQQAABBBBAAIEiFaBZCCCAQF4F/P8y39ce/YVyKmLxreaWVBIIIIAAAggggAACCCDQ4AIcsDEEMv3DUWO0g2MigAACCCCAAAIIlI/AueqKB1p+pzIabTXzL+XflAQCCFSyAH1HILPAFFX7qR8bqtxMeaPyJ2WmmF+VhymfUU5Q9lW2VjZU+Bt8j9bBnlJOVl6pnOMjJ9dff/3Qt2/f8PLLL4ePP/44XHvttWGHHXbQZgQCCCCAQDEK+Bztc7XP2T539+vXL7Rr125uTfW1wNcEXxue1srHKPkQkhAIBBBAAIEKFSiObvtvzJWyaMovWmeU8k8lgQACCCCAAAIIIIAAAgiUs4A/uzFOHfT/y1xQZTRmauZS5WrKl5QEAnMXYA0EEEAAAQQQQAABBMpAgAGWZfBLpAsIIFBYAfaOAAIIIFAngX9qqw5KfyhJRSxu0JwHzaggEEAAAQQQyCgwWrXHKlsquys9kFFFxmij2v7Kj5WPKvdXFiKaa6duyyMq/6P0kzS7qKw1ttpqq3DppZeGCRMmhPHjx4f+/fuHTTfdtNb1WYAAAo0rwNERqE3A5+7zzz8/vP7661XndJ/bfY6vbf3/1W+n0n/3fKNyuNLXEF9LNEkggAACCCCAQAMKvFDLsfx3nf8f5ila3l65iHIb5fNKAgEEEECgjAXoGgIIIIAAAhUs0ER9P0/5hnJjZTLGqmJ95elKfwmNCgIBBBBAAAEEEChNAVqNAAII5CrAAMtcxVgfAQQQQAABBBBAIFuBSVrRH0q6WmUyjlGFB8+spZLIXYAtEEAAgUoR8JNDbldn/ajHNVT6H319fdFkxthFtXcrv1VepdxEWd/YVTu4S/mjcohyN2WtsfXWW4frrrsufPnll+G5554Lp556amjTxmNAa92EBQgggAACJSTgc7rP7T7H+1zvc37nzp3n1gNfS4ZopalKX1M8r0kCAQQQmKsAKyCAwCyBpVR0U16j3FKZSzz3v5XfV3mb8mjl2krvcy+VVyj95JY/VBIIIIAAAggggAACCCCAQGMINNQx/08HOlM5vzIa/v+WR6rCX6L9rkoCAQQQQAABBBBAAAEEEKg4AQZYVtyvvDE6zDERQAABBBBAoMIFTlL/eyo9SEZFOjpqyt+AWKgnjWn3BAIIIIBAGQlMVF/OVq6m3Fl5p7K2WFwLTlT6OvOKyuOViymzDX8BQPVTMf3UsQO04bzKjOEnm1122WXh448/Ds8++2w47rjjwrLLLptx3fKupHcIIIBAZQn4XO9z/qhRo8JHH30U/GRLXxPmoOD/H+9riq8tH2u9C5S+5qggEEAAAQQQQCAi4OvjUZr3F+58oHKKcpjSf9vtpDKXGKGVPZjS33xzmKYHKvnAsBAIBOouwJYIIIAAAggggAACJSpwndr9obI6/tKEvxhuVZW3KAkEEEAAAQQiAkwigAACCCBQWQL+QEdl9ZjeIoAAAggggAACFiAbWuBWHbC9crwyGgtpxk8au1AlgQACCCCAQLYCj2vFg5UeNOkP2HoQpWYzhr9t1085+U5LPSjTgzM1WSMWUE0P5UjlO8q+ytbKjNGuXbtw/vnnh3fffTe8/PLL4ZRTTgmtW7fOuC6VCCCAAALlL7DyyitXPbXY1wRfG3yN8LViDj33RaOPlvua42tPT003VRL5FmB/CCCAAALFLjCfGui/205V+ZDyP0pfH29WeYhydWU0No/OZDH9X63jfaogEEAAAQQQQAABBMpWgI4hgEA2AjO00kFKD6x8X6X/vjpcpf8NTQWBAAIIIIAAAggggAACCBS5QAGbxwDLAuKyawQQQAABBBBAAIGYwGua8yDL21Qm4wxVjFDyuC8hEAggULkC9DxngR+0hb9tt6PKTZRXKef0wdkDtdzXm0kqz1OuoeysHKT8XjlYuY0yY7Rp0yb07ds3/Pvf/w6vv/566NevX2jbtm3GdalEAAEEEKhcAV8bfI3wtcLXDF87fA2Zg4ivPf6GeF+LfE3aeg7rsggBBBBAAIFyE/CX4PhLcy5Vx/ZQLqGcU2yqhR6UqaJ0g5YjgAACCCCAAAIIIIAAAo0kMFbH3V7ZRjlaSSCAQAEF2DUCCCCAAAIIIIBA6QgwwLJ0fle0FAEEECg2AdqDAAII1EXgd210mPIUZTL8YSr/z/wdkwuYRwABBBBAIAuBV7XOycqllPsrhytri1W04Eylv513lMojlAsqa0SzZs3CEUccEZ599tkwYcKE0L9//7DBBhvUWI8KBBBAoIwF6Fo9BHzN8LXD1xBfS3xN8bWlll02U72vSc+qfEvpv5taqiQQQAABBBAoZ4GXsuzcZ1rvbuVJSgZYCoFAAAEEEEAgzwLsDgEEEECgcgSeqZyu0lMEEEAAAQQQQACBhACzCCBQiwADLGuBoRoBBBBAAAEEEECgoAJXaO9dlJ8oo7GCZh5Xnq4kEKiDAJsggAACVQL36ufuytbKvsoJypxim222Cbfcckv4/vvvw6BBg8LWW/MwsZwAWRkBBBBAoIaAryW+pvja4muMrzU1VppdsY4mL1N+o7xJ2V5JIIAAAgikBXKaWFxrH6/cVenza8YvV9EyIj8Cq+a4m++1/nvKZLypCl8D91O5vHJF5YHK65W/KgkEEEAAAQQQQAABBBBAAIGyF6CDCCCAAAIIIIAAAggggEDDCDDAsmGcOQoCmQWoRQABBBBAoLIF/K2I/pDwIxkYLlbdHcqmSgIBBBBAAIG6CnyqDQf8L8ernGO0bt069OnTJ7zzzjth5MiRoWfPnqFpUy5Fc0RjYXYCrIUAAghEBHxt8TXG1xpfc3zt8TUoskp00k/oOloVY5R+suVBKgkEEEAAgdwENtDq1yiHK/2E4CdVEvkT8BemddfublP6KZMfqvSgVhVZx3Na81/Ki5QeCNtC5frKvymHKb9UEggggEDxC9BCBBBAAAEEEECgcQT8N1TjHJmjIoAAAgggUIkC9BkBBBBAoCwFGGBZlr9WOoUAAggggAACCNRdoIG3/I+Ot4eyvzIZ/uDwOFV2UBIIIIAAAgjkKuCnm5yrjT5XDlW2U2aM/fffPwwfPjx8/PHH4YILLghrrbVWxvWoRAABBBBAIN8Cvub42uNrkK9FvibN4Rh+nLK/iMbXNl/jfK2bw+osQmDOAixFoIIEkjf471ZQ3wvR1SW10/2VA5UfKj2ocojKQ5UebKkibOEfOaQHUm6u9XsrRyinKgkEEEAAAQQQQAABBBDIgwC7KGsBf6H1O+qh/z5TQSCAAAIIIIAAAggggAACCNRVoNQHWNa132yHAAIIIIAAAgggUFwCZ6o53ZTJD0+to7pXlEcqCQQQQACByhXIpecefHK3NvhUeZZyeWWNWG211UL//v3DlClTwt133x123dUPSamxGhUIIIAAAgg0mICvRb4m+do0YMCA4GtVLQf3tc3XOF/rfM3rXMt6VCOAAAIIzBJoO6tI/5yQnmIiWwFfa67Tym8rv1H6+uP/X7eqpjNFp0yV1CGQhQCrIIAAAggggAACCCCAwNwF/MTKm7WaP0vhLxXyZy120TyBAAIIlIoA7UQAAQQQQAABBIpOgAGWRfcroUEIIIAAAqUvQA8QQKCOAvdrO3/D4osqk+FvXPSHuJL1zCOAAAIIIFAtsJcmRiqfVfppKipqxk477RTuv//+MHHixNC3b9+w1FJL1VyJGgQQQAABBLISKMxKvjb17t276lrla5avXXM4kq95o7Tc10BfCzVJIIAAAggkBPxh02gVT7CMamQ33VWrHadcW5lNLJPNSqyDAAIIIIAAAgiUhgCtRAABBIpK4FC15gPlUcqUsjpu1cSiSgIBBBBAAAEEEEAAAQTqJMBGlS7AAMtKfwXQfwQQQAABBBBAoLgE/A8BW6pJmQZT+kNcL2jZGkoCAQRyFWB9BMpXoKe69m/lA8ptlDWiefPm4cQTTwxvvvlmeOyxx8Lee+9dYx0qEEAAAQQQKEYBX7N87fI1zNcyX9Nqaaevgb4W+proa2Mtq1GNAAIIVKRAZT3BsjC/Yv8/udr2PEMLXlZeotxduZjSH/hVQSCAAAIIIIAAAggggAACCORJYE3t51/K25RLKqPxu2ZuUf6qJCpFgH4igAACCCCAAAIIIIBAXgUYYJlXTnaGAAL5EmA/CCCAAAIVL3C8BPyNiypisYXmxim7KQkEEEAAgcoVaKqun6r8WOl/MN5AZY3YcMMNw/XXXx/+85//hKuuuiqsu+66NdahAgEEGleAoyOAQHYCvob5WuZrmq9tvsbVsqWvib42fqTlvlb6mqlJAgEEEKhYgcXV8+gHT6dp/jNlJUdndX4nZS7xfGTlnzT9pLKv0vtaQGUnZS/lcOUPSgIBBBBAAIGYADMIIIAAAgggUGcB/83VX1u/qfTfXipiMV5zGyn9N9pvKgkEEEAAAQQQQKDRBDgwAgggUMoCDLAs5d8ebUcAAQQQQAABBMpbYJC6t6nyLWU0FtHMMOX5yoYMjoUAAggg0PgCy6gJ/kfkr1VeqmytrBG77757ePLJJ8Nrr70Wjj322NC0KWNLaiBRgQACCCBQkgK+pvna5mucr3W+5tXSkZVV72vlVyp97VxWJYEAAtkJsFZ5CayV6M6ExHy5z7ZUB/1UyYtVjlb+pRylvFCZS3yrlXso/aHdRVXuqBygjA681CyBAAIIIIAAAggggAACCJSMQCk0dBs18j2lB082URmNnzXzd6X/Tkt+pkLVBAIIIIAAAggggAACCCCAQC4CDLDMRauk1qWxCCCAAAIIIIBAWQiMUS/aK+9UJqOfKh5RLqUkEEAAAQTKW8ADKy9XFz1IxP+I7A/0ajYe3bt3D2PHjg0PP/xw2H777eMLy3aOjiGAAAIIVKqAr3W+5vna52tgLQ4tVO9r55cqL1P6mqqCQAABBCpGIDnA8t0y77m/hOZg9fFm5TvK75QPK09XdlRWx/qaWEyZS/xDK/9bSSCAQKMIcFAEEEAAAQQQQACBChQ4Wn3233kqYuEvzllbNVcq/1QSCCCAAAJlI0BHEEAAAQQQQKCxBBhg2VjyHBcBBBBAAIFKFKDPCNRN4Fdt5g+G9VKZjN1UMVa5nZJRgiroAAAQAElEQVRAAAEEECg/AX/g109W+Vxd87fwqojHfPPNF0466aQwceLEMGTIkLDJJpvEV2AOAQQQQACBMhfwtc/XQF8LfU30tbGWLp+i+s+UvrYurrJwwZ4RQACB4hFom2hKOQ+w9GD6j9XfocqjlB5cmlJZW2xe2wLqEUAAAQQQQAABBBDISoCVEECg0AIn6gDTldXhL9E5VDN+suWnKgkEEEAAAQQQQAABBBBAoPACFXIEBlhWyC+abiKAAAIIIIAAAmUgcIn6sKPSg2xUpGMlTT2t9IeFVRAIIIBAbgKsXZQCC6tV5yp9zj9D5bzKWCy55JLh3HPPDV9//XW48sorw2qrrRZbzgwCCCCAAAKVJuBroa+Jvjaec845wdfKDAbzqc7X1skqfa31NVeTBAIIIFC2Ah5kGO3chOhMmU1/lWV/Rmu9/spytlD3agY1CCCAAAIIIIAAAggggECJCXyt9vZTOu7WjzZKf6mOCgIBBGoToB4BBBBAAAEEEEAAgboIMMCyLmpsgwACCDSeAEdGAAEEKl3gSQG0V45QJuMyVdymnF9JIIAAAgiUpsACanZfpZ+udZbKZspYrLrqquHqq6+uGlh51llnhcUX5wFcMSBmEECgXAToBwJ1FvC18eyzz666Vvqaucoqq2Ta14Kq9LXWAy197fU1WFUEAgggUHYClfQESw+cTP4C/1TFq8pLlP7isoVUbqY8UzlRSSCAAAIIIIBA4wpwdAQQQAABBOYmcIVW2E55oPJbJYEAAggggAACCCBQegK0GAEESkCAAZYl8EuiiQgggAACCCCAAAIxAX8b/66quVCZjENVMVa5kZJoMAEOhAACCORF4DTtxQMr/SSVRTUdi1atWlUNrPzwww/DCSecEOaZh/+lEQNiBgEEEEAAgYSAr5W+Zk6aNKnqGupraWIVz7bQD197fQ0+XdMEAgggMAeBklx0glp9ivJa5SPKScpijRXVMH9g9kaVbyk9rSLr+JfW/Evpba9WuYdyMeUmyl5Kf3HZLyoJBBBAAAEEEEAAAQQQQACB0hIY2bDN5WgIIIAAAggggAACCCCAQOUJ8GnEyvud02MEEEAAAQQQQKBcBPqoIwcopymj0U4z45Q9lAQCCCCAQPELHKIm+skpfqLKkpqOxdJLLx0uu+yyMHny5KqBlbGFzCAwJwGWIYAAAgikBTzQ0tfSSy+9NPjaml4we8LX4Is162uyr82aJBBAAIGyEPineuGnfXigpQccarZoYj215FjlMOWXyk+VdyqPUa6j7KTMJUZoZZ/Pvd+TNO0BpVNVEggggEB5C9A7BBBAAAEEEEAAAQQQQAABBBAofwF6iAACCCCAQIEFGGBZYGB2jwACCCCAAAIIZCPAOnUWuEdbtleOVkYjpZnByquUBAIIIIBAcQpspWb5G3dvV7maMhaLLbZYGDBgQPjss8/CKaf4gTOxxcwggAACCCCAQB0ETj311Kpr6wUXXBBatmyZaQ++Jvva7Gu0r9WZ1qGuHgJsigACFS3QSr3vrXxU+ZPyDeX1ym7KZZXJ2CxZMZf5/2r5d0oCAQQQQAABBBBAAAEEGlmAwyMwBwH/P7dmc1jOIgQQQAABBBBAAAEEEEAAgUYQqMsAy0ZoJodEAAEEEEAAAQQQQKBWgQla4g+c3aQyGSeqYpRyVSWBAAIIIJCbQKHWXlk7/ofyOeU2ylg0b948nHPOOcFP2erdu3eYf/75Y8uZQQABBBBAAIH6Cfja2qdPn6qBlr7mLrTQQpl26Gv0c1rga7av3ZokEEAAAQTqKbC6th+g3EW5sHJu4SdRZrPe3PbDcgTmJsByBBBAAAEEEEAAAQQQKLzAojrEIKU/v9BfJYEAAgg0tADHQwABBBBAAAEEEJiDAAMs54DDIgQQQACBUhKgrQgggED4mwycKmLRWXNjlV2VBAIIIIBA4wn4/0Gco8N/pDxMWSP8VC0PrDz77LNDLYM9amxDBQIIIIBApQnQ33wJ+Frra+5nn30WfA2uZb++Zk/SMl/D51VJIIAAAgjUXWC0Np2pnFP476XbtcKRyrWVfiqlCgIBBBBAAAEEEKg0AfqLAAIIlJXAXuqNvzj6CJUp5cnK9koCAQQQQAABBBBAAIEKF6D7CBSPgD/cWDytoSUIIIAAAggggAACCNRPwE+x9NMs/Y8T0T0tppkHlf5QsAoCgQYS4DAIIFAt0EMT/qDw2SprxL777hvefvvtcOmll4aWLVvWWE4FAggggAACCBROwNdeX4N9LfY1OcOR/KEvX8M90NLX9AyrUIUAAghUpMCa6V5nN/GrVvu3Mhqev04V+yiXVq6q7K68RfmekkAAAQQQQAABBBBAAAEEEChdgWXU9IeUDyiXVVaH/3/bzdUzlCUkQFMRQAABBBBAAAEEEECgbAUYYFm2v1o6hkDuAmyBAAIIIIBAmQj4aQD+tsd7MvTHHwr2QEsPuMywmCoEEEAAgTwLrKX9PaIcrFxJGYtNN900jBgxItx7771h7bX9cJbYYmYQQKBAAuwWAQQQyCTga7Gvyb42+xqdYR1fy31N97Xd1/gMq1CFAAIIlLVAR/XuNKXPg9+r9ADIJVXmErdp5fOVOygXVm6kPF7pD9t+o5JAAAEEEEAgbwLsCAEEEEAAAQQaTcADKI/S0f134x4qkzFKFXsqCQQQQAABBBBAoN4C7AABBBBAID8CDLDMjyN7QQABBBBAAAEEECiMQF33Ok0bHqDso0xGV1WMU26tJBBAAAEECifQW7t+R7mbMhbLLrtsuPHGG8PLL78cdt5559gyZhBAAAEEEECgcQV8bfY12tdqX7MztMbXdl/jfa3PsJgqBOokwEYIFJvAgmpQF+W5ymeVPyv9pV6XqPR5sKVKR2f/yCFv0LpnKZ9STlMSCCCAAAIIIIAAAggggEAlCVRCX1dRJ/33480qF1VGw1/Wc7gqtlF+qiQQQAABBBBAAAEEEEAAAQSKRIABlnn9RbAzBBBAAAEEEEAAgSITuFDt2VX5lTIa/kcNfzjuxGgl0wgggAACeRHwB4zHaE8DlDWid+/e4aOPPgrHHHNMjWWlU0FLEUAAAQQQKH8BX6t9zfa1u5be+lrvaz5fXlMLENUIIFCSAn9Tq19TekClB0F6MKTPcx5wqeoasVWNGioQQKCMBOgKAggggAACCCCAAAJZC8yrNf0F0P5isk01nYx7VbGmcoiSQAABBBAoKgEagwACCCCAAAIIhMAAS14FCCCAAAIIlLsA/UMAgREiaK98UpmMq1Rxq5L7YiEQCCCAQD0Fmmp7n1dHqfR5V8Xs2G233cI777wTBgwYEJo29aqzlzGFAAIIIIAAAnkQKMAufM32tdvXcF/LMxzC13x/eY3vAbjAZwCiCgEESk5gebV4Q2U28aZW+kRJIIAAAggggAACCCDQcAIcCQEEilWgiRp2lDL5/8g+V90Oyv2V3yoJBBBAAAEEEEAAAQQQQGDuAqzR4AJ8kLzByTkgAggggAACCCCAQCMI+B8tdtRxL1Em43BVjFW2UxIIINBAAhym7AT2U4/eU56ojMWSSy4ZBg8eHB555JGw1lprxZYxgwACCCCAAAKlIeBruK/lvqb72p6h1b4H8L2A7wkyLKYKAQQQKBmB52tp6a+qf0Hpp/furHIR5frKy5TEHARYhAACCCCAAAIIIIAAAghUiMB09fNgZXX8pYnrlW2UTykJBMpagM4hgAACCCCAAAIIIFDqAgywLPXfIO1HAIGGEOAYCCCAAALlI9BLXfE/avhDcZpMx0aa8iDL7ioJBBBAAIHsBfz/FfyPw/dok5WUsTjiiCPChAkTQo8ePWL1zCCAAAJFKkCzEEBgLgK+pvva7mt8hlV9L+B7At8bpDIspwoBBBBoKIFmOtA2yrOVpypziX/9b+WfVD6m7KPcQul9bqWyr/Jx5X+VBAIIIIAAAgiUpgCtRgABBBBAoFACL2nHA5UTlZ2U/6f8WUkggAACCCCAAAIINLwAR0QAAQRyEvAHIXPagJURQAABBBBAAAEEEChxgTvV/vbKMcpozK+ZIcrLlSUQNBEBBBBodAF/uHi8WnGsMhZrr712ePTRR8OgQYPC4osvHlvGDAIIIIAAAgiUtoCv7b7G+1rva36G3vje4A3V+15BBYEAAvUTYOssBPxHx95az/9Px1+g9YumRyrPUXqA5IEqsw1vu6ZWXlS5i/JCpT8gq4JAAAEEEEAAAQQQQAABBBBAYK4C/qKfNbTWK8ocglURQAABBBBAAAEEEEAAAQQaU4ABlo2pX0nHpq8IIIAAAggggEBxCbyl5myqHKRMxt9V8bTST19RQSCAAAIIZBA4U3XPKddVxqJv377h7bffDrvs4s8ixxYxUwkC9BEBBBBAoGIEfK33Nd/X/gyd9j2C7xX6ZVhGFQIIIFBfgdW0g8OVg5XvK79V3q/0/9PZRGU0WmrmSmUu8UEuK7MuAgggUJECdBoBBBBAAAEEEECgNoH/1raAegQQQAABBEpOgAYjgAACCCBQQQIMsKygXzZdRQABBBBAAIG4AHMISOAo5fHKZGyninHK3ZUEAggggMBsAX/j7lOaPU8Zi3bt2oWXXnop9O/fP1bPDAIIIIAAAgiUt4Cv/b4H8L1Ahp6erzrfO/geQpONExwVAQTKSmA+9cZfnHWryh7KbM4v32g9AgEEEEAAAQQQQAABBMpcgO4hgAACCCCAAAIIIIAAAggggED5CxSqhwywLJQs+0UAAQQQQAABBBAoFYHr1NAtlcmnEyypuoeVPHFFCAQCCDSYQDEf6Ag17g1lF2UsTjjhhPD666+HzTbbLFbPDAIIIIAAAghUhoDvAXwvcPzxmb6/JvjewfcQPStDg14igECBBWZq/2OUuYTPQbmsz7oINIQAx0AAAQQQQAABBBBAAIHiF1hKTbxASSCAAAJ1FWA7BBBAAAEEEEAAgRIRYIBlifyiaCYCCCBQnAK0CgEEECgbgRfVk/bK+5XJ8BNX7lPlokoCAQQQqFSBa9XxQcqmynQss8wy4b777gtXX311uo4JBBBAAIFyFKBPCGQncM0111TdG/geIbGF7yFuUd01SgIBBBCor8C/MuzgK9UNU56gfEwZjZejM0wjgAACCCCAAAII1CZAPQIIIIBAROBITb+v7KM8TEkggAACCCCAAAIIIFAmAnQDAQQyCTDAMpMKdQgggAACCCCAAAKVKDBVne6mPFOZjH1UMVa5hZIodgHahwAC+RRYUTt7Rvl/ylh069YtjB8/Puyzj0+RsUXMIIAAAggggEAFC/jewPcIvlfIwOBHXD6t+lZKAgEEKlegtbq+v/J65ZtKT6vIOvxFWe+GEG7WFv6Q65oql1Pup/SXw/gJI5pMx7vpKSYQQAABBBBAAAEEEEAAAQQQmLPAKlr8gnKgsoXScal+VE9rkmhQAQ6GAAIIIIAAAggggAACCDSAAAMsGwCZQyAwJwGWIYAAAggg1gu2aQAAEABJREFUgEDRCfRXi/ZQfqOMxhqa8T+k1BhkpHoCAQQQKEeB7dUpP+llW5Wx8NOphg0bFpZeeulYPTMIIFC7AEsQQACBShLwPYLvFXzPkKHf26nuFaXvNVQQCCBQ5gIp9W9d5bHKu5STlR8r71a6zsu21nQu8YRWXlt5jPI25QfKaHif0fkJ0RmmEUAAAQQQKKQA+0YAAQQQQACBkhbordZPUm6hjMYSmjldSSCAAAIIIIAAAlUC/EAAAQQQKD8BBliW3++UHiGAAAIIIIAAAvUVYPsQHhFCB6Wf2qYiFn4Sgr+tMlbJDAIIIFBmAieqP08q/RQYFbNi7bXXDmPGjAnHH++HT82q4ycCCCCAAAIIIFCbgO8ZfO/ge4jEOr7H8L2G7zkSi5htQAEOhUChBFbSjvsoRyinKt9UXq88QNlKmYytkhX1mPf+F4hsP03TXysJBBBAAAEEEEAAAQQQQKBSBej33AXaaRX/7TpAZTJ+V4Xrz1NJIIAAAggggAACCCCAAAIIlKlAGQywLNPfDN1CAAEEEEAAAQQQaGyBT9SALsorlMk4UhVjlMknIqiKQAABBEpe4Cb14CplLPbZZ5/w8ssvh/bt28fqG26GIyGAAAIIIIBAKQr43sH3EL6XyNB+33P43iPDIqoQQKCEBVZW2y9Q7qxcWDm3WFwrNFfmI9okduIPyCaqmEUAgeIWoHUIIIAAAggggAACCDSYQDMd6TLlq8pM//Y/+n/1fVX+qiQQQAABBPImwI4QQAABBBBAAIHiEmCAZXH9PmgNAggggEC5CNAPBBAoJ4FT1JnDlP5mShXp8AijsZo7SEkggAAC5SCwmDoxUnm0MhZnnnlmuO+++8LCC2fz2ejYpswggAACCCBQ3gL0LisB30P4XsL3FBk28L2H70E8wCrDYqoQQKAEBV5Wm2cqa4sPtOBW5eHK1ZVLKv2kSRX1jraJPbybmGcWAQQQQAABBBBAAIHcBdgCAQTKUcBPrXxHHfPnAeZVGY1vNXOocjPl+0oCAQQQQAABBBBAAAEEKkGAPla0AAMsK/rXT+cRQAABBBBAAAEEshS4Tet5QOVrKqPRVDN3KC9REggUvQANRGAOAv5Qswc2bBNdZ4EFFgh33XVXOO+886LVTCOAAAIIIIAAAnUS8D2F7y18j5HYge9BnlGd70lUEAggUEQC66ktRylzid+08r+U1TFOE5cr91YuoVxT2VM5RPmhMp+RHGA5IZ87L5V90U4EEEAAAQQQQAABBBBAAIG5CnypNfzloyrS8ZemBin9/6iGqiQQKGoBGocAAggggAACCCCAAAL5E2CAZf4s2RMCCORXgL0hgAACCCBQbALj1SAPsvQTFjQZi9M094RyBSWBAAIIlJpABzXYgyv9Tb2anBXt2rULr7zySjjggANmVfATAQQQKIwAe0UAgQoT8L2F7zF8r5HoejvN+57E9yaaJBBAoJEE/HSOXjr2COVU5RvKm5UrK3MJf0vLttpgQaX/f8qpKh9UfqcsZLRJ7JwnWCZAmEUAAQQQQKCRBDgsAggggAACxSbwjRp0srI6/Pfjpprxlwz9qJJAAAEEEEAAAQQQyF2ALRBAAIGSFWCAZcn+6mg4AggggAACCCCAQMMLhD91TD9h4SSVydhBFWOVOysJBBBAoFQEdlJDPZChlcp07LHHHlWDK9u1a5euYwIBBBBAAAEEEMiXgO8xPMjS9xyJffqexPcm/F2VgGG2oQUq5niLqKf+m+AClS8opytfUl6k9PvQyzVZFZ2rfmb/41mt6vQ+NdlgsYuOtK5yV+UJyteUBAIIIIAAAggggAACCCCAAAIZBMI/VPmI0l+ovJ5K/3u/CgIBBBBAAAEEEEAAAQQQQKDSBBhgWc6/cfqGAAIIIIAAAgggUCiBq7XjbZSTlNFYVjN+wkNvlQQCCCBQ7AIHq4GPKRdSpuPwww8PDz30UFhggQXSdUwUuQDNQwABBBBAoAQFfK/hew7feySa73sT/13le5XEImYRQCCPAtdoX35Cpf8m6KPpLZRNlbXFVrUtKLL6X9Set5U+j1yr8j9KAgEEECgPAXqBAAIIIIAAAgggUAiBPbTTy5R/KAkEEEAAAQQaX4AWIIAAAggggECjCDDAslHYOSgCCCCAAAKVK0DPESgjgVHqS3vlP5XJGKCKu5X+YLAKAgEEECg6AT/JZWiyVaeeemq49dZbk9XMI4AAAggggAACOQtku4HvPXwPkmF936v4niXDIqoQQCAPAt9kuY8PtN6NSv9/DhUEAggggAACCCCAAAIIIDBbgCkEEEAAAQQQQAABBBBAAAEEECh/gUroIQMsK+G3TB8RQAABBBBAAAEECiXwvXa8l/JcZTL2V8U4ZSclgQACxS1Qaa07Th2+WhmLAQMGhEsvvTRWxwwCCCCAAAIIINAQAr4H8b1IhmP5nuXYDPVUIYBA/QVG17KLT1X/D+UhyuWVayr9PnxSJYFAqQvQfgQQQAABBBBAAAEEEEAAAQQQKH8BeogAAggggAACCCCAQM4CDLDMmYwNEEAAgcYW4PgIIIAAAkUocI7a5IGWHnCpyXS01dS/lMcoCQQQQKAYBI5QI65TxuLmm28OvXv3jtUxgwACCCDQ2AIcH4HKEvC9iO9JMvT6etX5HkYFgQACEYF5Nd1BeYbyKeXtylzCAyz/1AZfKe9S+n22isrWyh7KO5RfKgkEEEAAAQQQQACBggqwcwQQQACBPApsrn3xb/NCIBBAAAEEEEAAAQSKTYD2IIBAsQswwLLYf0O0DwEEEEAAAQQQQKBUBP6phrZXPqdMxo2qcKoo06BbCCBQCgKHqpGDlLG47777wlFHHRWrYwYBBBBAAAEEEGgMAd+T+N4kw7F9D+On6WVYRBUCFSXQTr39u3K48kflK8oLlV3+lyqyjl+15hrK5ZQHKQcrP1bOOViKAAIIIIAAAggggAACCCCAQPEJLK4m3ap8QXmtci0lUR8BtkUAAQQQQAABBBBAAAEEKkyAAZYV9gunu7ME+IkAAggggAACCBRIYJL2u7XyamUy/E2Zfpqln2qZXMY8AgggUGiB/XSA25SxuOeee8I+++wTq2MGgXISoC8IIIAAAqUn4HsT36NkaLmfzud7mgyLqEKgbAXaqGfHKu9Xfqt8XXm5cldlc2U0ltHMyspcwv8fI5f1WRcBBBBAAIGiFKBRCCCAAAIIIFCxAin1vIfyfeXhSs/Pp/JO5bxKAgEEEEAAAQTKSICuIIAAAgggUEgBBlgWUpd9I4AAAggggAAC2QuwZnkJnKTu9FT+qYxGJ82MU+6vJBBAAIGGEuiqA92jjMXtt98e9tuPMQoxFGYQQAABBBBAoCgEfI/ie5UMjfE9zZ4Z6kupirYikK2APxDqAZXXa4O9lX4ah4o5xmZzXMpCBBBAAAEEEEAAAQQQQACBhhLgOIUXWFOHeFE5WJn8m7md6jZWEggggAACCCCAAAIIIIAAAghkJVDHAZZZ7ZuVEEAAAQQQQAABBBCoZIFb1fkOyvHKaCykmbuVA5QEAgggUGiBrXSAB5WxGDRoUDjkkENidZlnqEUAAQQQQAABBBpHwPcqvmfJcPR/qq6zkkCg3AVmqoMvK+cUP2jhCOUZys2Vw5QEAgggUAcBNkEAAQQQQAABBBBAoGQEmqqlFyvfUmb6oqFXVL+GcoySQAABBBCICTCDAAIIIIAAAgggUJsAAyxrk6EeAQQQQKD0BGgxAgggUHwCr6pJ7ZW3K5PRWxX+EOSyKgkEEECgEAKttNOhylhcf/314YgjjojVMYMAAggggEBJCdDYihHwPYvvXTJ02H9j+V4nwyKqEChagcXUskWVucRziZU/0/zdyuOU6yu9z11V+oOl/1I5Q0kggAACCCCAAAIIIFAeAvQCAQQQqCmwg6o+UJ6unF8ZjZ80c4yyk3KikkAAAQQQQAABBBBAAIFSEKCNCBSJAAMsi+QXQTMQQAABBBBAAAEEylbgd/Wsu/JUZTJ2VsVYpf8hSAVRjgL0CYFGFKgx8OCKK64Ixx57bCM2iUMjgAACCCCAAAK5Cfjexfcwia08uNL3OolqZhEoKgE/LeMwtegm5TvK75TdlLnEk1r5BuUByuWVKyoPVLruTZVEEQnQFAQQQAABBBBAAAEEEEAAgYIKnKu9P6H0/xdSEYtHNNdGebPyLyWBQMEE2DECCCCAAAIIIIAAAgiUpwADLMvz90qvEKirANshgAACCCCAQOEELteuuyg/VUZjBc34H4L8LZuaJBBAAIG8CAzWXjor03HGGWeEk08+OT3PBAIIVLQAnUcAAQRKSsD3ML6XSTS6s+Z9z6OCQKDRBfzvbRuqFScohym/VL6v/IfyaOVaSsc2/pFDjtG6flrlPSq9TxVELQKr11JPNQIIIIAAApUsQN8RQAABBBAoJ4H71Znk4MmvVecvM9pD5VdKAgEEEEAAAQQQqEQB+owAAgggkAcB/4NvHnbDLhBAAAEEEEAAAQQQKJRAWe33GfWmvdLfoKkiFhdr7g5lUyWBAAII1EegrzbuoUzHvvvuGy688ML0PBMIIIAAAggggECpCfhexvc0iXb7nsf3PolqZktToCRb3UGtfko5Vfma8mqlP9i5rMpM4YHBmeqpq7/ACO3CH7R9W+VQ5VJKAgEEEEAAAQQQQAABBBBAoOgE6tygt7TlDcrq8BdvtdGMB16qIBBAAAEEEEAAAQQQQAABBBCouwADLOtul3lLahFAAAEEEEAAAQQQmLPAN1rsb9DsrzIZB6lirNKDMFUQCCCAQM4CB2iL2Pll4403DkOH+vPFWkLkT4A9IYAAAggggECDC/iexvc2iQP73sf3QIlqZhFoMIEuOlJz5dziO63wL+WCSiK/AvNqd6soHWvrx8HKX5QEAgggUH8B9oAAAggggAACCCBQTAK91ZiXlf4CoyNU+guPVBAIIIAAAgjUU4DNEUAAAQQQQKDiBRhgWfEvAQAQQAABBCpBgD4igEBRCpypVu2rTP6jz7qqG6M8UkkggAACuQisqpVvUaZjscUWC7fffnto0qRJuo4JBBBAAAEEEChfgXLvme9pfG/je5xEXwdp3vdCKggEGlTAT638tZYj+u/94Vp2snJ95ZJKP92SgX+CyHP4iSUeZFm92881MU1JIIAAAggggAACCCBQlgJ0CoEKFviv+t5J+bySQAABBBBAAAEEEEAAAQTKWoDONawAAywb1pujIYAAAggggAACCCAQFbhPM35a5YsqkzFQFdcqCQTKVYB+5V/gau0y9jQcD0Bo27atqgkEEEAAAQQQQKA8BHxv43ucRG8W0rzvhVQQCNRJYANt9X/Ku5S5xEytPFbpmK4fTyvPUG6qbKHcXXmV8k3lX0qiMALJP3omFOYw7LWOAmyGAAIIIIAAAggggAACCCCAAALlL0APEUAAAQQQQAABBBAoaQEGWJb0r4/GI4BAwwlwJAQQQAABBAvhyS4AABAASURBVAom8IH2vKXyemUy/OHOZB3zCCCAQCaBU1S5izIdV155Zdhll1hVehkTCCCAAAK1CVCPAAKlIOB7HN/rJNrqGx/fEyWqmUUgo0Bn1fZRPqn00y/+rdJfcnSAyrWVucR5Wtl/1/vLTrbX9MXKMUqi4QSSAyzfbbhDcyQEEEAAAQQQKE0BWo0AAggggAACCCCAAAIIIIAAAuUvQA8RQACB7AUYYJm9FWsigAACCCCAAAIIIFBIAQ+mPCqnA7AyAgggMEtgQxWXKdOxxx57hJNOOik9zwQCCCCAAAIIIFBuAr7X8T1Pol++J/K9UaKa2QoXaKn+76a8RDla+ZtylPICpQdENlcZjc2iM1lMj9Q6LyoLF+x5bgJtEitMSMwziwACCCCAAAIIIIAAAgggUHwCS6hJdyh7KgkLkAgggAACCCCAAAIIIIAAAo0mwADLRqOvvAPTYwQQQAABBBBAAIG5CgzSGpsq31YSCCCAQLYC10RXXGSRRcLVV18drWIagQYV4GAIIIAAAgg0lIDveXzvkzhe7N4osYzZyhQYqG4/ojxN2VHZRDmnyHWA5Zz2xbKGEeAJlg3jzFEQQACBmAAzCCCAAAIIIIBAPQQO1rb+cpyDVF6uXEpJIIAAAggggEARCtAkBBBAAAEEKkWAAZaV8pumnwgggAACCCCQSYA6BIpRYIwa1V55pzJTPKzKJZUEAgggYIHz9SP2AXAPNFhppZVUTSCAAAIIIIAAAuUt4Hse3/skeul7I98jRauZrmyBF7Ps/mta70rl7UqitATWSjT33cQ8swgggAACCCCAAAIIIFAZAvSy+AX8D1jPqplDlUsoHYvqx61KAgEEEEAAAQQQQAABBBBAAIFsBAqyDgMsC8LKThFAAAEEEEAAAQQQqJfAdG3tb+3spTIZu6tinHI7JYEAAmUpkHWn/CHiftG1u3fvHg477LBoFdMIIIAAAggggEBZC/jex/dAiU76Hin5RLvEKsxWkMDLGfr6s+pGKs9VdlEupNxY+Xel61UQJSLgD+cuEGnrfzT9nZJAoAQEaCICCCCAAAIIIIAAAhUlcLJ6+55ya2Uy/lJFMyWBAAIIlKEAXUIAAQQQQAABBBAoBQEGWJbCb4k2IoAAAsUsQNsQQAABBAopcEktO/eHB5/WMn/wUwWBAAIVKuCBA+mur7jiiiHDE5zSy5lAAAEEEECgXgJsjEARC/geyPdCiSaemZhntnQFFlbTd1T2Vz6n9FMuVGQdr2vNycp/Kv13dHuVfjqGv7joHE0/o/xFSZSmQHIw9YTS7AatRgABBBBAAAEEikSAZiCAAAL5F/Dfbf4C4Su066bKaEzRzH7K3ZT+EmIVBAIIIIAAAggggAACCBRcgAMggEANAQZY1iChAgEEEEAAAQQQQACBkhG4XC29TTm/kogIMIlABQj4KTsHRPt53nnnhUUX9efEo7VMI4AAAggggAAC5S/geyDfCyV66nslD6BLVDNbAgLLqI37Kq9VenDkjyofV/ZVbqXcWZlLzNTK/qKivVReqfSHOv9QSZSBgLrgD+qqSMe76SkmEEAAAQQQQAABBBBAAAEEGlOgiQ7uL0t6Q+XGymT8QxVrKocpCQTmKMBCBBBAAAEEEEAAAQQQQKDQAgywLLQw+0dg7gKsgQACCCCAAAII1EfgUG08VrmRkkAAgcoRiD29cquttgrdu3evnN7TUwRKU4BWI4AAAggUUMD3Qr4nShyCp1gmQIp49ii1zU+m/FjlV8p7lf+nbKdM/lvWYqproyQQsMC8+uHXjIqqYIBlFQM/EEAAAQQaUYBDI4AAAggggMAsgVdV+MuSkl8WPFn12yp7KKcqCQQQQAABBBBAoBQFaDMCCCCAQJkJJP9Rusy6R3cQQAABBBBAAAEE6ibAVkUs4Kew/Jxonz9w6kGWhyfqmUUAgfIUOEzd2lKZjn79YuMt0/VMIIAAAggggAAClSRw5pk1xlP6nolvoZjji6BoFl6olhysbK3MJtbIZiXWqQiBy9TL5ZQppQfe3qOSQAABBBBAAAEEEEAAAQQQiAk0ysygxFH/0PylSv/t9qxKAgEEEEAAAQQQQAABBBBAAIGiESiPAZZFw0lDEEAAAQQQQAABBBAouIA/KNheRxmtjIbv7W9VxVVKAgEEylsgNprywAMPDNttt11597i6d5QIIIAAAggggMAcBLbddtvge6PEKjVGXSaWM1scAi/OoRnfatnDylOVmyr95ItHVBIIJAXeV8V/lAQCCJS6AO1HAAEEEEAAAQQQKAeB69QJf0mwivCWfmysPF05XUkggAACCCAQAgYIIIAAAggggEARCfhD2EXUHJqCAAIIIIBA+QjQEwQQQKCAAu9q35spb1Im40RV+Bs/V1FJIIBA+Qn0VJdWVaYjw5Oa0suYQAABBBBAAIHCC3CE4hLIcG/ke6cexdXKsm7NUurdvspc/yZ9XttUx8eaGKo8SrmWcknlnsrLlWOUM5UEAggggAACCCCAAAIIINCgAhwMAQRyFvhLWxyo7K1cTzleSSCAAAIIIIAAAggggAACRS1A4ypXgAGWlfu7p+cIIIAAAggggAACpS/wN3XhWGUytlbFOGVXJYFAVIDp0hc4MtqFU089NbRp0yZaxTQCCCCAAAIIIFDRAr438j1SAsED9RJVzOZJwDejR2hftyk/UE5R3qvcTZlLPKSV91EurfTgzENVDlJOUBIIIJC7AFsggAACCCCAAAIIIIAAAsUgMEmNuEhJIIBAYQTYKwIIIIAAAggggAACCORJgAGWeYJkNwggUAgB9okAAggggAACWQjcqHX8NMvkh04XU/2DyrOVBAIIlIfAdupGB2U6jjwyNt4yXc8EAgggUFoCtBYBBBDIr8BRR9UYT+l7KN9L5fdAlbe3edXl9sq/K/335jcq/beoB0J6QOTqmq+OLaonsiz91MoHtK73qYJAAAEEEEAAAQQQKD8BeoQAAggggAACCCCAAAIIIIAAAuUvQA8RQACB0hRggGVp/t5oNQIIIIAAAggggEBjCRTncUerWf6Qq58SoslYnKM5f/DVAy41SSCAQAkLxEZTduvWLayxxhol3J2Gbfoff/wRXnvttdC3b9/Qrl27sNhii4VUKpXO5s2bV9X//e9/D6+88kr4/fffC9bAc845J33cVGpWGw444IAwc+bMeh1z2rRpoXPnzrF9t2zZMowdO7Ze+/XGtltooYXS+/a067ysPvnZZ5+Fm2++OWy33XZhueWWS+8/lUqFeeedN6y88srhoIMOCvfdd1+YOnVqqMt/bqfbm0rNsk6l8l9279691qZdfPHFsX6ttNJK4auvvqp1/foscDtSqdn98+vBr4v67LOu2/r17Nd1KjW7PalUKvj1X9d91mW7TL//4cOH12VXsW3sat9Uanb/PO/66Ir+Xft3nkrNXi+VKsy0X+fub/T4nnd9KlWYY6ZSqeDXXfSY0Wlbp1LxY3vgWz7OsT5uKjV7356PHtvTle5vg0rN1VdfPfheKdH/2L1UYhmzcxfYRatMU45RXq7sqlxSWVv4i4BqW1Ya9bQSAQQQQAABBBBAAAEEEEAAAQSSAi2TFSU/TwcQQAABBBBAAAEEEEAAAQQQkAADLIVQzkHfEEAAAQQQQAABBCpGwB903V+97aNMhj/46tE1nZMLmEcAgZIR8NOA9o221gNUovNMZxb47rvvQq9evcLCCy8cNt544zBgwIDwxhtvhB9++CG2wc8//1xVf+WVV4aOHTuGJZZYIlx77bVh+vTpsfXqOzNlypRw7701x8M/8cQT4b333qvz7mvb8Mcffwz9+vULyUFfta3fEPUeWHXPPfeE1VZbLay44orhmGOOCSNHjqwx6PDPP/8Mn3zySbjrrrvCvvvuG1q0aBEOP/zw8PnnnzdEMzlGPQX8evbrOrkbv/79PkjWM185AoMHDw6PP/545XSYnjaaQIZ7Jd9L+Z6q0dpU4gf+RO1vqswmvtBKzymbKQkEEEAAAQQQyKMAu0IAAQQQQAABBBpJIKXjnqCcrOykJBBAAAEEEECggALsGgEEEEAAAQQaXoABlg1vzhERQAABBBCodAH6jwAChRW4ULvfVfm1MhqramaU8kQlgQACpScQe+JS+/btq574V3rdaLgWe2DkJZdcEpZddtng0vO5HP2nn34KJ5xwQlh33XXDuHHjctl0juu+/vrr4f3336+xjgdC3n///TXq81Hx9NNPVz0lMh/7qs8+/vrrr/Dss8+Gtm3bBj/ZcNKkSTnvbsiQIWGVVVYJ11xzTfBTSXPeARs0mMBzzz0X/LpOHtADL0eN8i1JcgnzlSLgwdMe+M5g6Yr4jTdqJ7fbbrvge6ZEI45KzDObvcA7WvW/ymT8pQovu1nlwcrWyhWUByinKwkEEEAAAQQQQAABBBBAAIHyFqB35S/QVl30l/lerbK58lblvEoCAQQQQAABBBBAAAEEEECgcgTKvqcMsCz7XzEdRAABBBBAAAEEEKhAgRHqc3vlk8pkXKWKwUp/y6gKAgEEZgkU/c+9oy3M8ESm6OKKn/7666/DbrvtFjyAx09LzAQyzzzzhOWXXz60atWqqvR8pvU8CHCzzTYL9913X/AAwUzrZFs3c+bMcNttt6X3k0rFT8WFfLJf//79gwd3ZtvWfK/n38MFF1wQtt1222DT2va/5JJLVv1O/HtZaKGFMq7mfZ144onhuOOOC7kOnM24QyrzLjB16tRwxx13pPebSsVf6x4oy+8uzVOREx5o63OCz4sVCUCnG0wgwz3TXg128OI80MpqVk/lncqPlPMpc4kXtfIM5WjlJcrdlS2V6yiPUXq/n6okEEAAgSIWoGkIIIAAAggggAACCCCQpUATrXee8g3lxsrqWFMTfKmvEAgEEChmAdqGAAIIIIAAAggggEBuAgywzM2LtRFAAIHiEKAVCCCAAAIIzF3gM62yo/JSZTJ6qMKPY2unkkAAgeIX2ERNXEVZFU2aNAndu3evmuZHTYFPP/00bLnllmHkyJE1Fm6yySZh2LBhVU/V89MP/fS0yZMnB5ce5PPFF1+E888/PzRr1iy2rQf07b///uHBBx+M1ec642P5qX7V22211Vahc+fO1bPBA44K9WQ/P0nwrLPOapQBifbzYMgzzzwz3dfqCQ+o9CCrjz/+OPipdt98802wk3PatGnhv//9b3jggQdCmzZtqjdJlzfffHPwQEvvP12Z5cQjjzxSNdDVg2bzkbfddluWR66M1d56663w2muvpTu7zz77hLXWWis979f5+PHj0/PlPOGn6Pq8lO3r7NBDD41xbKXzhN8H2Wz/888/h4022ii2faaZYnn9Dxw4MPi1kKmN+arDP1+Spbsf3zP53inSA99TRT8QGFlUlpPLqFeHKG9RfqL0oEpPH6hpD7ac+0lDK0bib5peQLmZspdyuHKqkkAAAQQQQAABBBBAAIH6CLAtAgiPaYMVAAAQAElEQVQgUHwC/tv/TTXL/2N/fpXJ4HOnSRHmEUAAAQQQQAABBBCYmwDLEUCgqAX4Q7eofz00DgEEEEAAAQQQQACBegucrj34A7W/qoyGP0g7VhXxT/Groq7BdgggUDCBXaJ73nXXXcN88+X6sKHoHsp32k/N69mzZ5g4cWKsk34aogdcjhkzJnTr1i0suuiiseWeSaVSYbnllgv9+vWrGnC51157uTqdHvx3zDHHhHfeeSddl+vEY489Fvx0zertOnXqFHbc0WPhq2tCePjhh4MHe86uyd/Uo48+WvUEzfztce578qCwK6+8MgwaNCi2sp8YeuGFFwYPPOvTp09o3bp1SKXiTzn0Bs2bNw/+Xbz99tvhqquuCt7O9dXp/Q4ePLh6lrIIBPw7v+eee2Kv49133z20b98+3boZM2aEJ598Mj3PRGUK+Lx68sknBw+srkwBet0QAr5n8r1T4lixe6vEslKfXVwd6Ka8Ufme8ivl7Uo/tXIllcnYPFkxl/nJc1nO4goRoJsIIIAAAggggAACCCCAAAJlK7Cwena98kWln1SpIhYvaG415WVKoswF6B4CCCCAAAIIIIAAAgggUEkC81RSZ+krAhEBJhFAAAEEEEAAgUoSuEOd9agGD6jUZDr8baN+5Bb/AJYmYQKBohSIDQLIMEigKBvd0I3yoMQzzjijxpMrt9hiizB27NiwzTbbZBzAl6mdiy22WPAAsSOPPDK2+Ntvvw3nnntuqMsTE6dPnx48wDG6ww4dOoTtttsuLLjggunqJ554IvhJlumKPE/4KZL1GSSaa3OGDx8eevfuHdusRYsWVYPr/PtKPi00tmJkZt555616WqWfQJocZHneeeeFDz/8MLJ2bJKZBhbwYDkPaK4+rF/fbdu2DV27dq2uqirvvffeMGXKlKppflSugM9HAwYMCB6YW7kK9LzQArvsEruV8uF29Y8yzZvUr2HKY5SZPgSp6lj4aRSxCmYQKCGBHdVWf2nUlipbKQkEEEAAgcoWoPcIIIAAAgggUH8B/0+U97WbY5UpZTT8P3MPUsVWyklKAgEEEEAAAQQQaAwBjokAAggggEDBBBhgWTBadowAAggggAACCOQqwPoIFFTgLe29g/IWZTJOUcXTykxPNFE1gQACjSiwio69sTIdGQYJpJdV8sSoUaPCwIEDYwTrr79+uOuuu8IyyywTq89mZv755w9+wuImm2wSW/2BBx4Izz33XKwum5nx48cHt7F6XbdpnXXWCWuuuWaIHuPHH38M999/f/Vq9S5btmwZ24cHiXpgowd8xhYUYMYD7fx0Sj+lrnr3TZo0CXfccUfVwNLqulxKP83S+4xu89VXX4XrrruOAVpRlEac9us8Okh4rbXWCqusskrYaKONwkorzb7V8DpetxGbyqEbQcADpD3oNnroa6+9NjzzzDPRKqYRyKtAhnsn31v5Hiuvx8ltZwVb+/m57Pl3LX9F6S/Z2UNlTyWBQKkKHK+G+0uj/LqfrOm9lAQCCCCAAAIIIIAAAgggUEQCJdWUldXaR5XLKpNxgyr8RU53qSQQQAABBBBAAAEEEEAAAQQQKEuBug+wLEsOOoUAAggggAACCCCAQNkL+HFs/hBisqPbqcJPuNxNJYEAAsUj4G8LTremc+fOYamllkrPN8hECRzEgwUvv/zyEB3I5wE8N998c1hhhRXq3IPFF188eDBiKjX7i5p9jFtvvTXMnDkzp/0++uijYcaMGeltNtxww7DccsuF5s2bh5122ild74l8PtnvqKOOCttuu613m063xQNF0xUFmhg2bFjw0+miuz/nnHPCzjvvHK3KaTqVSgX3abXVVott50Gpn3zySayOmYYX8PvCv4vokTt27Bg80Nev96233jq6KAwZMiT4/RurZKasBXxO9hMrPdCyuqM+r/bt2zd899131VWUCORVYOmllw5bbbVVcp+7JCuKdH7FHNv1XGL9nzX/pPIs5TbKRZQdlacpH1H+oCQQKFWBtRINn5CYZxYBBHIVYH0EEEAAAQQQQACBShb4WJ33FzKpSMebmtpIeZxyqpJAAAEEECgHAfqAAAIIIIAAAgggkFGAAZYZWahEAAEEEChVAdqNAAIIIJCVwHVay58w/kBlNDxqyx+y7RetZBoBBBpVoH306BmewBRdXLHTyadDGuLwww8P7dvH+Fydc3pwYnI/L774Yvjss8+y3teUKVPCgw8+GFt/9913D02bNq2q8++1RYsWVdP+kc8n+3lgmwczRffvY5x++unhww8/9GRBcurUqVVPqozuvE2bNqFHjx4hlZo9YDW6PNvpVq1ahYMOOii2+hdffBHGjBkTq2Om4QX82h05cmT6wKlUKvi17opUKhX222+/2O/fT7D0+9fLycoR2HPPPUPPnvGH5o0bNy5cddVVOT2JtnLE6Gk+BHytTeyn/jcJiR3mYXZR7cMDPy9U+ZLyL+VAZS7xtla+U3mScmNlc+WOyvOVo5S/KgkEykGgiTrRWlkdf2gi+f84VEUggAACCCCAAAIIlLoA7UcAgQYV8Bc0faoj/lfp/7ewgcp/KwkEEEAAAQQQQAABBBBAoKAC7ByBYhBggGUx/BZoAwIIIIAAAggggAACDS/wgg7pDxXfrzIZ/vDtMFX66SYqiHoKsDkC9RFYL7pxcqBfdFklT999992xp0PON998Yf/9948N5Kqrz6KLLhoOPfTQsNJKK4UTTjghPP3008GDyFZeeeWsd+mBf96meoMWLVqEzTbbrHo2rLrqqqFDhw7peU8MHTo0/PprfsZAbLLJJsEDKr3f6vzqq69Cnz59wu+//15dldfSg6XGjh0b2+dee+0V/BSxWGUdZ/bZZ5+wyiqrhL333jvYygMsPXivjrtjszwJjBgxIvz444/pva255pph3XXXTc9vsMEGwXXVFX6qq9+/1fOUlSHQpEmTqvOP38PRHl9yySXhpZc8pixayzQC+RHIcA8Vu8fKz1Fy3oufTulvDLhRW76l/EH5qPIM5WZKh78YZx5P5JAHa92rla8pCQTKVWCdRMf8zSEeZJmobvBZDogAAggggAACCCCAAAIIlLLAdDV+T+WaSv+/hT9VEgggUFOAGgQQQAABBBBAAAEEEChDgVz/Yb4MCegSAgjEBZhDAAEEEEAAgQoSmKq+dlP620hVxML141SzhZJAAIHGEZhfh419+H+99WKzWkz88MMP4eWXX45BtGvXLqy99tqxuvrMHHvsseGTTz4JV199ddhuu+1C8+Z+GFR2e5w5c2ZIDiDr1KlTWG211dI7aNasWejatWt63hOjR4/O2xMmU6lUcB+22CJ+Sr///vtrPFnTx85H+smEf/3lB2/N2psHve60006zZvLwc5111gmTJk0K7sPBBx8clltuubwMqM1D00poF/lt6tSpU8M///nP2E67dOkSG1TrAbaui67kQctTpkyJVjFdAQKtW7cOAwYMiL1vPeC2b9++wa+lCiCgiw0skOEeyjdV8zVwM3y4Zvpxt/IzpZ8IcYfKY5QeLJZSmYymqthYSSCAQFygbXw2TEjMM4sAAggggAACaQEmEEAAAQQQyElgvNb+SkkggAACCCCAAAIIlJQAjUUAAQQQqK8AAyzrK8j2CCCAAAIIIIAAAoUX4AiFFjhfB9hD+R9lNNbQzAvK45QEAgg0vIA/+J8+qp/05ScfpiuYqBKYPHlyeP/996umq3+sv/76oWXLltWzjVpOnDgxPPXUU7E2HHjggaFpU4+XmF3tQWfLLLNMusJPAfTgwXRFPSf8JM5LL700LLjgguk9eQCkn2LpwaPpyjxM/Pzzz8FP7YzuasUVVwyrr756tIrpMhNIPrXUg2r33XffGr10nZdVL/DTXT0gt3qesnIE/FTb7t27xzr84osvhhtuuCH4/BRbwAwC9RTwfYHvpRK7id1rJZYVatZPguisna+gzCb891hjDATNpm2FWYe9IpCdwFqJ1d5LzDOLAAIIIIAAAggggAACCCBQzAK0DQEEEEAAAQQQQAABBBBAAIEiE2CAZQF+IewSAQQQQAABBBBAAIESFHhEbW6vHKlMxnWqGKgkEECgYQViH/rP8OSlhm1NkR7NAyz/+9//xlq3ySabxOYLNZPNfkeOHBm+//779KrLL7986NSpU3q+esIDEDt37lw9W1Xee++9IZ9P9mvfvn3o169f1b6rf3z00Ufh3HPPDb///nt1Vb3Ln376KXhgaXRHbdq0CR7kGa1junwEPBjuoYceig2K22ijjcK6665bo5Ou87LogiFDhoTp0z3mKFrLdLkLzD///OHss88OyUFv/fv3D2PHji337tO/RhDIcC+1fiM0w4d8yT8y5EzVvaIcoNxO6addbqVytJJAAIG4AE+wjHswhwACBRZg9wgggAACCCCAQAkLLFbCbafpCCCAAAIINKgAB0MAAQQQQACByhZggGVl//7pPQIIIIBA5QjQUwQQQCAbgU+0kj/Ie4XKZBypCn/Ydx2VBAIINIwAAyyzcH733Xdja6VSqbDqqqvG6hprZtq0aSH5FEo/qbJ169Y1muQn+u2xhx8mPHtRvp/sl0qlwlFHHRWSA1Bvu+228OCDD84+cD2nvvzyy/Dtt9/G9uLfSfKpnbEVmClpAf/OH3300VgfunbtmnFQrQfa7rjjjrF1/QTL8ePHx+qYqQwBnw89yDva219++SWcdtppYerUqdFqprMXYM1aBDIMsIzda9WyWW3Vi2rBnsqrlf6iGhVZx4uRNX3y899fu6iupbKjsq/SX3zzq0oCAQQyCySfYDkh82rUIoAAAggggAACCCBQtgJ0DIG5CSypFW5XTlQyyFIIBAIIIIAAAggggAACCCBQggI0uQEFGGDZgNgcCgEEEEAAAQQQQACBEhE4Re08TOknqKhIRwdNjVMepCQQyIMAu5iLwPLR5WutlfwMcXQp09UCzZo1Cy1benxCdU3jlW+99VZ4+eWX0w1IpVJhv/32C6lUKl0Xndhiiy3CSiutFK0K+X6y3+KLLx4uv/zy0KRJk/Rx/PTBM888M3z66afpunxP+Mmd+d5nffa3++67V/0eUqlUvcvhw4fXpyllse2LL74Ye/20aNEi7LKLxwpl7t5uu+0WFlxwwfTCGTNmhDvvvDP4tZiuZKJgAsX2+vd5sVu3brH++jV18803l+Vrotj8Y/BlPpPhXip2rzWX7i+k5TspL1H6Eas/qvyn8gTl9spcYrhW3kvpG5YNVPrvr8dUTlMSCCAwd4F5tcpqymgwwDKqUZTTNAoBBBBAAAEEEEAAAQQaSCCl4xytfF95iNKDK69TSSCAAAINIMAhEEAAAQQQQAABBBAoXQEGWJbu746WI4BAQwtwPAQQQAABBCpL4DZ1109ieU1lNJpq5g7lxUoCAQQKK9AiunsPWIrOMz1LIPkEy3nnnTf4aZCzljbuz7vvvjt44Fh1K9Zcc82wwQYeR1FdZxmFdQAAEABJREFUEy+XW265sOuuu8Yqx4wZEyZNmhSrq+/M5ptvHk4//fTYbiZOnBguuOCC8Pvvv8fq6zLjpxn6CXTRbeeff/7oLNNlJPDrr7+GoUOHxnrUoUOHOT5J1oOcPKA4utHIkSPDN998E61qvGmO3KACPj8MGDAgLLvssrHjXnjhhWHcOH+3R6yaGQTqLJDhXip2r5XY8QKa31p5vvJfyh+UHgR5mspNlNHYPDqTxfTHWseDMz1IU5MEAgjkKNBG63uQpYqq+EI/GaAsBAIBBBBAAAEEchRgdQQQQKD8BNZSl15R3qT0FzupqIoD9LP2b8TTQgIBBBBAAAEEEEAAgbIVoGMIIIBAlgIMsMwSitUQQAABBBBAAAEEEChGgQK36XXt34Ms/6EyGR6Z87gqV1ASCCBQGIFFo7tddNHYbHQR0xEBP71yqaWWitQ0zuSUKVPC008/HTt4ly5dwtJLLx2ri86kUqmw5557Vj1Rsbr+xx9/DPfff3/1bF7KVCoVjj/++LD22mvH9jd48ODw+OM+tceq8zKz+uqr52U/7KT4BD788MMwevToWMO6du0a/DTZWGVkxsu8TqQqvPfee2HUqFHRKqYrSGC11VYLZ511VqzHPv/169cvTJvGmJkYDDN1FshwL1XbzZW/7eBXHehZZT9lJ+WcvinAy7UKgUBhBdh7WqBtemrWxIRZBT8RQAABBBBAAAEEEEAAgYoVWFA9v1z5ptL/tqsiFv4fr2/HapgpWgEahgACCCCAAAIIIIAAAggg0DgCDLBsHPdKPSr9RgABBBBAAAEEECg9gT/V5B7Kk5XJ2FEVY5U7KwkEEMi/QOypShmeupT/I5bgHpODJb799tvgJyg2dlc8UMwDxqrb4adq7rvvvtWztZYbbbRRcEZXuPfee4MHbEbr6jvtQahXXnllmGee2f9r6M8//wy9evUKn3/+eb1236xZs9ggUe/s3XffdUGWoYAHAHsgXHXXlllmmeDBxNXztZVex+tGlw8ZMiRMnz49WsV0BQl079497Lqrx7XN7rQHqt98882zK5hCoB4CGe6lYvdakV1PjEzPafJTLbxDeYaSQACBhhPw441P0uFuU45XvqUkEEAAAQQaR4CjIoAAAggggEDjC+ylJryv/LtyXmU0vtNMd+U2Sv9/DBUEAggggAACCCCQswAbIIAAAgggUBECsz9FVxHdpZMIIIAAAggggEBSgHkEEMhS4Cqt5398+0hlNJbVzAglHyoWAoFAngViT1VKDiTM87FKdnfLL7980bV95syZ4eGHH461y4Mm11133Vhdphk/gXOXXXaJLfJATQ/YjFXmYWa77barepJldFc+1gUXXBDch2h9LtPug59QmMs2Db3uI488Ev7666+85G677dbQzS+a402dOjU88cQTsfZ07tw5rLjiirG6TDNex+tGl/l1Pn78+GgV0wUQKNbXv88bF110UVhiiSVive7fv394/XU/WD1WXbIzxepfsqA5NLxFixrjKWP3WpFd+UOJ30fmPekvnnlDE9cr91f676DWKg9R3qAkEECg4QT8oeCrdbjDlBso/64kEEAAAQQQQAABBBBAAIH/CVRM0Uo9fUL5gHIFZTLuVkUb5e1KAgEEEEAAAQQQQAABBBBAAIEyE8h/dxhgmX9T9ogAAggggAACCCCAQLkKjFLH2isfUibjQlX4H+oWUkkggEB9BWZtHxsFkOGpS7PWqvCfK6wQ/9zAL7/8Er755ptGVZk4cWJ46qmnYm3YcccdQ7aDZHfYYYfQpEmT2PaFeLJfKpUKp556amjTxp+xmH24gQMHhscee2x2RY5THmC5yCKLxLaySayCmbIQGDduXBg7dmysL3vssUeYb775YnWZZryO140umzFjRrjzzjurBr5G65muHIG11147nHFG/Hs7/ITUXr16hWnTplUOBD0tiECG63DsXitxUF8IX1DdAOVOSq/bTuX/Ke9Vfq0kEEAAAQQQqL8Ae0AAAQQQQAABBBBAoG4CHbXZDspkfK4K1x+o8lslgQACCCBQDAK0AQEEEEAAAQQQQKDoBRhgWfS/IhqIAAIIFL8ALUQAAQQQqCiB79Tbrspzlcnwk1w8ysL/oJdcxjwCCCBQEIGVVlqpxmCuyZMnF+RY2e505MiR4fvv4w++Ovfcc0MqlcoqO3XqFDzQLHq8Qj3ZzwNUL7744jDPPLP/F9Gff/4Z+vTpU+eBqh5g6f1G2//VV1+FX3/9NVrFdIkL+AmgDz30UI3BkAcccEBWr/NUKhW8bpLB+/zkk0+S1cwXiUBDNOPoo48OXbp0iR3q6aefDnfccUesjhkECizgJ1NupWP0VfppEP9VSSCAAAIIIIAAAggggAACFSFAJxFAoCQEhqmV/nJcFVXxp35ep/Q3Ksa/AVKVBAIIIIAAAggggAACCCCQFGAeAQTiArM/PRevZw4BBBBAAAEEEEAAAQQQmJPAOVq4tzI+giiEtVQ3WnmMsjGDYyNQDgI/RjsxderU6CzT/xNYbrnlwhJLLPG/uVmFn6o3a6rhf/r3VIhBQB5w+eSTTxakQzvvvHM46qijYvt+5513woABA2oMnoutVMvMwgsvHDzwNbr4vffeC7aJ1jFd2gIeBOnBkPnuxRdffBHGjBmT793G9vfTTz/F5vM149d98+bN87W7it2PDT3wO/nk5jPPPDP43FSxMHS83gI//vhjch81KpIrMI8AAiUhQCMRQAABBBBAAAEEEEAAgUoVOEId/005QdlBebzyZyWBQDkK0CcEEEAAAQQQQAABBBBAoKAC8xR07+wcAQSyFGA1BBBAAAEEEECgJAUeVKvbK59TJuNGVdygJBBAoO4CsRGVGQYF1H3PZbSlB1huuOGGsR698cYb4YcffojV1WfG+9pqq63CPvvsU/UEtS+//LLWgYfvvvtueP311+tzuFq3vffee8OUKVNqXV7XBfPNN1/o27dvaNPGX2w9ey/XXntteOaZZ2ZXZDnl/SWfPuenik6cODHLPWS32tlnnx022WSTcMkll1QNuvr999+z27BR1yqfg3sQpAdDFqJHQ4YMCdOnT8/LrpdeeunQsmXL2L4+//zz2HxdZn7++efw2Wef1WVTtslCYIMNNgj9+vWLrfntt9+GM844I2+vjdjOmakIgQwD/WP3WhWBQCcRQAABBBBAAAEEGkiAwyCAAAIIINAgAh/pKDsq/QW4r6okEEAAAQQQQAABBBpUgIMhgAACCJSTAAMsy+m3SV8QQAABBBBAAIF8CrAvBLITmKTVtlZeo0zG31TxL2VbJYEAArkL/BjdhAGWUY3Z002bNg1bbrnl7ApNjR8/vmrAnSbzEn764iuvvBIeeOCBcMghh4Tll18+HHnkkTX2/ddff4U777wz+GmT0YXLLrtsaNWqVc650EILRXcT3I5Ro0bF6vI1s8IKK4T+/fuHeeaZ/b+K/vzzz6qBl999913Oh9l4443DggsumN5u5syZ4fHHH0/P13fCg2T8RM9XX3019OrVK6yzzjpVA0QLMQC1vm0tx+09+HHIkCGxrvm14/dGXV7r888/f2xffp37fRyrrOOMzxGLLrpobOt8DPb9/vvvQ/K8vNZa/hxT7FDM1EPgiCOOCNtuu21sD48++mjVuThWyQwCWQok37Pa7EclYQESAQQQQAABBBBAAAEEEEAAAQRKVSDTF+Fm7gu1CCCAAAIIIIAAAggggAACCCBQq8DsT83VukppLKCVCCCAAAIIIIAAAggg0KgCJ+roPZV/KaPRSTNjlfspCQQQyE0g9lQlDyjLbfPyXDtTr3bZZZfQokWL9CIP5hsyZEhwma6s40Rtgya32267Gnv85ptvwsiRI2P1O+ywQ5g0aVKYPHlyznn//feHVCoV25/75cFtsco8zey+++6hZ0+fymfvcNy4ceGqq64KdphdO/cpDzTbYostYisOGzYsb0/8e/nll8PYsb68zD5E+/btw+KLLz67gqmCCfg17SdYRg/wt7/9rer3W5fX+hVXXBHdVdUgZQ9WzvV1F9vJ/2aaN28eWrdu/b+5WcWHH34Ypk2bNmumjj89SNODLKObr7766tFZpusp4IGxAwYMiJ3fvcvTTz89+HfoaRKBXAQy3EvF7rVy2RfrIoAAAggggEDhBTgCAggggAACCCCAAAIIIIAAAgiUvwA9RAABBBBAAAEEikWAAZbF8pugHQgggAAC5ShAnxBAAIFKE7hVHW6vfEMZjeaauUc5QEkggED2Aj9GV83w1KXo4oqebtOmTdhxxx1jBkOHDg0ehBerrMPMu+++G+69997Ylj7e1lv74b2x6uCn7vkpk9FaP/GyWbNm0aqsp/0UyLZt28bW9zHy9WS/2I4146cI9unTJ6yyyiqamx2XXHJJeO6552ZXZDHlPh922GGxNT0gauDAgTkP1oztRDMeYHr99dfH9pNKpUL37t3DfPPNpzWIQgt48G/0nGT3/fffv8aA4Gzb4acULrbYYrHVH3roofDJJ5/E6uoy4ydYtmvXLrbpG2+8Ua99e+DnU089Fdun2598v8ZWYKZOAptssknwgMroxl999VXwueq3336LVjf2NMcvAYHoeet/zY3da/2vjgIBBBBAAAEEEEAAAQQQQACB2gSoR6DQAsvqAOsrCQQQQAABBBBAAAEEEEAAgcYT4MgVKsAAywr9xdNtBBBAAAEEEEAAAQQKJPCq9utBlrerTEZvVTyqXEZJNJoABy4hgS+ibfVAv+g807MFPLjr2GOPDU2aNElXzpgxI5xyyinhu+++S9flOuEnXZ144onh22+/jW3qgYNLL710rM5Py/Sgs2jl8ssvHzp16hStyml6iSWWCN26dYtt4349+qhPpbHqvM20bt06+IlxqdTsJ2f6mB7g9Msvv+R0nC5dugQPjopu5MGaL730UrQqp2kPbLv22mtD0mDLLbcMm2++eU77YuW6Cfzwww9hxIgRsY032mijsO6668bqcpnxkx+333772CZffPFFGD16dKyurjMeEJ1KzX5Ne5DVLbfcEhukm8u+/QTPBx98MLaJ+9+qVatYHTP1F0ilUsHn9+QTce+7777gp+LW/wjsoZIEMtxLxe61KsmCviKAQKUI0E8EEEAAAQQQQAABBBAoEQH/z8uj1NYJyvuVTZQEAgggkKUAqyGAAAIIIIAAAggggEA+BBhgmQ9F9oEAAoUTYM8IIIAAAgggUIoCM9To7spTlcnYRRVjlTsoCQQQmLPAm9HFb74Zm40uYloCHTt2DD169NDU7Bg3blzVAMXvv/9+dmWWU7///ns47bTTwsiRI2NbrL322uHwww+P1XnGT65MrusBhh6w6OV1zX322Se0aNEitrkHdk2ZMiVWl8+Zvfbaq+ppkNF9emBjdD6b6cUXXzz069cvzDPP7P/95MGau+++e50HzrnvvXt7vP7sFnj/ffv2Dc2bN59dyVTBBMaMGRNee+212FjPP9kAABAASURBVP67du0aFl100VhdLjMeJN29e/eQSvlzRLO3HDp0aJg+ffrsijpOeaBv+/b+/ofZO/BAXb+eZtdkN+VzgwcKf/XVV7EN/F7lNRgjyduMX1uXXnppWHDBBWP7rMt5KbYDZipOIMO9FDdXFfcqoMMIIIAAAggggAACjS5AAxBAAAEEkgKrqMLfNHezSv9P1tVUnqckEEAAAQQQQAABBBAoXQFajgACCJSgwOxPuJVg42kyAggggAACCCCAAAKNIcAxsxa4XGv6cVSfqoyGH+/0hCpOUxIIIFC7wBvRRRkGBUQXV/y0B2idccYZwU/Ci2KMGjUqeGDVs88+m/XT6j7//POw0047hUGDBkV3VTVQ0E93XGqppWL1nnnuueeCn4rnaWcqlQr77bdfjQFjXpZLtmnTJmy77baxTTyY0/2KVeZxZv755w9nn312WGUVf66jfju2Y8+ePWM7sVPnzp2DB6llO3jO65133nnBg9j+/PPP2P6OOuqosPXWW8fqmCmMgAe0+emhLquP4AHAu+zi70+orqlb2aFDh+AnYUa39ut8/Pjx0ao6TXuAnp88G93Yr6N99903XHTRRVkP4vS5wa/B5LnBA6+9r+j+mc6vgM/jHrCd372yt0oTeOON2K2Vu1+jwpUkAlEBphFAAAEEEEAAAQQQQAABBBAooEAf7XuSclNlNHppZmUl0UACHAYBBBBAAAEEEEAAAQQQQAABBliW/2uAHiKAAAIIIIAAAggg0JgCT+vgfmTUcJXJuEQVQ5VNlQQCCNQUiD1V6aOPPgo//PBDzbWoSQustNJK4Y477gge8JWu1MSkSZOqBil6ANd9990Xpk6dqtp4+Kl0HnjRvXv34P0kn0bptS+88MKw2267eTKW3p+PG61s27Zt2HjjjaNVdZr2wFEP6EpuPGTIkOSgsOQq9Zpv3bp1OPfcc+u1D2/swZp+8lxykKi9e/XqVWXtQauffPJJiA7a87ae//LLL6sGYvp34kGfro+m9+sBcnaK1jNdGAH/nh566KHYzjt16hRWW81fqh6rznmmZcuWITlQc8aMGeHOO++s8drIeefa4OCDDw5dunTR1OzwIMvevXunX4cTJ04Mv/76a3qFP/74I/hJlcOHD68aMO3X4SOPPJJe7ol55pmn6r2SaeC1l5P5EUilUsGDqf000vzskb1UmoDvoT7++ONkt2P3WsmFzCOAQNEJ7KEW3ansrzxC2VZJIIAAApUoQJ8RQAABBBBAoPQF2qkL/v8SF6hMxueq2EFZ439kqI5AAAEEEEAAgcoRoKcIIIAAAggg0MACDLBsYHAOhwACCCCAAAIWIBFAoMIEvlF/d1dm+kfCg1U/VulBmCoIBBCICMzUtP+BXcWs4CmWsxzm9NNPOXvsscfCEkssUWO1cePGBT9lzgMwmzdvHlZcccWq9MCoJk2ahHbt2oXbb789eNBVcuOLL744nHLKKRmfSPnWW2+F1157LbZJt27dMrYhtlKWM346o59kGV09X0/2i+4zOe0ncLofyfpc5/30wGHDhoXtt9++xqb/+c9/Qt++fcPKK68cPEhyhRVWqPqduPT88ssvHzwQ0+slN/b+vF/vP7lsbvO777571e8ylUrlrfRrZG7H9fLJkyeH5ZZbrl7H9UA/D/zz/uaUzz//fFh44YXrdazOnTuHadOmVR1m9OjR4Ysvvqiarv5xyCGHhKZNm1bP1qv0YOIWLVrE9uEBnR7YGausw4zf837ypJ82mdzcry+/DtdYY43QrFmztJdfg/5d+fXi11ry3ODBlVdffXXYa6+9krss6nn3J5XK32s/lUqFbF//9YFZfPHFw+WXXx58vq7Pfhp721L1r7tbcWyZ4R7K91i+1yqOBtIKBBDIRqCzVjpQ2Vc5SOkBlyoIBBBAAAEEEEAAAQQQaHwBWpClQDOtd4XyVeW6ymj8pZnrlW2UTykJBBBAAAEEEEAAAQQQQAABBIpMoLybwwDL8v790jsEEEAAAQQQQAABBIpJoJ8as6/yJ2U0/A+IY1ThJ1CoIBBoJIHiPKw//J9umQcIpmeYqFWgY8eO4fXXXw9+umFtK/3888/hs88+q0oPrqptPQ/UfOqpp8Jpp50W5p133hqr+SmL99xzT5g5c/YYDQ/+2WEHf8F0jdXrVLH00kvXGMCVzyf71dYoP33ST5dcdtlla1sl6/rFFlsseKDcuXN4KqYHr3nwnn8vLj1f2wG8H+/P+61tHerzKzB9+vQwdOjQ2E49ALZDhw6xuvrMeCBx8n3r18KIESPqs9v0th6Y+swzzwQPcEtX1nFikUUWCQ8//HA47rjjqgZk1nE3bJajwOabbx5OP/30HLdidQRCGDvW3+kSk4jdY8WWMIMAAsUqsFaiYRMS88wikL0AayKAAAIIIIAAAggg0PACW+uQ/jvmZJXJf2yYqLpOyv9T/qwkEEAAAQTyIcA+EEAAAQQQQAABBBDIQYABljlgsSoCCCBQTAK0BQEEEEAAgRIVuE/t9tMqX1SZjEGquFZJIIDAbIHYaIB8DTKavfvynfITEJ988skwcuTIsMkmm+TcUT/F7vzzzw+TJk0KXbp0qXUA1ZdffhkeffTR2P79xMl27drF6uo7s+uuu9Z4apv79s03fkhwffde+/arrbZaOOuss2pfIYclNvW+Pvroo9CjR4/gp//lsHnVql27dg3vvfdeVZu8v6pKfjSIwLvvvhtefDF++d5zzz1D69at83Z8PzHST7FM7tDvMQ/wTNbXZX6ZZZYJDz74YNWAXw/ozHUfft0ef/zxVYOz/b5MpVK57iLn9dlgtkAqlQr2X3vttWdXMoVAFgIZ7qFi91hZ7IJVEECg8QXaJprwXmKeWQQQQAABBBBAoKQFaDwCCJS9wH7q4UrKaMzQzLnKdZSvKAkEEEAAAQQQQAABBBAocwG6hwACxSvAAMvi/d3QMgQQQAABBBBAAAEESk0g2/a+rxW3VF6vTIa/mfV5Va6uJBBAIITYY9uee+65MGXKFFyyFPATJ7fZZpuqp1Z9/fXX4ZZbbgl77LFHaNWqVfDTGaO7WWihhcL6668fTj755PDyyy+HqVOnhn79+gU/pS66XnLaA84+/fTTWLUHXeV78J8HbHrgZvRAHmg4atSoaFVBprt37x7cp3ztfOWVVw6DBw8Oforo448/Ho466qiw5pprhpYtW8YO4YFsHrx34IEHhmHDhoUff/yxamCc142tyEyDCAwfPjz88ssv6WOlUqmq10Uqld8Bhn6dJwc++nU+fvz49LHrO+Fzg88FHjT68ccfh5tuuqnq3OAncvp1F92/zw1+zfl16terX7fXXHPNXM8N0X0wnV+BpZZaKlx55ZV1GqSd35awt1IR8L3T88/7T4xYi2P3WLElzCCAQDYCDb1Ocx2wlbI6/tDEh0oCAQQQQAABBBBAAAEEECgVgVPV0C+U1fGqJtopz1F6oKUKAoGiE6BBCCCAAAIIIIAAAggggEDFCDDAsmJ+1XS0pgA1CCCAAAIIIIAAAo0s4MGUR2dogwdfjlP9PkoCgUoX+EgAfj+omBUZnsA0awE/5yiw9NJLh549e1Y9tW7y5MlhxowZ4a+//krntGnTggdwXXHFFWHTTTetMQCztp3vv//+6X1U7+///s+nt9q2qFu9B2w+8cQTNY7l41fvsXnz5sGDcKvb4bJXr17Vi+tc+tgeXOf9VacHmW200UZ13qc3bNq0adhxxx3DzTffHDxY9Pvvv4/1748//gge/HbnnXeGbt26hUUXXdSb5ZwbbbRR1WDO6rYXqqzN2vX5PqYH9S677LI1LG677baYYT6O69eUX1vnnHNObN9//vln1e+vRiPqWeH36oQJE2LH+u2330LHjh3rueeam6dSqdC6detw9NFHV50bPv/88+DXXdTN5wa/Pv063VGvV79ua+4pfzXJ32G1f12P4Pep36/RPhVi2q/zTG3cbbfdYr/L2l67mbadU12XLl1q/K5sN6dtslnmfUR9St0/mz5XwjoZ7p18b/VRJfSdPiJQRgJrJfriL27yIMtENbMIIIAAApUtQO8RQAABBBAoaoFpal13pcsTVLZXTlASCCCAAAIIIIAAAjkJsDICCCCAAAKFEWCAZWFc2SsCCCCAAAIIIFA3AbZCoPIEBqrLmyrfVkbDo2juU8V5SgKBSheIPWHp0UcfrXQP+o8AAggggAACCGQtkGGAZezeKusd5XtF9ocAArkItE2s/F5inlkEEEAAAQQQQAABBBBAoDgF4q0aqdmVlNcq/1ISCCCAAAIIIIAAAggggAACCCBQJAL1GmBZJH2gGQgggAACCCCAAAIIIFDaAmPUfH9L610qk3GmKh5WLqkkEKhUgdggAA8S+P333xvUgoMhgAACCCCAAAKlKOB7pgxfThG7tyrFftFmBCpQIPkES57yUoEvArrcMAIcBQEEEEAAAQQQQKDgAt8X/AgcAAEEEEAAgbkIsBgBBBBAAAEEEECgpgADLGuaUIMAAgggUNoCtB4BBBBAoDQFpqvZByl7KZOxuyrGKrdVEghUosCr6vRHyqqYMWNGuP3226um+YEAAggggEAFC9B1BOYq4Hsm3ztFVvQ9le+tIlVMIoBACQgkn2DJAMsS+KXRRAQQQAABBBBAIE8C7AYBBBBAAAEEEEAAAQQQQAABBMpfgB4i0OgCDLBs9F8BDUAAAQQQQAABBBBAAIGIwCWa3kn5hTIarTXzjPLvyhIMmoxAvQUeiO5h4MCB0VmmEUAAAQQQQAABBDIIZLhnit1TZdiEKgQQKE6B5BMs3yvOZrpVJAIIIIAAAggggAACCFSQQF/1dUUlgQACFSdAhxFAAAEEEEAAAQQQQKDcBBhgWW6/UfqDQD4E2AcCCCCAAAIIINC4Ak/o8O2VjymTcbkqhijnUxIIVJLAoGhnx44dG555xmOOo7VMI4AAAjkKsDoCCCBQxgJPP/108D1Toot8S0UChFkESkCgidq4qjIab0dnmEYAAQQQQACBuQiwGAEEEEAg3wLttMM3lf2V1ykJBBBAAAEEEEAAAQQaX4AWIIAAAgjUS4ABlvXiY2MEEEAAAQQQQACBhhLgOBUn8KV6vIvyImUyuqtirHIjJYFApQhMVEeHKdOR4YlM6WVMIIAAAggggAAClS4waFDs+ynM4XupDz1BFrcArUMgIdA2MT9Z878pCQQQQAABBBBAAAEEEECgoQWa6YCXKl9Vrqt07KYfOymJHAVYHQEEEEAAAQQQQAABBBBAAIFiEmCAZWF+G+wVAQQQQAABBBBAAAEE8iPQW7s5UPmzMhobaMaDLA9XSSBQKQKxUQL33Xdf+OCDDyql78XaT9qFAAIIIIAAAkUo4Hsk3yslmsbTKxMgzCJQIgJvqJ1rKvdV+kuY7lBJIIAAAg0twPEQQAABBBBAAIGtRfCO8lTlvMpoXBOdYRoBBBBAAAEESlaAhiOAAAIIIIBOfQiHAAAQAElEQVRABQswwLKCf/l0HQEEEECg0gToLwIIIFCyAner5e2VLyuj4b9nblXFlUoCgUoQeEadHKNMR4YnM6WXMYEAAggggAAClSpAvzPcI/keaiQyCCBQsgL+Zpn71Hp/CVNflQQCCCCAAAIIIIAAAggECBpIoKWO8w/ls8qVlclwfZdkJfMIIIAAAggggAACCCCAAAII5EeAvTSUgD+Q3FDH4jgIIIAAAggggAACCCCAQF0F3tWGnZQ3K5Nxkir8j5erqCRKTYD25iowKLrBZZddFiZMmBCtYhoBBBBAAAEEEKhoAd8b+R4pgcDTKxMgzCKAAAINLsABEUAAAQQQQAABBBAoPYH91OT3lIcpk/GlKrx8W5WfKAkEEEAAAQuQCCCAAAIIIIAAAgiUqAADLEv0F0ezEUCgcQQ4KgIIIIAAAgg0usAxasGxymRsrYqxyj2VBALlLDBYnZukTEf//v3T00wggAACCORHgL0ggEDpCmS4N/K9062l2yNajgACCCCAAAIIIIAAAoUSYL8IIIBALQLNVD9CeY9yKWUyrldFW+UwJYEAAggggAACCCCAAAJFLkDzEEAAgWwEGGCZjRLrIIAAAggggAACCCBQvAKV2LIb1enNlcnH9i2uun8qz1YSCJSzwPnRzt11113hmWeeiVYxjQACCCCAAAIIVKSA74l8b5TofOzeKbGMWQRKSYC2IoAAAggggAACCCCAAAIINIzAdB1mAWUy/q2K9ZX/p/xJSSBQCAH2iQACCCCAAAIIIIAAAggg0AgCDLBsBPTKPiS9RwABBBBAAAEEEEAgLwL/0l7aK+9VJuMcVTygbKkkEChHgdvUqReU6cjwpKb0MiYQaBwBjooAAggggEDDC2S4J/I9k++dGr4xHBEBBBBAAAEEEKgIATqJAAIIIIBA2Qp0V8+mKR1T9cODKjdW+aaSQAABBBBAAAEEKkyA7iKAAAIIIFD+AgywLP/fMT1EAAEEEEAAgbkJsBwBBEpVwP+oub8a31eZjL1UMU7ZWUkgUI4CsScxPf/88+G22xg7UI6/aPqEAAIIIIAAAtkJ+F7oed0TJdaO3TOFxEJmEUAAAQQQQAABBBBAAAEEEECgDAXy06UvtJuTlHcp11Rer/xLSSCAAAIIIIAAAggggAACCCCAQDEI5LkNDLDMMyi7QwABBBBAAAEEEEAAgQYXGKAj7qr8WhmNVTUzSnmCkkCg5ATm0uBntPxuZTrOOuus8OOPP6bnmUAAAQQQQAABBCpFwPdAvhdK9Nf3Sr5nSlQziwACCCCAQHEJ0BoEEEAAAQQQQACBohUYrJYdpJyiJBBAAAEEEKiXABsjgAACCCCAAAIIFLcAAyyL+/dD6xBAAIFSEaCdCCCAAAIINLbACDWgvfIpZTKuVoX/ATSlkkCgnARiT2SaPHlyOPHEE8upf/QFAQQQQKD4BGgRAkUp4Hsg3wslGhe7V0osYxYBBBBAAAEEEEAAAQQQQKB2AZYggAACCCCAAAIIIIAAAggggED5C9BDBBCICDDAMoLBJAIIIIAAAggggAACCJS0wGdq/Q7KS5UhhNjPHpobq1xfSSBQLgIT1JH+ynTcfvvtYciQIel5JhBAAAEEEEAAgXIX8L2P74ES/fQ9ku+VEtXMIoBAeQrQKwQQQAABBBBAAAEEEEAAAQQQKH8BeogAAggggAACCCCAAAIIFE6AAZaFs2XPCOQmwNoIIIAAAggggAAC+RI4XTs6RPmbMhoba8aDLA9VSSBQLgJnqiMvKdPhJzh9+umn6XkmEECgyARoDgIIIIBA3gR8z+N7n8QOfW/ke6RENbMIIIAAAggggAACCDSgAIdCAAEEECg2gSXVoEuUBAIIIIAAAggggAAC+RNgTwgggAACZSPAAMuy+VXSEQQQQAABBBBAIP8C7BGBEha4Q21vr/SAShXpaKKp25SXKQkEykXgxGhHfvrpp5BhoEF0FaYRQAABBBBAAIGyEPA9j+99Ep2J3RslljFbiwDVCBShwMJqU2slgQACCCCAAAIIIIAAAgjURyCljY9TTlSepuyjrNig4wgggAACCCCAAAIIIIAAAgggkFmgnAZYZu4htQgggAACCCCAAAIIIFCpAm+q4x2UtyiTcYoqnlKupCQQKHWBf6sDpyrT8fDDD4errroqPV9mE3QHAQQQQAABBBCoutfxPU+CwvdEvjdKVDOLAAIlKLCF2vyx8nvls0p/IFoFgQACFSRAVxFAAAEEEEAAgfoKrKcdvKq8Trmo0nG2fqymJBBAAAEEEECgOARoBQIIIIAAAgggUBQCDLAsil8DjUAAAQQQKF8BeoYAAgggUAQCR6oNJyiT0UUVfsLlbioJBEpd4HJ1YIQyHSeffHIYMSJWlV7GBAIIIIAAAgjkW4D9NaSA73F8r5M4pm98fE+UqGYWAQRKVKDt/9rdUuXWyg2VBAIIIIAAAggggAACjSzA4UtEoLna6W+hfENl8m+JJqo7TEkggAACCCCAAAIIIIAAAgggUIsA1ZUowADLSvyt02cEEEAAAQQQQAABBCpP4Fp1eSvlRGU0ltLMI8q+ysoJelquAh5I/HO0c4ceemiYMGFCtIppBBBAAAEEEECgpAV8b+N7nEQnfA/ke6FENbMIIFDCAm0SbX83Mc9sNgKsgwACCCCAAAIIIIBA5Qnsqy5/oDxRmYyvVdFN2U9JIIAAAuUjQE8QQAABBBBAAAEEEECg3gIMsKw3ITtAAIFCC7B/BBBAAAEEEEAgTwIvaD/tlQ8ok9FfFcOUiygJBEpV4CM13E9sVTErvv/+++ABCL/99tusCn4igAACRSxA0xBAAIG5CcyYMaPq3sb3OIl1j9C874VUEAggUCYC1U+wrO4O3xxTLUGJAAIIIIBAiQvQfAQQQKBAAq2135HKe5XLKpNxqyr8RS73qyQQQAABBBBAAAEEEECgwALsHgEEECg1AQZYltpvjPYigAACCCCAAAIIFIMAbShdgR/V9H2UZymT4W+sHavKzZUEAqUqcLcaHvvm5VdffbVqIILqCQQQQAABBBBAoKQFDjnkkOB7m0QnfO9zT6KOWQTyJcB+Gk9g/cSh303MM4sAAggggAACCCCAAAIIVAt00sTHym2UyXD91qrsqZyqJBDIJEAdAggggAACCCCAAAIIIIBAhQswwLIiXgB0EgEEEEAAAQQQQAABBBIC52t+T+V/lNFYUzMvKo9TEgiUqsAFari/iVnFrBg2bFjo3bv3rBl+lrEAXUMAAQQQQKB8BXwv43uaRA99z+N7n0Q1swggUOICS6r9zZXVMUMTnygJBBBAAIEqAX4ggAACCCCAQEJgnOY/UkZjpmYuUbZVPqckEEAAAQQQQACBEhOguQgggAACCCDQkAIMsGxIbY6FAAIIIIAAArMFmEIAAQQaX+BhNaG9cqQyGdep4mYlgUCpCvibmGMfGLjooovClVdeWar9od0IIIAAAgggUKoCeWi372F8L5PYle91fM+TqGYWAQTKQMAfgI524+3oDNMIIIAAAggggAACCCBQhAKN26TfdfgjlNUxXhMbKnspf1MSCCCAAAIIIIAAAggggAACCCCQD4Ey3gcDLMv4l0vXEEAAAQQQQAABBBBAYK4CfgLGdlor06izo1T/inIdJVEhAmXWzUPVn8+U6fj73/8ebrjhhvQ8EwgggAACCCCAQLEL+N7F9zCJdvoex/c6iWpmEUCgTASSAywnlEm/6EYRCdAUBBBAAAEEEEAAgbITGKUe/UN5unIj5VtKAgEEEECgwgXoPgIIIIAAAggggAAC2QowwDJbKdZDAAEEik+AFiGAAAIIIIBA/gT+rl0dppypjEYHzYxVHqgkECg1AQ88OCTZ6OOOOy7ccsstyWrmEUAAAQSKV4CWIVCxAr5n8b1LBgDf4/heJ8MiqhBAoAwE2iT68G5inlkEEEAAAQQQQKAcBegTAgjUX6CHdnGp8k8lgQACCCCAAAIIIIAAAggUowBtQgCBIhVggGWR/mJoFgIIIIAAAggggAACpSlQ0q2+Ta1vr/y3MhrNNHOn8mIlgUCpCTyvBndVxuLII48MQ4cOjdUxgwACCCCAAAIIFJOA71V8z5KhTb638T1OhkVUIYBAwwkU9EhtE3ufkJhnFgEEEEAAAQQQQAABBBBAAAEEGkSAgyCAAAIIIIAAAggggAAClSHAAMvK+D3Ty9oEqEcAAQQQQAABBBBAIC7wumY9yPIfKpNxuioeVy6vJBAoJYGH1Nj9lbE49NBDw7333hurYwaBshWgYwgggAACJSXgexTfq2RotO9pfG+TYRFVCCBQRgLJAZY8wbKMfrl0BQEEECioADtHAAEEEEAAAQQQQAABBBBAAIHyF6CHCCCAAAIIFECAAZYFQGWXCCCAAAIIIIBAfQTYFgEEGl3gD7Wgh/JkZTJ2VMVY5c5KAoFSEvBIykOTDd5///3D/fffn6xmHgEEEEAAAQQQaDQB35v4HiVDA3wv43uaDItKs4pWI4BArQI/asnPyup4v3qCEgEEEEAAAQQQQAABBCpCIKVenqh8WFnyQQcQQAABBBBAAAEEEEAAAQQQQKD4Beo7wLL4e0gLEUAAAQQQQAABBBBAAIG6CVylzbZVfqSMxnKaGaE8Q0kgUEoCQ9XYI5Wx6NatWxg4cGCsLsMMVQgggAACCCCAQMEFfE/ie5MMBzpCdb6XUUEggEAFCKyvPjZXLqn0tAoCAQQaSIDDIIAAAggggAACjS3QVg3wl5363+l21/TBSgIBBBBAAAEE8ivA3hBAAAEEEEAAAQQSAgywTIAwiwACCCBQDgL0AQEEEEAAgbwJPKs9tVc+pEzGhaq4S7mQkkCgVARuUUOPU8bi6KOPDhde6Jd0rJoZBBBAAAEEilyA5pWTgO9FfE+SoU++dxmcoZ4qBBAof4Fv1cU3lQQCCCCAAAIIIIBARQvQ+QoRaKJ+nq98Q7mxsjqu1sRiSgIBBBBAAAEEEEAAAQQQQKCsBegcAo0rwADLxvXn6AgggAACCCCAAAIIIFD8At+piV2V5ymTcYAq/C26HVXOOViKQPEI3KCmnKiMRZ8+fcJpp50Wq2MGAQQQQAABBBBoCAHfg/heJMOxfM/ie5cMi6hCAAEEilSAZiGAAAIIIIAAAggggECuAptrg7eU/ZTzK6MxTTMrKgkEEECguARoDQIIIIAAAggggAACCJSVAAMsy+rXSWcQyJ8Ae0IAAQQQQAABBBCoIXC2avZW/qCMxlqaGa08WkkgUCoC16ihhyhjcdlll4UePXrE6phBAIHyFqB3CCCAQGML+N7D9yAZ2uF7Fd+zZFhEFQIIIIAAAggggAACCOQiwLoIIIBAkQosrHbdqHxBuYYyGn9o5lJlG+V4JYEAAggggAACCCCAAAJzEWAxAggggEDdBRhgWXc7tkQAAQQQQAABBBBoWAGOhkAxCDyoRrRXPq9Mxk2q4Ok6QiBKRuAOekz4agAAEABJREFUtXQX5c/KdPzjH/8Ie+65Z/j111/TdUwggAACCCCAAAL5FvC9xh577BF87xHi//neZGdV+V5FBVGBAnQZAQQQQAABBBBAAAEEEECg/AX87xPvq5vHKFPKaPhplhur4nTldCVRngL0CgEEEEAAAQQQQAABBBBAAIGiEWCAZcF+FewYAQQQQAABBBBAAAEEylTgQ/WrszLT03T+pvqXlG2UBAKlIPCYGrmt8jNlOh5++OHQsWPH8Prrr6frmKhNgHoEEEAAAQQQyFXA9xi+13jkkUeSm/qexPcmjycXMI8AAggggAACCDSuAEdHAAEEEEAAgTwK9Na+HlUuq0xGH1Wsp+SplUIgEEAAAQQQQKChBTgeAggggAACCFSqAAMsK/U3T78RQAABBCpTgF4jgAACCORT4ETt7AjlX8pobKaZccr9lAQCpSAwRo30QIbYhxXGjx9fNcjy7rvv1mICAQQQQAABBEpKoIgbe9ddd1XdY/heI9HM8Zr3PYnvTTRJIIAAAggggAACCCCAAAIIIIDAHAVKd+Fdavp0ZTRe1MyqyguVBAIIIIAAAggggAACCCCAAAIIVAtQNogAAywbhJmDIIAAAggggAACCCCAQJkKDFa/2ivfUEajuWbuUV6gJOYiwOKiEJioVnhAw7Mq0/Hbb7+FAw88MJx11lnpOiYQQAABBBBAAIG6Cvie4qCDDgq+x0jsw/cgvhfxPUliEbMIIIAAAuUiQD8QQAABBBBAAAEEEPifwKcqq//h4UdN+wtNt1T5kZJA4P/ZuxM4q+b/j+Ofq/ihUGQpWqSUshQalX1NKEv2HxVF2QmFskRFyF6EJOEn+1+WZM2aCWUpkSxJKaWkSFT/z/vkXnfO3Jm5M92Zucvr9/h+Oud8z/b9Ps82v/SZLwIIIIAAAggggAACCCCAAAIIVLgACZYVTs4JEUAAAQQQQAABBBBAIMsEPvT+KMlytE/D5QqveN5jKw8KAuku8Is3UIkNw31aoFx33XV23HHH2W+//VagnoXiBFiHAAIIIIAAAlEB/QyhnyX0M0W0Lm56j8/rZxD9LOKzFAQQQAABBBBAIJMEaCsCCCCAAAIIlFHgZt9vsEdTD/1CU59QEEAAAQQQQACBdBWgXQgggAACCCCQ7QIkWGb7FaZ/CCCAAAIIJCPANggggAACayuwwg/Q2eMSj3A53CvyPQ7xoCCQCQI9vZEXehQoTz75pLVp08by83U7F1jFAgIIIIAAAghkikAltFM/O+hnCP0skeD0F3jdWR4UBBBAAAEEEEAAAQQQQAABBBBIlUDmHOcyb+o8DwoCCCCAAAIIIIAAAggggAACCJRWgO1TKkCCZUo5ORgCCCCAAAIIIIAAAgjkuMAQ778SKWf5NL7U9YWXPS71oCQpwGaVKnC7n72dx48esTJ16lTbY4897M4774zVMYMAAggggAACCBQloJ8Z9LODfoYIbaOfMfRz8x2hehYRQAABBHJQgC4jgAACCCCAAAIIIIAAAggggED2C9BDBBBAAAEEEEAAAQTSWYAEy3S+OrQNAQQySYC2IoAAAggggAACUYFXfCbPY6xHuNzoFaM9/uNBQSDdBcZ7A9t4vOpRoJx//vl23HHH2U8//VSgngUEEEAgBwToIgIIJCGgnxGOP/54088MCTbXzxatvV4/N/uEggACCMQENKKt3g8bxGqYQQABBBBAAAEEKkeAsyKAQNkEqpdtN/ZCAAEEEEAAAQQQQAABBCpFgJMigAACMQESLGMUzCCAAAIIIIAAAgggkG0C9KcSBeb5uTt6DPQIl1O8It9DSZg+oSCQ1gI/eOsO9ig0ZOWTTz5pLVq0sCeeeMJXUxBAAAEEEEAAgTUC+tmgmJ8R9DOFfraYvWZr/kQAgdQIZMVRtvNeDPN43+N3j7c8KAgggAACCCCAAAIIIJAZAvpFKV95U6/1oCCAQLkJcGAEEEAAAQQQQAABBBBAAIHyEiDBsrxkOW7pBdgDAQQQQAABBBBAAIHsE+jnXTrBY4lHfNnZFz7w6O5BQSATBM73Rp7hsdwjVubNm2fFjE4V244ZBAoIsIAAAgggkLUCGrFSPxvoZ4RQJ/UzhH6W0M8UoVUsIoAAAoFAs+DPf/+I/DvLHAIIIIBARgrQaAQQQACBXBDYyDs51OM9j8Ye+v/9O/mUggACCCCAAAIIIJArAvQTAQQQQACBLBEgwTJLLiTdQAABBBBAAIHyEeCoCCCAQAoEHvdjaLTKd3waLvd5xR0eFAQyQeB+b+QuHuM9CpQ777zTWrZsae+8k+g2L7ApCwgggAACCCCQhQL6GUA/C+hnggTd088O+hlCP0skWJ0eVbQCAQQqXWCHUAumhZZZRAABBBBAAAEEEEAAgfQSONyb86XH2R7RX5BSxecf8EjbQsMQQAABBBBAAAEEEEAAAQQQQCD7BcrSQxIsy6LGPggggAACCCCAAAIIIIBA6QT0H5j39l2GeYTLeV4xwUO/2dcnFARKFKjMDb7yk7fzuNKjQJkyZYrtvffe1rdvX+N/CCCAAAIIIJA7Avr262cA/SyQoNf6mUE/O+hniASrqUIAAQRiAk1jc2tmvlgz4U8EclqAziOAAAIIIIAAAukosIU3aozH8x61PcJlvldoZEufUBBAAAEEEEAgCQE2QQABBBBAAAEEEEgDARIs0+Ai0AQEEEAguwXoHQIIIIAAAgjECZzj8z08wmUfr8j36ORBQSATBAZ4I/fz+MyjQBk0aJDtuOOO9vzz+rcVBVaxgAACCCCQ1QJ0LtcE9K3XN1/f/gR9188I+llBPzMkWE0VAgggUEiAESwLkVCBAAIIIIAAAgikowBtynGB07z/0z2O9wiX2V6h/851uE9/86AggAACCCCAAAIIIIAAAghkrAANRyD3BEiwzL1rTo8RQAABBBBAAAEEEECgcgXu9dO38ZjqEV9q+MKTHtd6UBDIBIEJ3sgWHsM8CpSpU6dahw4drHv37rZw4cIC61hAAAEEEEAAgcwW0Lf9jDPOCL71+uYn6M1Qr9vFQz8r+ISCAAIIJCWwY2iraaHlsi2yFwIIIIAAAggggAACCKRCoL4f5HWPBzxqesSXlb5wi0cTj6c9KAgggEDFC3BGBBBAAAEEEEAAAQQQQGAtBUiwXEtAdkegIgQ4BwIIIIAAAggggEDWCUz0HrXyeNQjXK70imc9anlQEEh3gVXeQI3MeqJPv/MoUEaMGGFNmzY1TQusYAEBBBIKUIkAAgiku4C+6fq233///Ymaqp8F9DPBub5ytQcFAQQQSFZgK9+wuke0LPUZjX7jEwoCCCCAAALZJ0CPEEAAgQwUeM7bvL9HuOi/d+kXMV7sK373oCCAAAIIIIAAAggggMA/AkwQQAABBDJLgATLzLpetBYBBBBAAAEEEEgXAdqBAAJrL/CHH+K/Hpd5hMuRXjHJ40APCgKZIDDGG7mDx+0eBcqCBQuCkSw1ouW0aQxCUwCHBQQQQAABBDJEQN/wjh07Bt90fdsTNPs2r2vqoZ8JfELJIgG6gkBFCOj/S8Sfh//jEK/BPAIIIIAAAggggAAClS9whjch/pcpLfLlnh5tPT73oGS+AD1AAAEEEEAAAQQQQAABBBBAIKcFciTBMqevMZ1HAAEEEEAAAQQQQACB9BYY7M1r7/GjR3xp4AuvelzkQUEgEwSWeyMv9NBvsc73aYHy/PPPW/Pmze2KK66w5cu1aYHVKVrgMAgggAACCCCQSgF9s/Xt1jd87NixiQ79gVfq26+fWf/0eQoCCCBQFoFwguUXZTkI+yCAQC4J0FcEEEAAAQQQqGAB/Z1/9BcsjvZzN/EY7hGfdOmLFAQQQAABBBBAIJUCHAsBBBBAAAEEEKg4ARIsK86aMyGAAAIIIFBQgCUEEEAAAQT+FRjns3keL3mEyy1e8aBHVQ8KApkg8KY3cg+PKzwKleuvv94aNmxo99xzT6F1VCCAAAIIIJCVAhnaKX2r9c3Wt7uILuhb39rX6dvvEwoCCCBQZoGmoT0ZwTIEwiICCCCAAAIIIIBABghkfxP19wD6JUudvas/e1AQQAABBBBAAAEEEEAAAQQQyD0Bepy1AiRYZu2lpWMIIIAAAggggAACCCCQYQJzvL2HedzgES5dvEK/HXhXn5Zr4eAIpFDgej9Wc49Cw13NnTvXzjrrLGvdurW9+OKLvgkFAQQQQAABBNJFQN9mfaP1rdY3O0G79G1v5vX61vuEggACCKy1ACNYrjVh6Q/AHggggAACCCCAAAIIlFLgD9+eX7LkCBQEEEAgkwRoKwIIIIAAAggggAACCCQnQIJlck5shQAC6SlAqxBAAAEEEEAAgWwUuNw7dbLH7x7xpaUvKMnyNJ9SEMgUAY0809Eb283je48C5YMPPrDDDz/cTjjhBJs6dWqBdSwggAACcQLMIoBABQh8/vnndvzxxwffZn2jE5xS33J90/Vt/yLBeqoQQACBsgq85js+4/Gxx2IP3jGOQEEAAQQQQCAHBegyAggggAACCCCAAAIIIIAAAghkvwA9RAABBNJSgATLtLwsNAoBBBBAAAEEEEAgcwVoOQIpEfifHyXP432P+FLFFx7wuNWDgkAmCei+begN7u+x2qNAefzxx23HHXe0Sy+91BYtWlRgHQsIIIAAAgggUL4C+vZecsklttNOO9kTTzyR6GT6dusbrm+5vumJtqEOgRwUoMspFLjBj3WMx24eNT2+9qAggAACCCCAAAIIIIBA+QpsWr6H5+gIZIsA/UAAAQQQQAABBBBAAAEEEMgFgXVyoZP0sRgBViGAAAIIIIAAAggggEC6Cmg4v7beuOEe4XKhV2iED/0jd5+lIJARAqu8ldd46L4d6dNC5eabb7a6deta//79bdmyZYXWU7EWAuyKAAIIIIBASEDf2muuuSb49g4ZMiS0Nraob7a+3dd4jb7lPqEggAACCCCAAAIIpK0ADUMAAQQQQKBkAf17Qf13pu9808M9KAgggAACCCCAAAKZJkB7EUAAAQQQQCDlAvoLk5QflAMigAACCCCAAAJrI8C+CCCAAAIFBHr60jke4XKAV+R7HOVBQSCTBPSPNk73Bu/roURhn/xb4pM9Bg0aZCtWrPh3JXMIIIAAAgggsNYC+rbqG7vNNtsU90sN9I3ez0+mb7a+3T6b+sIREUAAAQQQQAABBBBAAAEEEECgQgV29bNN9rjVYyOPBzw28SjXwsERQAABBBBAAAEEEEAAAQQQQCD7BTK9hyRYZvoVpP0IIIAAAggggAACCCCQCwLDvJN7eUz3iC+b+cIzHld5UMpXgKOnXuAtP+RBHp09vvYoUBYtWmR9+/a1evXq2c0331xgHQsIIIAAAgggUDaBm266KRixUt/YxYsXJzqIvsn6NusbPSHRBtQhgAACCCCQ5QJ0DwEEEEAAAQQQyEaBjb1T+m9Nk3y6s0e0bOEzt3tQEEAAAQQQyDUB+osAAn1er8YAABAASURBVAgggAACCCCAQAEBEiwLcLCAAAIIZIsA/UAAAQQQQACBLBR41/uU5/G4R7j094qnPGp6UBDINIHR3uDGHn08fvYoUObNm2eXXnppkGh5xx13FFjHAgIIIIAAAggkJ3D77bcHiZW9e/e2+fPnJ9pJ3+DevkLfZH2bfZaCAAIIIIAAAggggAACCCCQHgK0AoG1Eviv7/2Vx1ke4X8rONvrHvWgIIAAAggggAACCCCAAAIIVLoADUAAgcoUCP+lSWW2hXMjgAACCCCAAAIIIIBANgvQt1QI/OYHOcGjr0e4HOMV+R77elAQyESBG73RdT36eRQaUuuHH36wCy64wBo1amRKtFy5cqVvRkEAAQQQQACBogT0rdQ3c7vttrMLL7zQZs/Wv5kstPWvXqNvr77BN/k8BQEEEFh7AY6AAAIIIIAAAggggAAC6SCwnTdigsfDHlt6xJdVvnCXR1OP8R4UBBBAoPQC7IEAAggggAACCCCAAAIIZJHAOlnUF7qCQEoFOBgCCCCAAAIIIIAAAmksMMjb1sHjJ4/40sgX3vQ434OCQCYK/OmNHuhRz+Naj989CpSZM2cGiZa1a9e2/v3724IFCwqsZwGB0gqwPQIIIJBtAvo26hupb6V+OcE333yTqIv6xupbq8RKfXv1DU60HXUIIIAAAggggAACCGSFAJ1AAAEEckjgP97X/h5TPfbxCJcvvGIPj/M8lnlQEEAAAQQQQAABBBDIGgE6ggACCCCAQFkFSLAsqxz7IYAAAggggAACFS/AGRFAAIF4ged9Ic8j0W8Wvt3r7/egIJCpAhqt9WpvvJI+bvDp3x4Fys8//2zXXHONKXlEo3LNmDGjwHoWEEAAAQQQyDUBfQv1TdS3Ud9IfSsTGOibqm+rvrH61uqbm2AzqipZgNMjgAACCCCAAAIIIIAAAgggUFaBjXxH/SJOJVr6bKys8LlrPHbx+NCDUvkCtAABBBBAAAEEEEAAAQQQQAABBNJEoBwTLNOkhzQDAQQQQAABBBBAAAEEEMhegR+8a+08bvYIl25eMclD/6HcJxQEykugXI/7ix/9cg8lgQzxaaHy999/2+23327bb7+9denSxfLz8wttQwUCCCCAAALZLKBvn76B+hbqm6hvYxH91bdU31R9W/WNLWIzqhFAAAEEEEAAgUQC1CGAAAIIIIBAhggs8Hbq//v7JFaUULmjL2lky798SkEAAQQQQAABBIoQoBoBBBBAAAEEEMhNARIsc/O602sEEEAgdwXoOQIIIIAAAtkpcKl361SPPz3iy+6+oGwzrfNZCgIZK/CTt/wSjzoeAz0WexQqDz30kO2xxx525JFH2vjxiQZ3LbQLFQgggAAC2SqQA/3St07fPH379A0sosv6ZurbWdvX61uqb6rPUhBAAAEEEEAAAQQQQAABBBDIAgG6UJTAcF+hpMrffHquR57HDA8KAggggAACCCCAAAIIIIAAApknQIsRqAABEiwrAJlTIIAAAggggAACCCCAAALFCaRo3cN+HP0H8kk+jS/r+cJDHjd7UBDIdIG53oF+HtEkkW99vlB57rnnrF27drbbbrvZ0KFDbfny5YW2oQIBBBBAAIFMFNA3Td82feP0rdM3r4h+6BuphEp9M/XtJLGyCCiqEUAAgYoU4FwIIIAAAggggAACCFSQwGo/z2keO3gM9dCyTygIIIAAAhUhwDkQQAABBBBAAAEEEEAg8wRIsMy8a0aLEahsAc6PAAIIIIAAAgggkL4Cn3rTlGR5v0/D5WKv0JB+9XxKQSDTBZQxOcQ70dCjm8fHHoXKxx9/bOeee65tvvnmduGFF9qnn+oRKbQZFQggkFiAWgQQSCMBfcP0LdM3Td82feOKaN5kr+/uoW+kvpXLfZ6CAAIIpKvA3d6w/h5HezTwoCCAAAIIIIBAxQtwRgQQyF6Bz71rP3pQEEAAAQQQQAABBBBAAAEEEEAAAQRKECDBsgQgViOAAAIIIIAAAghkggBtRACBkMAZvny+R7gc7BX5Hh08KAhki8AD3pHdPI7xeN2jUFm6dKndfvvttssuu9hhhx1mTz31VKFtqEAAAQQQQCAdBfTN0rdL3zB9y/RNK6Kd+gZ28nW7eozwoCCQpQJ0K4sEqnhf9P9dr/Lp0x7felT3oCCAAAIIIIAAAggggAACCOS8AAAIIIAAAggggAACCCCAAAIIVKwACZYV673mbPyJAAIIIIAAAggggAACCJS/wJ1+iv08ZnjEly194TmPvh4UBLJJ4BnvzIEe+3s85pGwvPTSS3bsscda48aN7frrr7f58+cn3C4llRwEAQQQQACBMgjo26RvlL5V+mbp21XMYf7n6w7w0DdQCUo+S0EAAQQyQmB7b6WSLH0SlHn+51IPCgIIIJB5ArQYAQQQQACBihHQL9GsmDNxFgQQQAABBBBAAIHCAtQggAACCCCAQFYLkGCZ1ZeXziGAAAIIIJC8AFsigAACCGSlwATvVZ5HouH6Bnj9GI+NPSgIZJPAm96Zkzzqe1zr8aNHofL111/bFVdcYVtuuaWddNJJ9vzzzxfahgoEEEAAAQQqUkDfIn2T9G3SN0rfqiLOP9vr9Y3Tt+5kn3/DI+nChggggECaCOwQascXoWUWEUAAAQQQQAABBBBAYI1AC5986vGSh+Z9UnJhCwQQQAABBBBAAAEEEEAAAQQQyH4Bepg6ARIsU2fJkRBAAAEEEEAAAQQQQACBdBRY7I061uNqj3A53ivyPfbySMdCmxBYG4FZvrPu+218eopHkcknjz32mHXo0MEaNGhgffv2tWnTpvnmFAQQQAABBMpfQN8cfXv0DdK3SN+kYs6qb5m+aXV9G33j9K3zWQoCCCCQkQLNQq3mh/AQSI4t0l0EEEAAAQQQQACBwgIbeNUQjw89dvKo4vGIR1UPCgIIIIAAApkoQJsRQAABBBBAAAEEEEhbARIs0/bS0DAEEMg8AVqMAAIIIIAAAgiktYBGOTrKW7jAI7408YW3Pc72oCCQrQL6RycHeOf28Bju8bdHofL999/boEGDrHnz5nbAAQfYiBEjbPny5YW2owIBBHJdgP4jsHYC+rboG6Nvjb45+vboG1TEUfXN0rdL3zB9y/RNK2JTqhFAAIGMEggnWDKCZUZdPhqLAAIIIIBALgjQRwQqVUB/B6CfkXt5K5RY6ZOg6Ofo84I5/kAAAQQQQAABBBBAAAEEEEiBAIdAAAEE1giQYLnGgT8RQAABBBBAAAEEEMhOAXqFQEGB//PFPI/XPcJlqFfoH+/7hIJA1grke896emzucYnHVI+E5Y033rDu3btbzZo1g6mWE25IJQIIIIAAAkkK6FtSim/L535Yfav0zdK3S98wr6IggAACRQhkXvUOoSZPCy2ziAACCCCAAAIIIIBALgrU9E6P8njNo75HfPnLF/TLNPXfc3yWggACOSlApxFAAAEEEEAAAQQQQAABBMpFgATLcmHloGUVYD8EEEAAAQQQQAABBBAod4Fv/QwHetzqES5nesX7Hs09KAhks8Bi79wQjx099ve43+N3j0IlfpSxpk2bWt++fW3y5MmFtqOidAJsjQACCOSKgL4Z+nboG6IRKzVypb4tRfRf36L7fN1+Hjt56Fulb5bPUhBAAIGsE9DIO/Gd0ug88cvMI4AAAghkgQBdQAABBBAolcCJvvV0j84e4fKhV+zicbXHCg8KAggggAACCCCAAAJpI0BDEEAAAQQQyAYBEiyz4SrSBwQQQAABBBAoTwGOjQACCGSrQC/v2Gkef3vEl9a+MMnjZA8KArkg8KZ38gyPTT26eSQa4dWrzb788ksbNGiQ7brrrtaiRQsbMGCAffEF/w48wOEPBBBAAIGYgL4N+kboW6Fvhr4d+obENig8o1EpTvdqfYv0Cy8m+Dyl4gU4IwIIVJxAQz/Veh7RstRn5npQEEAAAQQQQAABBBDIRYFtvNMve/zPYwuP+KKflc/3ijwP/jLaEVJQOAQCCCCAAAIIIIAAAggggAACCGS/QKl7SIJlqcnYAQEEEEAAAQQQQAABBBDIGoEHvSf6j/If+zS+bOALj3jc4EFJSwEaVQ4Cf/oxH/A40KOZx0CPbz0Slk8++cSuvPJKa9asmbVp08Zuvvlm+/bbIjdPeAwqEUAAAQSyR0DfAH0L9E3Qt0HfCH0riumhPhoDfL2+OQf5dKSHvkU+oSCAAAJZL6B3X3wnP41fYB4BBOIFmEcAAQQQQACBHBBo4n08xCNcxnvFDh53eqz2oCCAAAIIIIBA1grQMQQQQAABBBBAAIHKFiDBsrKvAOdHAAEEckGAPiKAAAIIIIBAOgtM9sbleSjZ0icFSh9fesljaw8KArkkoN8E3s87rJF1jvCpfnP4Kp8mLBMnTrRLL73UGjZsaPvvv78NHTrU5s5lAJ6EWFQigEB2C+RY7/Su1ztf7359A/Qt0DehGIaVvk7fFH1b9I250pf1zfEJBQEEEMgpAf0j8fgO8y6M12AeAQQQQAABBBBIdwHal2qB1/yA+uV/PgnKz/7nfz3aecz2oCCAAAIIIIAAAggggAACCCBQ8QKcEYEcE1gnx/pLdxFAAAEEEEAAAQQQQACBQIA/CgjoH/uf5jW9PMLlUK/I92jvQUEgFwVe8E6f7LGJR1ePsR5FljfffNPOPfdcq1Onju23337ByJbTp08vcntWIIAAAghkloDe6RqpUu94vev1zte7v4Re6NvRxbfRt0TfFH1bfJGCAAII5KxAeATLaeUpwbERQAABBBBAAAEEEMgAAf33mfneztEeGtHyUZ9SEEAAAQRKIcCmCCCAAAIIIIAAAggggMDaCJBguTZ67ItAxQlwJgQQQAABBBBAAAEEKkLgVj/JgR7fesSXOr7wosdlHhQEclVgqXd8lEdHj809enq86lFkmTBhQjCy5Q477GAtWrSwfv36WQkjmxV5LFbkjAAdRQCBNBTQu1vvcL3L9U7XSJV6x5fQ1Fd8vb4V+mbo2/GQLy/zoCCAAAIImJ3rCHt5nO+hkXom+pSCAAIIIIBALgnQVwQQQCAs8KtXNPXo7LHIg4IAAggggAACCCCAAAKZL0APEEAAAQQySIAEywy6WDQVAQQQQAABBBBILwFagwACWSrwuvcrz+NZj3C53iv0W5M39CkFgVwWWOCdH+5xsEc9j4s83vEosnzyySc2cOBAa9OmjW277bZ23nnn2csvv1zk9qxAAAEEEKhcAb2j9a7WO1vvbr3D9S4voVX6FuibUNe3O8RjuIe+GT6hIJDJArQdgZQLKOH8XT/qnR7dPN7zoCCAAAIIIIAAAgggkOsCJFbm+h1Q6f2nAQgggAACCCCAAAIIIIAAAgjkrkDuJFjm7jWm5wgggAACCCCAAAIIIIBAaQWUCHC073StR7ic5BX5Hm08KAikn0DFt+gHP+VtHnt7bO9xuYeeEZ8kLt99953dddddduihh1rNmjXt1FNvlXLRAAAQAElEQVRPtUceecTmz5+feAdqEUAAAQTKXUDvYL2L9U7Wu1nvaL2r9c4u4eQf+Hq9+/UN0LfgNl+e7UFBAAEEEEAAAQQQKE8Bjo0AAggggAACCCCAAAIIIIAAAtkvQA8RQAABBBBAAIEKEiDBsoKgOQ0CCCCAAAKJBKhDAAEEEEAgzQWu9vYd6xH+rcnNvU4jjPTwKQUBBP4VmOGzN3js4dHQ43yP8R5FlsWLF9vDDz9sp5xyim255ZbWtm1bu/rqq+2ddzQIWpG7sQIBBBBAIAUCetdeddVVwejCegfrXax3st7NJRxe73a94/Wub+3b3uChb4BPEhdqEUAAAQQQQAABBBBAAAEEEEAg+wXienigz+sXVvqEggACCCCAAAIIIIAAAggggAAC2SRAX7JTgATL7Lyu9AoBBBBAAAEEEEAAAQQQKKtAeL+nvCLPY4JHuNzjFUM9KAggUFjgW6+606Odx2YeXTye8PjDo8jy/vvv27XXXmt777231apVy0466SR74IEH7IcfNFBmkbuxAgEEEEAgCQG9S0eMGGEnnniibbbZZsG79rrrrrOJEyeWtLfe3Y/7Rp09NvXQu13veL3rfZGCAAIIIIBARgrQaAQQQAABBBBAAIHUC9T0Q470eNVjmEctDwoCCCCAAAKVKcC5EUAAAQQQQAABBBBAIAkBEiyTQGITBBBIZwHahgACCCCAAAIIIFABAl/7OfbzUCKBTwqUs31JQ+019SkFAQQSC/zi1Q95HO9R3eNIj/s85noUWRYuXGiPPfaYdevWzerVq2e77babXXbZZfbaa6/ZqlWrityPFQhkpwC9QqD0AnpX6p2pd6feoXqXdu/e3caMGWO//KJXc7HH1Dta72q9s/XuPsG3Hu2xyIOCAAIIIIAAAggggAACCCBQLgIcFIGMFtDfHUz3HnT1UKnhf9ziQUEAAQQQQAABBBBAAAEEECggwAICCCCQfgIkWKbfNaFFCCCAAAIIIIAAApkuQPsRyF6B871r3T3CZU+vyPdQ8phPKAggUIyAMiOf8/VnetTxUPLyIJ9O8ii2fPzxxzZ48GA76KCDbMMNN7RDDjnEBg4caG+//Xax+7ESAQQQyCUBvRMHDBgQvCM32GCD4J2pd6feoUk46F080Lfb10PvaL2r9c7Wu9urKAgggEBIgEUEEEAAAQQQQAABBBBAwGxrR3jB4zGPLTziy6m+sIMHBQEEMlmAtiOAAAIIIIAAAggggAACCGS9AAmWWX+JS+4gWyCAAAIIIIAAAggggAACpRAY4dvmeXzqEV828oUxHkpK8AkFAQSSFJjg2/X10HOlf4ij327+iC/P9yiy/Pnnn/bKK69Yv379bJ999rFq1apZ+/bt7YYbbrD33nsv4X5UIoAAAtkooHee3n16B+pdqHfilVdeGbwjV6xYUVKX9a7VO7eLb6iESr2L+/n8Wx4UBBBAAAEEEEAAAQQyUoBGI4AAAghUmEDEz3SOxxceh3mEyw9ecaiH1vuEggACCCCAAAIIIIBA6gQ4EgIIIIAAAgikVoAEy9R6cjQEEEAAAQQQSI0AR0EAAQQQSG8Bje6kBITRCZp5hdeN9djSg4IAAqUTmOObj/I4xUPPUFufXu3xjkex5ffff7dx48bZ5ZdfbnvuuadtvPHGdsQRR9hNN91k+fkaYLbY3VmJAAIIZIyA3ml6t3Xo0CF41+mdp3ef3oF6FybREb1Tr/Lt2njoXat37kM+P9eDUvECnBEBBBBAAAEEEEAAAQQQQACBTBRo7I3Wb7q7y6cbecSXv3zhRo/tPV72oJhhgAACCCCAAAIIIIAAAggggAAC2S+Q0T0kwTKjLx+NRwABBBBAAAEEEEAAAQQqTeBPP3Nnj0s9wuUIr1AS5iE+zaJCVxCocIH3/YzXeuztUcvjJI8HPL71KLb89ttv9sILL1jv3r1tjz32sE022cTatWtn11xzTZCIuXjx4mL3ZyUCCCCQDgJ6VylxUu8uvcP0LtM7Te+2559/3vSuS6Kdemfq3Xmib7uZh96p1/l0ogcFAQQQQAABBBBIIEAVAggggAACCCBQrEAvX/uVR2uPcFHS5S5e2cdjuQcFAQQQQAABBNJWgIYhgAACCCCAAAIIIPCvAAmW/1owhwACCGSXAL1BAAEEEEAAAQQqRuBmP007j1ke8aWuL+g3M1/iUwoCCKy9wEI/xGMe3Twaeui3n5/h04c9ws+fVxUsS5YssfHjx1v//v2tffv2VrNmTWvRooX17NnTRo0aZV9++WXBHVhCAIHMEciilupdpHeS3k16R+ldpXeW3l16h+ldlkR39U4c7dt199C7Uu9MvTvH+PIvHhQEEKgkgdX8DwEEMkagkl4TnBYBBBBAAAEEihNgXToJ/JqgMfr7W/39w16+7gsPCgIIIIAAAggggAACCCCAAAKlF2APBBCoNAESLCuNnhMjgAACCCCAAAIIIJB7AvQ4awXGe8/yPJ73CJebvEJJDv/xKQUBBFInMMMPdb/HqR71PZp59PT4n8ccjxLLJ598YsOHD7euXbta06ZNbauttrKjjz7aBg8ebG+99ZYtX84vWC8RkQ0QQKDMAnrH6F2jd47ePbVr1za9i/RO0rtJ76gkD/6jb/eoh96BO/hU78TOPh3hoXelTygIIIAAAhUtwPkQQAABBBBAAAEEEMhiAf2dwzv/9G+1T0d6NPF4wEPLPqEggAACuSFALxFAAAEEEEAAAQQQQACBbBEgwTJbriT9KA8BjokAAggggAACCCCAAALJC8zzTTt4DPIIl1O8It+jlQcFAQTKR0C/FX24H/pkj609dvI4x+Nxj588Sizz5s2zZ5991i677DLbd999bYMNNghGuTz99NPtrrvusvfff9/+/PPPEo+TgRvQZAQQKGcBvTv0Dhk6dKjpndKiRYvgHaN3jd45evf89NNPybZCG+rdpnfcjr7TNh7/9dA7cLpPKQgggAACCCCAAAIIIIBAIgHqEEAAgVQK6L97TPEDasTK032qESx9QkEAAQQQQAABBBBAAIFKFuD0CCCAAAIIlEmABMsysbETAggggAACCCBQWQKcFwEEEEh7gb7ewhM8fvOILzv7gpIsu/uUggAC5S/wuZ9imIeex9o+berR1UMJSJ/4NKmiEeRGjhxp5513nrVt29bWX399a9mypXXv3t2GDRtmH3zwgf31119JHYuNEEAgNwT0TtC7Qe8IvSv0ztC7Q++Qc8891/RO0bulFBp6Z93j2+sdptEg9E7Tu03vuKleT0EgSwXoFgIIIIAAAggggAACCCCAQBoLfO9ta+nxngcFgbUQYFcEEEAAAQQQQAABBBBAAAEEEEgHgfJNsEyHHtIGBBBAAAEEEEAAAQQQQACBihbQqFJ5ftJ3PMLlPq+4w4OSTQL0JRMEvvRGjvLo6dHCo4ZHe4/+HuM9lngkVaZMmWIjRoywc845x1q3bm3rrbee7bbbbnbGGWeYRqd76623bNGiRUkdi40QQCCzBX755RfTM69nX+8AvQv0TtC7Qe8IvSv0zihFL/Uuetm317tJ7yi9q/TOOsvr9A77yqcUBBBAAAEEEEAAgcoS4LwIIIAAAggggAACCCCAAAIIIJD9AvQQAQQQQAABBBDIQQESLHPwotNlBBBAINcF6D8CCCCAAAIIVIjAdD/L3h4aXconBcp5vvSmR2MPCgIIVI7Ar37acR7XeLTz2MRjV4+zPR7yUEKmT5IrH3/8sd1///2m0en23Xdf23TTTa1BgwZ2xBFH2OWXX26PPPKIffrpp7Zq1arkDshWCCCQVgJ6dvUM61nWM61nu379+rbZZpuZnnk9+3oH6F1QyobrXaN3jt49egfpXXSoH+MaD72j9K7y2bIV9kIAAQQQQAABBBBAAAEEEEAAgewXoIcIIIAAAggggAACCCCAAAIIIJD9AvQQgfIWWKe8T8DxEUAAAQQQQAABBBBAAAEEShTI5g3O8c5pxDyfFCj7+lK+RycPCgIIpIfAZG/G3R5dPJp61PQ4yKO3xxiPGR5Jl++//95eeOEFu+GGG+yUU06xXXbZxdZdd11r0aJFsDx48OBg/axZs5I+JhsigED5C+iZ1LOrZ1TPrp5ZPbt6hrWsZ1rrtV0pW6N3yGO+j94perfoHdPUl/XO0btH7yBfpCCAAAIIIJDVAnQOAQQQQAABBBBAID0F+nizmnlQEEAAAQQQSIUAx0AAAQQQQAABBBBAAIEMEyDBMsMuGM1FID0EaAUCCCCAAAIIIIAAAqUSGO5bt/GY6hFfavjCkx79PSgIIJB+Aou9Sa953ORxosf2Hpt5HOxxmcfjHjM9ki4aBe+TTz4JRrS87LLLghEuNQrehhtuaDvvvLMdc8wx1rt3b7v33nvtjTfesB9++CHpY7NheQhwzGwV0LOlZ+y+++4Lnjk9e3oG9SzqmTziiCNMz+gjjzxiemb17JbS4mvfXu8IvSv0ztC7Q++Qk7xe7xS9W/SO8UUKAggggAACCCCAAAIIIIBA5QpwdgRyWiDPe6//dnGDTx/xiHhQEEAAAQQQQAABBBBAAIEsFKBLCCCAAALFCZBgWZwO6xBAAAEEEEAAAQQyR4CWIoBAugtM9AbqHyr8z6fhcpVXPOtRy4OCAALpLfCLN+9Vj8EeJ3g08tjco53H5R76R0if+nSVR9Lljz/+sM8++8yeeeYZu+mmm6xHjx52wAEHWL169axatWrB6JedOnWyPn36mBLClBimBLGkT8CGCOSggJ4RPSt6ZvTs6BnSKJR6pvRs6Rk788wzg2dOz56eQT2LpaTSs/6J76NnX8mUehfondDY6/SO0LtC7wy9O7yKggACCKRAgEMgUAkCc+fONf0SgkgkYpFIxPbbbz9bunRpJbSEUyKAAAIIIIAAAgikSEC/APJeP5b+20V05MoWvtzLg4IAAukgQBsQQAABBBBAAAEEEEAAAQQQqEABEiwrEDv+VMwjgAACCCCAAAIIIIAAAjko8Lv3+WQPJWD4pEA50pfyPQ7woCCQNQI50pEF3s/xHvot76f4dBePdT001bLqX/Dl7z1KXX7//Xf79NNP7emnn7Ybb7zRlBCmxDAliClRTAljShzTaHv333+/vfnmmzZ79uxSn4cdEMhEAd3ruud17+sZOPbYY4OEZD0bekb0rOiZ0bOjZ0jPkp6pMvZVz7CeZSVN6tnWM65nXf/4UMuq17tA74QynoLdEEAAAQQqS0DflAsvvNDmzZtXWU3gvAgggEBGC9B4BBBAAIGMEujmrZ3pcYZHxCO+nB6/wDwCCCCAAAIIIIAAAvECzCOAAAIIIIBA9gqQYJm915aeIYAAAgggUFoBtkcAAQQQQKCiBJSAcZifbI5HfNnWF17zuMiDggACmS2gUe00kqVGtdPIlkd4dxp4bOaxr8e5Hvd4vONR5mQsJYopYUyJY4MHD7YzzjjD9t9/f6tbt65Vr17dWrRoYUo4U+KZmnZJmQAAEABJREFUEtAmTJhgs2bNsr/++stPS0Eg/QV0r+qe1b2re1j3su5p3du6x3Wv657Xva9n4KmnngoSkvVsrEXv9Ey+6/vrGdWzup/P69nVM6xnWb8oQc+2nnE9676akmECNBcBBBCICfzxxx/BL7Fo2LChPfPMM7ZqFa/2GA4zCCCAAAIIIIAAAtkm0MQ7pL/zuN+nm3rEl7994UaPXT2ypdAPBBBAAAEEEEAAAQQQQAABBBDIfgF6mCIBEixTBMlhEEAAAQQQQAABBBBAAAEESiXwkm+d56GpTwqUW3xppEcVM/+TggAC2STwi3fmLY+hHmd57O2x+T/RxqenevT3UPLWBz5d6FGmsmzZMvvkk09MCWdKPFMC2n777Wf169e39dZbz7bccssgAbN9+/bWrVs369evnw0bNixILPjggw9IxCyTOjslKxBNnJw4cWJwz+ne0z2oe1H3pBIot9hii+Be1T2re1f3sO5l3dO6t3WPJ3u+BNvp2dIzpmdNz9ypvo2ewc19qtjLp3pG9axO8Hk9uz6hIIAAAghkk4C+Jcccc4z16dOHX0CRTRc2Y/tCwxFAAAEEEEAAgXITWN+PPNDjM4+2HuEyxSuUWNnHp396UBBAAAEEEECg3AQ4MAIIIIAAAggggAAC6SlAgmV6XhdahQACmSpAuxFAAAEEEEAAAQRKI/Cjb6yRLDWipc8WKF19aZKH/lGDTygIIJDlAhoxb6L38WGPazxO8WjtUctDyV5K/FICmBLBlBCmxDAliPnqspX58+cHCZjjxo2zBx54wAYOHGjnnHOOKcmgdevWhRIxDzvssCAR88orryQRs2zk2bVXEb0pLnFS95ASJ5XcqyRfJU62adMmuOd07+ke1L2oe1IJlD///HMRZ0m6Ws+InhU9M3p29AzpWdIzpWdLz5ieNT1zevb0DOpZTPoEbIgAAgggkNkCq1evNo1gmdm9oPUIIIAAAggggEA5CnDobBGY7h25wmNdj3C51Ctaeij50icUBBBAAAEEEEAAAQQQQACBnBOgwwgggIALkGDpCBQEEEAAAQQQQAABBLJZgL4hkAECl3kb/+vxu0d80T9qyPcKJVv6hIIAAjkqoIQvJX4pAUyJYEoIU2KYEsSUKKaEsc5uc63Hox56b6RstL1oIuZLL70UJGIOGDAgYSLmVlttZS1btjQl0XXv3t2iiZjPPvusvfnmmzZ58mT75ptvbOHChbZy5Urjf5khoGula6Zrp2v4pl9LXVONOKlrrBEndc117UtKnNQ9pMRJ3VMp7L3udd3zuvf1DOhZ0EgMW/g5annoWdEzo2dHz5CeJT1TvoqCAAIIIJBtAvQHAQQQQAABBBBAAAEEEgo8maD2ba/bzuNmDwoCCCCQUQI0FgEEEEAAAQQQQAABBBBAIPUCJFim3pQjrp0AeyOAAAIIIIAAAggggEBuCigxJM+7rsQPn8RKFZ8b6XGrBwUBBLJHIFU9UaKY3huj/YBXeyhZew+fbuahBDMlminhTIlnes8oEW2Or1vtkdIyb948mzJliimJbsSIERZNxDz66KNt//33t1133dW22247q1WrllWtWtU23nhjq1u3ru2444625557BomZJ510kvXs2dP69OljgwYNsqFDh9rDDz9sY8eOtbfffts+/fRT+/77723x4sWmEaeM/xUrICNZyUx2Mnz++eftkUceMSVIXn/99XbZZZcF5rJXoqSuha6Jro2uka6Vrpmuna6hrqWuqUac1DXWiJO65rr2KU6cjO/bHF/Qvat7WPey7mnd21t4ve513fO69/UM6Fl43+vXevhLPwYFAQQQSHuBZcuWmb67J5xwgi1durTc2qtke733zz333HI7BwfODgHdI7pXdM+UV490r+ue172vZ6C8zsNxEUAAgRQJcBgEEEAgHQSu9Eb85KGyyP/o5rGPxzceFAQQQAABBBBAAAEEEFh7AY6AAAIIIIBAxguQYJnxl5AOIIAAAggggED5C3AGBBBAAIEKEpjq59FIdPf6NFwu9IrXPLb1oCCAAALJCCjBTIlmSjhT4pkS0JSItrXvXMVD01Y+7ejR06O/h94/z/v0I4+5HuVWfvvtN5s9e7ZNnTrV3nvvvSAx87HHHrPhw4fbjTfeaH379jX9A/1TTz3VOnbsaPvss4/tsssu1qBBA6tZs6ats846VqNGDatfv77tvPPOtvfee9sRRxxh//3vf+3ss8+2iy66yHr37h0c55prrrGBAwcGx7311lvtrrvusnvvvddGjhwZJHCOGTPGnn766SCRc9y4cfbaa6/ZW2+9Ze+//759+OGHplEXp02bZjNmzLDvvvvOfvzxR1My4aJFi4Jklj///NNWrVoVjMy5fPlyU99++eUXU9Kp+vjtt9/aV199FfRViYiTJk0K+jxhwgR79dVXg74/99xz9tRTT5kMRo8eHYwWKgu1VW2WifpwzTXXBH1S39RH9VV9Vt9lIAuZyEZGsmrgZrKTYYcOHeyUU04JRiG94oorbPDgwYG5zqtESV0LXRO1W/0otxtgzYHn+uQjD91z9/q0v0cPD92Tuje39nn9/a2mund1D+te1j2te1v3uG9CQQCB1AlwpEwR+OGHH6xXr17BN7F79+7BNyfVbVeivr5/nTt3Dn5BwpVXXhl841J9Ho6XXQL6+UH3in5BwzHHHGO6h3QvpbqX+jlL975+IYR+8YOeiVSfg+MhgAACCCCAAAJZJPCH9+Ucj8c9mno84EHJaQE6jwACCCCAAAIIIIAAAggggAAC2S9Quh7qH+iUbg+2RgABBBBAAAEEEEAAAQQQQKB8BZRcon/sED7LAV6hEbyO8ikFAQQQWBsBjWA5xw/wocdYj+Ee13jo/dPBp7t71PHQ351t41MluynpLZqIeZ/XKSnuY58qSc4nFV9+/fVXmzVrln322Wf2zjvv2AsvvGCPPvqo3X333XbbbbfZTTfdFIyE2b9/f+vXr18wMqaSUc477zzr0aOHnX766aYEzhNPPNE6deoUJHK2b9/eDjroINt3332tbdu21qpVK2vRooU1b97ctt9+e9t2221tm222sS233NI23XRT22ijjWz99de3KlWqBCNzbrDBBsHonJtttplttdVWwSidDRs2tCZNmgSjdbZs2dLy8vKCUTv3228/O/jgg4PRO4888kg79thjTSNJKpGlW7duwciSaqvarFE91Qf1RaN7qm/qo/qqPqvvMpCFTGRT8VckdkbdE7o3dI/oXlHipO4d3UO6l3RP6d7SPaZ7Tfec7r1r/AhKtNQ9qXtzji/rXvUJBQEEEEBg5cqVQYL+IYccYvXq1TMl4P/1118ph9ExNXq0Ri7W90+J/yk/CQfMCYFnnnkm+BlK95LuKd1bqe64fsmFRubWM6FnQ78sQs9Kqs/D8SpZgNMjgAACCCCAQCoEnvaDnOAx34OCAAIIIIAAAgiknwAtQgABBBBAAAEEEKhUAf1DnkptACdHAAEEEMgNAXqJAAIIIIAAAgiUUmCYb7+3x3SP+FLLF57xuMqDggACCJS3gJLbfvSTKNlNSW/RRMwzvU5Jcbv5VEly+js2Jc0pee5Ir1My3bU+VXKd9nvL5z/x+M5jsYeO6xNKBgjoWuma6drpGupa6prq2uoa61rrmuva6x7Q6Ki6J3Rv6B7RvaLESd072k/3ku4pHTcDul/6JrIHAgggkGqBZcuW2YMPPmhK2N9zzz3tlVdeSfUpguMtXLjQbrzxxmC0yo4dO9qUKVOC+rL8oTY//PDDwS8t0C8kiEQiFolEgl9I0LhxY7vggguSGtnwgw8+sGrVqgX7RiJrjnHhhRdaMiMi6vyRyJp9IpFIcBwdz/x/Xbp0CY6pX5QwYcIEr1lT9EsK6tSpE6yLRCK233772dKlS9esLOJPud1+++3WunVrq169emzf9dZbL/glDVdffbUlO7riRx99FLQzElnTbiUlRk87d+7c4PrsvPPOgWMksmabrbfeOvilDGUdKVLtHzJkiIWP26hRo+AXVCTb9mg7E011L+me0qiWusd0zkTbrW2dng09I3pW9MzoPlzbY7I/AggggAACCCBQlAD1CCCAAAIIIIAAAggggAACCCCQ/QL0EIFcEtA//sql/tJXBBBAAAEEEEAAAQQQQCAqwDT9Bd7xJuZ5PO4RLhoN7EmvrOFBQQABBCpbQMlySpr70BvynIeS6a726ZkeGrVwX5+28NjWo6aH/k5uE5/W89jJYy+Pwz1O9jjL43KPGzzu9njU4wUPvRM/8+ksjyUelOQEZPWDb/q5x7seL3rIVLYylvXZXvdfD10DXQtdE10bXSNdK10zXTtdQ11LXVNdW11jXWtdc1173QOr/DgUBBBAAIEUCCix7eKLL7bNN9/cTjvttGDU5vBhNXJy79697amnngqS+8LrS1pWoqIS85RwuMUWWwSjPS9Zok9HwT3Vhttuu800UmDBNQWXNEKhRlmuWbNmMEr0a6+9ZosWLYptpNEGv/76a7vjjjuCkQ332GMP++qrr2LrwzMa9VkJivH1d955p7366qvxVYXmp06dahdddFGBeh1HxytQuRYLSt47//zzg4RUJX0qeVN10UPK4pNPPrFrr702GHH0mGOOsZ9++im6OumpjjNgwABT4qdGtNZo1XKMHmDOnDk2fPjwwFMjchdxjujmsekff/wRJGzWrl3bLrnkEgsfd+bMmTZw4MCg7Tr/ihUrYvsWN6N7RPeK7pnwdrq31Afda7rndO/pHgxvV9KyEll1z+ve1zMQ3l6Jsnpm1AY9Q3qWwtuwjAACCCCAAAIIIIAAAggggEAWCtAlBBBAAAEEEEAAAQQQQKDMAvoHQmXemR0RQKAiBTgXAggggAACCCCAAAI5KfCb9/oEj34e4dLJKyZ57OtBQQABBDJNQNkb4cS//5nZPd6RcOLfEV63t8fOHvU94hP/GvjyLh77eCjx71SfnuuhrIrePu3rcY3HQI8bPW71uMtDiYEP+HS0x2MeT3k85/GSh7I2NJzVez6v96yG8Jrq88oA+dansz3mefzioff0cp+u9FBy4Z8+1VBXyiaZ7/NKOvzOpzM8pnl84qFkxPd9+pbHax7jPMZ6PO0xxuNhj5Ee93qorWqz2q4+qC/qk/qmPqqv6rP6ru+BkiCVDKmkSP3dp6yULLmTH0vJk0qiVDKlkiov9zpZK9lSSZdKvlQSppIxdW10jXwTCgIIIIBARQko2UyJeu3btw8S22655RZTIlz4/E2bNrVnnnnGfv31Vxs8eLBtttlm4U2KXV65cqW98MILpgTH5s2b20MPPWTxSXvRnTUq47vvvmsaPVGjTmo0yei68PSXX36xI444wpT0pqTA8PpEy5MmTbIdd9zRnn766USrg9Egzz77bDv44INj69XOvn37WlGjIMpEbV2wYEFsH7XrvPPOC44Xq1yLGSWJyk7JnskeRtdrp512sg8/1I8Bye2lpEEVENgAABAASURBVMZzzjnHrrzyyqR20DkOO+wwmz9fP4IUvYuMlPCpZMdkrpXO36NHj4T3Yvgsukfkr3tG947uofA2uoa653TvyVH3ou7J8HbFLeue172vvqjfeibC2+vZ0TNUr1490zOlZ0vPWHg7lhFAAAEEKkuA8yKAwFoItPZ99XdWW/iUggACCCCAAAIIIIAAAgiksQBNQwABBBDIFAH9I6NMaSvtRAABBBBAAAEEEEg3AdqDAAIIVJyAkmo6+OmU0OOTWGnkc296nOdBQQABBHJJQKNmLvYOf+/xqcfbHkpSVHLiUJ+/zeMmj0EeGvVXiep9fL6Xh96ZPX3azaOzx0kex3oc6XGYh7I49vPpnh4aSbilT3f0aOLR0KOux1YeymbZ2KcbeFT1qOKxvsdGHpt6bOmxjYcSHrf3aXMPJUC28mlbj309DvJo76EESSXOn+jzSpg83ac9PNRWtVltVx/UF/VJfVMf1Vf1WX1XwqYSOJXQKRsZ+SEoCCCAAAJrLVDOB1AimBLOGjdubEpIGzdOufeFT3rqqafa1KlTTSP/HXXUUbbuuusW3qiYGo0geOONN5pGLVTSoRIcw5vrmBdddJFpFMD333/f2rZta1Wq6BNnRf5PSW7HH3+8jR8/vsA2++23n40ePdq+++47mzNnjinB7brrrjONLBjdUAl+xx13nGlEwmhd/FSjFd56661Wq1atWLXarVESw8lyWh4+fLi99pp+f8GazWV61113WfxIh7fffnvQnhkzZgTea7Y0q1Onjk2ZMiVYp/aqTUoYjK7X9PvvvzclMeo6aDkaxx57rD333HOm0RK17xtvvGFKNIw/r5I+lSyan58f3a3Y6fXXX2/33XdfsI2uyxlnnGGvvPJK0L6vvvrKhg4dGiTiBhv888fkyZNNo0j+s1hoIu9LL73UwvdYixYt7PHHHw/arz5ovlUr/ciy5hAvv/yy/fzzz2sWkvhT94zuHd1DupeUKLvOOoX/s6yupe5F3ZO6N3WPJnH42CZy0bOgZ0LX5Oijj46ti59Rf/Vs6X7Qs6ZnLn498wgggAACCCCAQIYIbOTt1C/K0i8F293n9cvDfEJBAIGUCXAgBBBAAAEEEEAAAQQQQAABBHJUoPB/yctiCLqGAAIIIIAAAggggAACCCCQ0QLPe+uV6POKT8PlDq+434OCgEGAAAIIIIAAAgggkBkCGoVRowhqNL4uXbrYzJkzCzV84403DkapVHKeEsOaNWtW6pEYv/32W+vWrZvVrFnTdL5EiXIa5W/kyJG2aNEi06h/devq9wkUak6hCiU13nzzzQWSGrWvkgiVZHjKKadY/fr1g6TOvLw869evnylJ8aqrroodSyMaqn72bA0SHauOzWikQyVZxip8Rm3UOXw2Vt55550Coz0qoU9Jijp/bCOfqVGjRtCerbbayv7zn/94zZpStWpV22KLLYJ1SvjTdYlEImtW+p/R5EQlZvpiUHbffXeT7xNPPGEdOnSwbbbZJthfyaVKAv3pp5/s5JNPDrbVH4sXLw4Mli7VgNeqKTo++uijYOWBBx5o33zzjd1777120EEHBcdXoqCSFqdPnx5c22DDf/4YM2aMzZs375+lgpOxY8fa/ff/+38dZaRljaypRFe1X6F5JcSOGjWq1Im8Bc9opvtByaBKntQ9pnstvI3uSd2bukf1LHz55ZfhTYpdjkQipmdDo6HqWdHolnp2wjvpGdPxdW0vvvjiYHRW438IZLAATUcAAQQQyCmBw723+iGpp0+jP6SqTr+sy6soCCCAAAIIIIAAAtkqQL8QQAABBBBAAIGKECDBsiKUOQcCCCCAAAJFC7AGAQQQQAABBEonMMs3P8TjZo9w0Uhs+V65swcFAQQQQAABBBBIJwHaggAC/wgoIfHTTz+19u3bB6MyatS+RKPpafRAjYioZLHevXubEsL+OURSk5UrV9rrr79uSmps2LChPfDAA6ZExvDOhx56qL377rtBAl/Xrl0tPGJjePvwskYN1AiR0XqdSyNIqv3RuvBUozpec801NmjQoNgqJQoq0S9WEZo54YQTTO2LVv/++++mkRg1eqbq5s+fb2eddZatWLFCi0FcccUVdswxxwTzqfhD/XryySdjh9prr71MIzs2aNAgVheeUZLfgw8+aPFt1yiUzz+v358T3rrwshyVMKmkx8JrLRiZ8+qrr7ZGjRrFVn/99dcWnwQaXSEr3W+6B6N1SkA9/fTTE45SGolErHPnzva///3PlIgZ3aesU91bclCyqO45jeYZPpbuUSUSN23aNLh3dQ/rXg5vV9yynhU9M3p29AxpdM7w9nrmlKSrUUv1LOqZjHcJb88yAggggAACCCBQiQJb+Lkf99APkLV9Gi41whWVvMzpEUAAAQQQQAABBBBAAAEEEEAg+wXoYRYKkGCZhReVLiGAAAIIIIAAAggggAACayeQEXtf6q3s7PHvvx72BS+tPCZ5nOpBQQABBBBAAAEEEEAAgTQT+Pjjj61NmzY2bty4Qi1TEpsS2pS0qNEDNSLiuuuuW2i7ZCpefPFF08iHkybp/x4U3EMJjr169bJZs2bZSy+9ZG3btk2YYFdwr8RLSjjUqIzRtUp61OiK0eWippFIxJTYp0S66DYaBVJJcdHl+KkclJQZf+y33347GI3x77//NiUZyi26j/p+ySWXlHq0z+j+4anOodEco0l4ulYahXPTTTcNb1poWW3XaIkaOTO6cvTo0bZ8+fLoYpFTXSclDBa5ga9Q8qWSPX02KGqrRiINFuL++Oyzzyw6KqaqlbypkU0jkegASKotHB07drROnToVXlHGmipVqgT33Pjx44N7UH3UPRk+nO5dXUfdy+F1ySzLXc+QnjndG3q2dN0K7mvBs6hnUtuF17GMAAIIIIAAAghUssDpfv7pHsd5hMvbXrGdxz0eFAQQQAABBBAoVoCVCCCAAAIIIIAAAgggUJIACZYlCbEeAQTSX4AWIoAAAggggAACCOSqwGjveJ7HJI/4sp4vPORxkwcFAQQQQCBbBOgHAggggEDWCmy++eY2ePBgU1KckviaNWuWssTAeLTtttvOdPyFCxfakCFDrG7duvGrSz2v9r7wwgux/bbaais75JBDYsslzWyxxRbWunXr2GZfffWVaSTLWEVopn79+qYRF+OT5G644Yag7t57741trUTGm266yTbZZJNY3drOKBn1zTffjB1m1113td133z22XNJMgwYNbJdddoltpmS+OXPmxJYTzchTI5AmWhdfF4lELD5RVeuWLFmiSYHQqJFKvoxWKmmypORNbatExVNOOUWzKQ/dg7oXf/75Zxs5cqTpHk31SSKRiOmZ0r2vkU71rOmZS/V5OB4CCCCAAAIpE+BACJg1dIS3PEZ41PSIL4t94QyPfTy+8aAggAACCCCAAAIIIIAAAghkogBtRgABBNJMgATLNLsgNAcBBBBAAAEEEEAgOwToBQIIVJjAJ34mJVnqH1r4bIFyiS+N96jnQUEAAQQQQAABBBBAAIE0FVACm5r2xx9/aFJuUbVqVVu1apWtWBEeCL9sp/zpp5/sm2/+/TfdSiLU8efOnWvJhPbfZpttYidX8t/UqVNjy4lmjjzySDvzzDNjqxYsWGBXXXVV0C9VRiIRu+eee6xly5ZaTFmon/PmzYsdT31dvnx5Uv2UxW+//WbxSX06lo4ZO2CCGdnUrBn+9/QJNkxQNXv27AK1sp00aVKsTvfCnnvuGVsuaWbHHXe0rbbaqqTNyrxeln/++WeZ9092x99//91kkez2bIcAAggggAACCFSCwK5+zpkee3uEyxNe0cTjfg8KAgggUKECnAwBBBBAAAEEEEAAAQQQQCC7BUiwzO7rm2zv2A4BBBBAAAEEEEAAAQQQyHSB7t6BCzzC5WCvyPc4woOCQK4L0H8EEEAAAQQQQCAtBTSSYZ8+fYIENiUGPvzww7Zs2bKUt/XLL7+00047zWrUqGEHH3ywjR071v76668yn+fHH38MRt2MHmDixInWuHFjq1OnTtIxYMCA6O7BVCNFBjNF/KHEwP79+1vz5s0TbtG9e3c75phjEq5bm8qZM2fa6tWrY4d48sknk+5j1EP7RA+gYynJMrqcaFqtWjWLJt8mWl+aOiXvxp9v4403tmRGr4yeQ8mhjRo1ii6mZKp7T/dgmzZtrFatWtazZ0+Tc0oOHncQPUsPPvigaZTPevXqWd++fU0jZsZtwiwCCGSfAD1CAAEEMllgsjdef6fvk1iZ63P6O/7jfTrfg4IAAggggAACCCCAAAJmGCCAAAIIIIBACgVIsEwhJodCAAEEEEAAgVQKcCwEEEAAAQRKLXCH77Gfx9ce8WVLXxjr0deDggACCCCAAAIIIJBWAjQm1wR23XVX00iCXbt2TZg8N2XKFDv11FOtevXq1r59exs/fnyZkiAPO+wwe/fdd03TddYp/J/DXn31VevYsaOtv/761qVLF/vggw9s5cqVpbocStpTomCpdiph4/DIi4k232KLLezuu++29dZbr8BqJV0qYTNVSYnxB1+8eHH8Ykrmk+lrSk7kB1m6dKnFJ6/q/lKira9Kquge+s9//pPUtsVtpHtM95ruOd17ugeVmJton0MPPTR2DydaX1ydkjf17OgZUl+VWKwE4/A+6lfnzp2DZ1LPZng9ywgggAACCCCAQCUI6Ld6/NfPu8JD88N92sTjBQ9KRgvQeAQQQAABBBBAAAEEEEAAAQQQyH6BzO1h4f+inLl9oeUIIIAAAggggAACCCCAAAIITHCCPI+nPcJFQ8OM8cqNPMpW2AsBBBBAAAEEEEAAAQTWSiASiVizZs1s5MiRwSiVzz33nLVq1SrhMceNG2ft2rUzjWSoBLHPPvss6STIKlWqWNu2be2FF16wJUuWBOfbbrvtCp1n1apV9tBDD1nr1q2DUQQvvvhi++677wqM1lhopzSoULLfhhtuWKAlGlFTbS9QyUJKBHQPbr311mU6lpJwdV10b2mkSt1ruud074UPqHtUz4YSQl966aXgHta9HN4u0bKSN/WM6FlRe/Xs6BlKtK2eOT17y5cvt1GjRgXPZCQSSbRp7tbRcwQQQCADBfybQ0EgWwRmeEfW84h49PBY4pFTJQNfQTQZAQQQQACBzBSg1QgggAACCCCAAAII/CNAguU/EEwQQACBbBSgTwgggAACCCCAQI4KLPJ+d/K42iNcjveKfI+9PCgIIIAAAghkhQCdQAABBDJVQCMtdujQwfLz84PRBQcOHGibb755oe5oNL4HH3zQdt55Z6tdu7b169fPfvjhh0LbFVWhZDONmDljxgzTKH4XXHCBbbDBBoU21yiNt9xyi2277bbWuHFjGzJkiC1cuLDQdkVVaCTA1atXB8mZZZ0q2a2o40frf/31V7viiitM7Y3Waapl1Wu9lsszbrjhhrXqp3z69OlTnk1M6bH//vvvICG4NAfVvaN7SPexwZIyAAAQAElEQVSS7indW7pG4WPoXtQ9qXtT96juVd2z4e2KWtazoGdCz4aeET0rembC2+vZ0jOmkTz1zOnZ0zMY3o5lBBBAAAEEEEhfAVqGAAIIIIAAAggggAACCCCAAALZL0APEUCgcgTWqZzTclYEEEAAAQQQQAABBBDIUQG6jUBFClzrJzvaY4FHfGnqC297nO1BQQABBBBAAAEEEEAAgTQQqFu3bpA0OHfuXHv33Xft0EMPTdiqn3/+2ZQkVq9ePWvUqJENHz486STISCRi22+/vd12222mJESN4KeR/BKdaObMmXbJJZcEo1rm5eXZE088USjBrmrVqgV2XbBggWlEwAKVKV5QYuKwYcPstddeS3hk1Wu9tku4QRkrw4l4Gi2zhEOl1erq1aub7ploo5YuXVooQTW6LtFU11XXN9G6+Lply5YF94rumVq1agX3kO6l+G2i87r3dA/qXtQ9qXszEolEVxc7VfKm7n09A+qXngk9G4l20rOkZ0rPlhJw9awl2o46BBBAAAEEEEAAAQQQQAABBMogwC4IIIAAAggggAACCCCAQFYIkGCZFZeRTpSfAEdGAAEEEEAAAQQQQACBDBd41tuf5/G6R7gM9Yp7PCgIIJDzAgAggAACCCCAQLoIVKlSxdq2bWsvvfSSKQlu5MiRtt122yVsnhLXevbsaZ06dQq2TbhREZVKGNQIfhrJT4lzgwcPTjh6pnafNGmSHX/88Xb22QV/R0udOnVso4020iZBTJ06Nelkz2CHMvzxzjvv2DXXXBPbs0aNGnbvvfeaptFKrdd20eVUTHfYYYcCh/n0009LbV7gABW8oFEit9xyy9hZFy1aZKVJElXipEaKjB2giBndI7pXdM8k2kSjSOpe0z2ne0/3oO7FRNsWVafnQve87n09A4m20zOjZ0fb6lnSM6VnK9G21CGAAAK5JUBvEUAAAQQQQAABBBBAAAEEEEAg+wXoIQIIIIAAAqUXIMGy9GbsgQACCCCAAAIIVK4AZ0cAAQQQKK3At77DgR63eYRLD69436O5BwUBBBBAAAEEEEAAgfQRoCVWrVo169q1q82YMcOUvNijRw9TolyqaTbbbDPr3bu3aYQ/jfSnBLl11in5P6FtvfXWFj8a4KxZs+yzzz5LdfNix5s9e7adeeaZtmLFilhdv3797IwzzjBNo5Var+20fbRubacNGjSwTTfdNHaYTz75xL777rvYcrrPVK1a1TRiZLSdq1evtjfeeCO6WOJU96Cub4kbJthA95LuKd1busd0r+meS7DpWlXp2dAzomdF7dWzo2dorQ7KzggggAACCCCAAAIIIFD+ApwBAQQQQAABBBBAAAEEEEAAAQQqXaDk/zq8lk1kdwQQQAABBBBAAAEEEEAAAQTSROAib8dpHis94ktrX8j3OMmDUkYBdkMAAQQQQAABBBBAoLwEIpGINWvWzO655x779ddf7bnnniuQLJeq82qEP430N2bMGFuyZIlpBECNBFjU8ZUkt//++8dWK2lv6NCh9scff8Tqipv566+/gpExq1evbvXq1bOjjjrKXnnllYS7aNtrr73Wpk+fHlt/8MEHmxLqVKGpljWv0HbaXvtpeW1DCZbxCYqLFy+2+++/39TnZI69cOFCy8vLC5I0ZXrSSSeZRsFMZt9UbXPQQQfZhhtuGDvc448/bsmMSqk+PvbYY/b333/H9k1mRv3UPaR7SfeU7i3dY8nsW5ptdF30TOjZ0DOiZyUSiZTmEGyLQKkE2BgBBBBAAAEEEEAAAQQQQAABBLJfgB4igAACCCCAAAK5JkCCZa5dcfqLAAIIICABAgEEEEAAAQRyV+BB73qex2SP+KJ/ZfuoV9zgQUEAAQQQQACB7BCgFwggkIUC6667rnXo0MHy8/NtwYIFNnjwYNtyyy1T3lON/Ne1a1f7+uuvTSMX9urVyzbaaKMC54lEIvbf//7X1ltvvVj9888/b3feeWdSiYdKinvqqads2bJlQaLfhAkTrHbt2rFjxc9o2xEjRsSqatSoEfRdyZmq1HTAgAGmei0rtL320/zahkZHlEf8cdTPp59+Or4q4bwSFNWWSZMm2aJFi+ybb76xKVOmlMt1S9iAfyp33nlnO/zww/9ZsuDaXnfddVZSEuo777xj9913X2y/4mZ0j+he+fbbb4ORV2Wme6m4fcqyTve87v2ffvopeBb0TOjZKMux2AcBBBBAAAEEEMgCAbqAAAIIIIAAAggggAACCCCAAALZL0APEShXARIsy5WXgyOAAAIIIIAAAggggAACyQqwXQUKfOznUpKlki19tkDp40svetTxoCCAAAIIIIAAAggggEAaC2gEyd69e5tGB1SCYXk1tW7dujZkyBC76667Cp1CoweefvrpBer79OljStwraiRLJRwq8bFz5862atWq2L5dunSx5s2bx5ajM999952pn/Hb9uvXz1q2bBndJJiqLZdffnkwrz+0vfbT/louKZSsp4TSorY74ogjLH6UTB1fI1E+8MADtnLlyoS7qf6OO+6w+HZpwwsuuKDCEyyVgHjxxRcXGMVSiZO6XkVdq1dffdU6duxoK1asULNLDN0julcaNGhgkUhRo0iWeJhiN9C9rnte11aJlsVuzEoEEEAAAQQQQAABBBBAAAEEEKgkAU6LAAIIIIAAAggggAACmSRAgmUmXS3aikA6CdAWBBBAAAEEEEAAAQQyW+Bvb/5pHr08wqW9V0zy0NQnFAQQQCCHBeg6AggggAACCBQrULVqVevbt69pdMT4Da+++mpr2rSpDRo0yD7//HObO3duMKLh8OHDbdddd7UjjzzSfv/999gujRs3tosuuqhQUp5GV1QinUZ9jG6sJMcePXpEF2PTSCRiqt97771jddpP++s4scp/ZjSy4tZbb/3PkgVJhAceeKAdd9xxduaZZ9oNN9xg8YmHSuy76aabrFatWrF9dNxu3brZLrvsYurbjBkzgr6qz+p7kyZN7MILLyyQSKpzKDEzdpAKnMnLyzNdm/hT3nrrrcG1GjZsWHCNdK3GjRtn7du3DxJKFy9eHL858wgggAACCGSnQJr3Sr+IIhKJBD8r6WeYjz76KM1bXLrmZUP/sqEPpbtqbI0AAggggAACCCCAAAIIZKAATUYAAQQQKFKABMsiaViBAAIIIIAAAgggkGkCtBcBBBAog8Ctvs9BHt96xBeNYKmRLDWiZXw98wgggAACCCCAAAIIIFDJAul2+m222cZeeOEF23333Qs0bdasWUHy5U477WR16tSx7bff3nr27GlTpkyx+P81b97cXnzxRatfv358dTA/YsQIe+KJJ4J5/VGjRg0bMGCAKdlRy+HYZJNNTEmQG264YWyV9tdxYhX/zEQiEdtnn33+WVozUcLkk08+affdd5/dfffdFk4uVCLlK6+8YnXr1l2zwz9/Tp06Neib+qi+qs9KPJ05c+Y/W6yZHHLIIfb444+b2rmmpmL/jEQiQSJrOMlS1+qcc84JrpHar+RKJVlGW7fbbruZrlN0mSkCCCCAAAIIIIAAAggggED5C3AGBBBAAAEEEEAAAQQQQAABBCpKgATLipIufB5qEEAAAQQQQAABBBBAAAEE0kPgNW9Gnsf/eYTLDV7xqMe//zrZFygIlEKATRFAAAEEEEAAAQRyQEBJlm+99ZYNHjzY1l133aR7fO6559p7771njRo1KrTP5MmT7fLLLy9Qr+VWrVoVqAsvaJTGfv36FajWfjpegUpfOPHEE00jSvpsobJgwQKbM2dOofoWLVoEo3Kq7YVWFlEhE9k8++yztummmxaxVcVUqy1KsBw7dqxtvPHGJZ60Y8eO9r///a/AyJ0l7sQGCCCQiwL0GQEEEEAAAQQQQAABBBBAAAEEsl+AHiKAAAIIIIBAlgqQYJmlF5ZuIYAAAgggUDYB9kIAAQQQQCBnBRZ4z4/yuM4jXE7yinyP1h4UBBBAAAEEEEAgCwToAgIIlIfABhtsYL1797ZFixbZ6NGjg8TFmjVrFjiVlpXQeP/995sSGO+8886ESX6//vqrXXrppbZ48eLY/tqvR48eFolEYnWJZiKRiJ155pkWn4ip4+h4Om78PhpJUomGd9xxh2233Xbxq+z3339PmGCpjZSYqLarD7fddpvtscceVq1aNa2Kxeabb26dOnUKRqyUiWxkFNugEmcikYgdccQR9tNPPwUjhLZr165A+3WdTjjhBJs4caIpKbR27dqV2FpOjQACCCCAAAIIIIBAWQXYDwEEEEAAAQQQQAABBBBAAAEEsl+AHqZCgATLVChyDAQQQAABBBBAAAEEEEAAgfITqNgjX+WnO9bj33/F7Atemnu879HDg4IAAggggAACCCCAAAIIFCmgRMNTTjnFXn31Vfvll19s9erVsdCy6rt162abbbZZkcdQ4qO2i99Xy6ovcqe4FTp2fn5+7Lw6TlH7K+nxvPPOs6+//rrA9tqnQ4cOcUctPKvzXHDBBUEi4tKlSwvsP3/+fHvyySftuOOOK5C8WPgoa2p22203W7ZsWewYb775plWvXn3NyhL+7NOnT2w/tVvLJewSrFbfjz32WBs3bpzFt1/X6bHHHgsSRyORSNAOtUfHVmg+2bYFJ+KP5ATYCgEEEEAAgSIERo0aFfvW6+cF/dxQxKZUI4AAAggggAACCKS7AO1DAAEEEEAAAQQQQCANBdZJwzbRJAQQQCCjBWg8AggggAACCCCAQMYLPOU9yPN4yyNc7vGKoR4UBBBAAIEcF6D7CCCAAAIIIIAAAggggAACCCCQ/QL0EAEEEEAAAQQQQAABBBBAAAEEsl+AHiKAAAIkWHIPIIAAAggggAACCCCQ/QL0EAEESi8ww3fZ1+NOj3A52yve9mjiQUEAAQQQQAABBBBAAAEE0kWAdiCAAAIIIIAAAikVWL16tU2bNs2OOeYYe/HFF1N67PiDaVTKESNG2AknnGBLly6NX8U8AkkL6N7RPaR7SfdU0juWcsPJkyfbYYcdZu+9956tXLmylHuzOQIIIJASAQ6CAAIIIIAAAggggAACCCCQYgESLFMMyuFSIcAxEEAAAQQQQAABBBBAAIG0ETjfW3KGR7js5RWTPI73oCCAQJkE2AkBBBBAAAEEEEAAAQQQQAABBLJfgB5mosBff/1lY8eOtV133dWaN29uzzzzTLkkkv3www/Wq1cvq1mzpnXv3t3mzZuXiVy0OY0EdA/pXtp4443tnHPOMd1jqW7eqlWrbMKECbbnnnta7dq1rbwTOlPdfo6HAAIIIIAAAggggED5CHBUBBBAAAEEMluABMvMvn60HgEEEEAAAQQqSoDzIIAAAgjkssD93vk8j0894stGvjDGY4AHBQEEEEAAAQQQQCAbBOgDAggggAACCCCAAAI5LLBw4UK78cYbrVatWtaxY0ebMmVKyjU04p9G/jvkkEOsXr16duutt5oSOlN+Ig6Y0wJKghw2bFhwj+lenb4QLQAAEABJREFU0z2ney/VKD///HOQHKwkYSULl0dCZ6rbzPH+EWCCAAIIIIAAAggggAACCCCAAALZL1CKHpJgWQosNkUAAQQQQAABBBBAAAEEEMhZAY1WqSTLhxMI9PW6sR5belRo4WQIIIAAAggggAACCCCAAAIIIJD9AvQQAQQQKE+B1atX27Rp06xz585BYmWfPn1syZIlKT/lsmXL7MEHH7SGDRsGI/+98sorSZ+jS5cuFolEgqhWrZp99NFHhfZVndZFImu20wic0Y3mzp0bJI7uvPPOVqVKleA4kUjEtt56a+vZs2fQfzlEt092qn1kd8EFF1ijRo1ix41EIrbFFlvYiSeeaK+++mpKRv9cunSp7bfffrFz1K9f39SvZNoatpFnMvsp8VWOhx56qFWvXj127k033TToWyqSFpX0qON07drV1KdIZM31i0TWGB577LHBaKpqSzJtTrSN7jWNNql7T/eg7sVE261NndqnZGElDZdnQufatJF9EUAAAQQQQCD9BWghAggggAACCCCAQOUJkGBZefacGQEEEMg1AfqLAAIIIIAAAghkusCf3oFTPS71CJcjvCLf42APCgIIIIAAArksQN8RQAABBBBAAAEEEEAAAQQyQEAJYUqe22OPPax58+Y2evTohK1u1aqVvfbaa3bYYYclXF9SpUb0u/jii23zzTe30047zWbNmlVolw022MB69+5tTz31VJDIV2iDMlaojwMGDLA6deqYEkc/++wz08iG0cPNmTPHhg8fHvS/U6dO9tNPP0VXlTidMGGCNWvWLNj3jjvusJkzZxbYRyMbjhkzxg4++GBr0qSJTZqk3+FXYJO0XVDi6Ouvv2477LBDMJLpyy+/bPFJiYsWLbIxY8YEibLt2rUrlVt8p2UoGyU/jho1qtC9IUPdEx07dgySf+WptsUfI35eSaDaXveS7qn4dZrXvad7UPei7kndm6ovbey66672/vvvmxJPE+0bTehU38oroTPRealDAAEEEEAAAQQQQAABBBBAoBwEOCQCOSNAgmXOXGo6igACCCCAAAIIIIAAAoUFqEGgTAI3+17tPH7wiC/1fGG8xyUeFAQQQAABBBBAAAEEEEAAgbQRoCEIIIAAAgggEBXQ6JQ33nhjMHqjEtcSJf6ts846dvbZZwcJb/n5+XbAAQcEIz9Gj1HSVElwH3zwgbVv3940ot8tt9xif/zxR6HdmjZtas8884z9+uuvNnjwYNtss80KbVPWihUrVtg555xjV155ZVKHUDuURDp//vxit1ffhgwZYvvtt59Nnz692G2jK5V8qSTCp59+OlqVtlP1T9frwAMPLJQ0mqjRSr7dZ5997Msvv0y0OmGdRq3UPShD2STcKFSp+/bEE08M7kslzoZWxxZ1D+le0j2la6p7LLbynxndi+qj7k3do7pX1e9/Vpc4iUQiptFQX3rpJVuwYIFdd911liihU32LT+hMdsTREhvABggggAACxQiwCgEEEEAAAQQQQAABBBAomwAJlmVzYy8EKkeAsyKAAAIIIIAAAggggEC6CCiRMs8b87xHuNzkFQ95rOdBQQABBEovwB4IIIAAAggggAACCCCAAAIIIJD9AhXcQyXAdenSxWrWrGl9+vQxjQ4YboISzkaOHGlKZhs6dKjVrVs3vEmxy0pce+ihh6xx48bWunVrGzduXMLtTz31VJs6dapNmzbNjjrqKFt33XUTbrc2lddff73dd999wSF0/DPOOMM0suCcOXPsq6++MvVP/Q02+OePyZMn27Bhw/5ZSjxRYt4llxT8HXtKrrvgggtMiXrR4w8cONA23njj2EGUFNitWzdTwmqsMg1nlASqESDjm6Z+qD9yU//effdd69y5sykRV9vNmDEj6LvmSwolMipBVfdg/La6FjrHZ599ZjqHzqXRH1u1ahW/md1zzz1B4qw8C6wILeia697SPaZ77eijjw5tsWZR96juVd2zund1D69Zk9yfSujs169fkCRcUkJnnTp1gqRj3SdySO4MbIUAAggggAACCCCAAAIZL0AHEEAAAQQyQmCdjGgljUQAAQQQQAABBBBIWwEahgACCOSwwE/e9w4egzzC5VSvmORR8F9/eAUFAQQQQAABBBBAAIFMFKDNCCCAAAIIIIAAApknoJECX3/9dcvLyzON5KcEslWrVhXqyMEHH2xKmvvmm2+sa9euVq1atULbFFexcOHCIGlTyWZK4tTIfeHtlaSnkQU14p/a0axZM4tEIuHNUrb80UcfBcfSSIzq17333msHHXSQ1a5dO0gA1QidGoFSSY/Bhv/8MWbMGJs3b94/SwUnStS74YYbClQec8wxNnv2bLvtttsC5+jxr7jiCvv2229t//33j22/ePHiYLTD0ibxxQ5QzjM//PCDXXbZZRZ/j5x88smmevVHSYjqX9u2bW3UqFH2+eefB/dVaZr1zjvvFBhVVEmastM10jl23HHH2DXSvaRkRCVB1qhRI3aaESNGmEaPjFUUMxOJREz3mhJHde/pHtS9GN5F96zOp3v44osvttKONhlO6FQSsSX4n/qyNgmdCQ5JFQIpF+CACCCAAAIIIIAAAggggAACCOSiQK4lWObiNabPCCCAAAIIIIAAAggggAAC5SvQ1w9/osdvHvFlZ1/I9+jmQalYAc6GAAIIIIAAAggggAACCCCAAALZL0APEUCgCIFly5bZ7bffHiSqKcFw0qRJhbbUqIu9evWyWbNm2fjx401Jc1WqVCm0XVEVGoHv008/DUbkq1Wrlt14442WKHFQIxA+99xzpuQ2jYyoBLaijpnqep1bCZPbbLNNwkPL4Oqrr7ZGjRrF1n/99demERljFf/MqL9333130I9/quywww4LEg033XTTaFWBqeofeOABa9iwYaxe1lOmTIktp9OMEhfV/2ibdO9oRM9ECYnaZocddghGKVXipZZLCt0fGqVyxYoVwaaRSMQefvhhO//8862oey8SiVi7du2C82y44YbBfkoAHTRoUDBqZFCR5B+693QP6l7UPdmiRYtCe6qNGqU0Otqk7nFd+0IbFlERiaxJ6FQSsc6TTEKnRvNUknIRh6QaAQQQQAABBBBAwAwDBBBAAAEEEECg3AVIsCx3Yk6AAAIIIIBASQKsRwABBBBAAIEsEBjjfcjzeNcjXO73ijs8KAgggAACCCCQ0wJ0HgEEEEAAAQQQQAABBBCoGAGNznjhhRfazz//XOiE2223nY0cOTJYN2TIEKtbt26hbZKp+Pjjj61NmzZB4lt4e41K2LlzZ9OIjxqBsEOHDqYR/sLblfeyEkiVVFfceZR8uddee8U2+fvvv23RokWx5ejMnDlz7Pnnn48umkZUVPJc9erVY3WJZho0aGAXXXRRbJWSC996663YcrrMqM8vvPBCrDnrrbeeKfl0k002idUlmqlfv75dddVViVYVqlNi6RtvvBGrP/zww+2oo45KaiRTjcJ62mmnxfbNz8+3RInDsQ2KmdG9qHtS97DuUd2rumfDu2i0Sd3j2i68rvjlNWt178UndCrhd82af/9UQqeSkzt16mRLly79dwVzCCCAAAIIIIAAAggggAACCCCQ5gI0L9sESLDMtitKfxBAAAEEEEAAAQQQQACBVAhwjLIITPed9C9x7vZpuJznFW96/Pur0H2BggACCCCAAAIIIIBArghE+F8uCLzlnQz+gfw/0yN9Skl3gQTty5X3Ev1EAAEEck3g0EMPtYkTJwajM3bt2tWqVauWcoLNN9/clHSoZL1Ro0ZZs2bNgp8NUn6iJA641VZbmZLyStrUP4XWtGnTApstWbKkwLIWNJLh999/r9kgNLpjeL9gRYI/lKS3lbenSZMmdvrpp1vLli0TbFW5Vd98841NmzYt1gi1Odl27r///qZEy9jORcwoQVUJptHVJ554omkU0ehycVNdp0MOOSS2iUaVjE/WjK0oxYyOqXtU9+r8+fODe1f3cCkOkdSm0YROJRsXl9CZ1MHYCAEEEEAAgbIKsB8CCCCAAAIIIIAAAggUK0CCZbE8rEQAgUwRoJ0IIIAAAggggAACCKSRwNnelp4e4bKvV+R7dPKgIIAAAgiUQYBdEEAAAQQQQCCtBQpmJpj9+y/007rZNA4BBBBAAIHsF9DofAqNzqgorx4rkUzH1qh8mpY1UrHfNttsYzVr1izToWbPnl1ov8mTJxeoa9u2rVWtWrVAXVELu+22m82dO9emT59uI0aMsPhEwaL2qeh6te3333+PnXbPPfe06tWrx5aLm9lyyy1t9913L24TW758uU2ZMiW2jRIra9WqFbjIJpn4z3/+UyAhU8fTcWMHXYsZ9b08nw01bdWqVfbbb79plkAAAQQQQAABBBBAAAEEEDAzEBBAAIF0EiDBMp2uBm1BAAEEEEAAAQQQyCYB+oIAArktMNy739Zjqkd80b/oedIr+ntQEEAAAQQQQAABBBBAIPMF6MEaAf3r+y3WzAZ/rvA/v/agIIAAAggggEAaCCix68UXX7S99trLNtlkE+vZs2cwWqFGAUxl8+bMmWN9+vQxjdao0Q8ffvhhW7ZsWSpPkfSxNEJnNOEz6Z2K2fDLL78ssLZx48YFljN9IX50TvWlXr16miQVSjTdddddi9126dKl9t1338W2URLuoYceanXq1Ek6tL32ix5Eo07GL0frk53q3nzwwQdNI5Gqv3379rWff/452d2T3u6HH36wiy++2JRQ2rp1a3vooYdMz2TSB2BDBBBIFwHagQACCCCAAAIIIIAAAgggkMUCJFhm8cUtXdfYGgEEEEAAAQQQQAABBBBAIMUC7/vx8jz+5xEuV3nFMx6beVAQqEABToUAAggggAACCCCAQLkI7BI66vTQMosIIIAAAhUqwMlyXWDYsGE2cuRIa9KkSSEKJaQNHz7cmjdvbhp5cNCgQaYEsEIbllChhLpJkyZZ165dLVEio0YXPPXUU4NRENu3b2/jx4+3v/76q4SjpudqjZK4YMGCWOM23HDDICkwVpEFM+EEUiU+lqZb66+/frGb69orybLYjUq5UgmWujal2U3t0L2oe1IjdJ522mkW7ruOt84661jnzp1N97juddWVJhYuXGh6zho1amRK3rzlllts8eLFhQ6x+eab2+DBg+2pp54KnpVCG1CBAAIIIIAAAggggECxAqxEAAEEEEAAgVQJkGCZKkmOgwACCCCAAAKpF+CICCCAAAIIZL7A796Fkz0u9wiXo7xikscBHhQEEEAAAQQQQCB3Beg5Aghkg0DTUCe+CC2ziAACCCCAAAIVKKDRG7t27WrTp0+3WbNmWa9evWyDDTYo1AKN1qdR+5QAplH8HnzwQfv1118LbZeoIhKJWLNmzYJETo0E+Nxzz1mrVq0SbWrjxo2zdu3amdqlhLbPPvvMVq5cmXDbdKz8+++/K20kznT0SNSmdB7RU/ea7jnde7oHdS/qnkzUD93DupeVuDlq1Ck2kTIAABAASURBVKjgHo9EIok2LVSnff7v//7P2rRpE4xW2bNnT5s5c2ah7aLJm1OnTrV58+ZZ7969bbPNcuR3MRbSoAIBBBBAAAEEEEAAAQQQQAABBLJOIEM7RIJlhl44mo0AAggggAACCCCAAAIIIFA5AmU86w2+32Eeczziy7a+8JrHhR4UBBBAAAEEEEAAAQQQQCBTBXYINXxaaJlFBDJOgAYjgAAC2SJQt25dGzJkSJA4+fLLL9uhhx6asGsaxU8JaDVq1LCDDz7Yxo4dm/SIkxrBskOHDpafnx8kdA4cONA0Ml/4RBo9UEmcO++8s9WuXdv69etXptEzw8ct7+VIJGJVq1Yt79Nk9PGXLFlSqvYrqXfOnDm2evXqMsf3338f3EdFnVgjs+oe072me073nu7B8Pa6V3XPKhlZ97DuZd3T4e0SLSt587333rMTTjghSCA+6qijbOLEiYk2DRKQH3/8cZNVaZM3Ex6QSgQQQAABBBBIiQAHQQABBBBAAAEEEEBAAiRYSoFAAAEEsleAniGAAAIIIIAAAgikj8BL3pQ8j3Ee4XKrV4z0qOJBQQABBBBAoLQCbI8AAggggEBlC5BgWdlXgPMjgAACCCBQgoASxg455BB76aWXbMGCBTZ48OCESZA6zKuvvmodO3a09ddf37p06WIffPBB0iNOKqHziiuusLlz59q7775bZEKnRs9UUpsS7Ro1amTDhw+3hQsX6vRpFxr1cOutt4616/fffzclB8YqKm6mTGdatGiR/fHHH8Xu26RJkwLrS9u/2bNnF9g/vLDOOusUSFJdunSpLV682FL9P91Dupd0T+ne0j2mey3ReZRsrHtU96ruWd27ibYL1ykp9KuvvrILL7zQNtpoI9tzzz1NiZOrVq0Kb2obbLCB9erVK0g8VvLmcccdFyRiFtqQCgQQQAABBBBAAAEEEEAAAQT+FWAOAQQqQYAEy0pA55QIIIAAAggggAACCOS2AL1HIKcFfvTet/cY7BEuXb0i36OlBwUBBBBAAAEEEEAAAQQQyCSBpqHGfmEWqmERAQQQQAABBNJGYLPNNrPevXvbvHnzbOrUqda5c2dTAly4gUoYe+ihh6x169b24osvhlcXu1ylShVr27ZtkNCpZLqRI0fadtttl3CfmTNnWs+ePa1Tp06mbRNuVMmV22yzTYEWlCYBcfny5XbkkUdanTp17KCDDrJLL700sC9wwHJcUHKlkgKLO0X9+vULrNZ9UaCihIUZM2YUu0X16tVt2223jW3zyy+/WEn7xDZOckb3ju4h3Uu6pxLtpntQ96K2VbKx7lHdq4m2Laru448/tpYtW9rtt99eZOJqNHnzt99+C0aQTTZ5s6hzUo8AAgiktwCtQwABBBBAAAEEEEAAAQQyX2CdzO8CPUCgnAU4PAIIIIAAAggggAACCCCQeoHL/JD/9Qj/2vBdvW6Sh5ItfUJBAIEKE+BECCCAAAIIIIAAAmUV+I/v2NAjWlb6zHQPCgIIIIAAAuknQIsKCEQiEWvWrJmNGjXKlixZYqNHj7YWLVoU2CYVC9WqVbOuXbsGCXVK3OvRo0cwsl8qjl1Rx9hjjz0KnOqVV16xv//+u0BdUQsaVfGTTz4xjZT42muv2ZtvvmnrrbdeUZsnVb9gwQJLNslz4sSJJR6zadOmtuGGG8a2e//9900jX8YqipnRdupfMZsEozbqXovfZvz48VZS4mf89mWd1yiSuud07ympU/ei7smyHq+o/ZS8efPNN5uuTVmTN4s6NvUIIIAAAggggAACCCBQSgE2RwABBBBAoJQCJFiWEozNEUAAAQQQQACBdBCgDQgggAACWSHwqPcizyP8r1uqeN1Ij1s8KAgggAACCCCAAAI5LEDXEcgQgT+9ncd79Pa420P/f0ZJlj5LQQABBBBAAIFMEVDC2SmnnGKTJ0+2WbNmWa9evVKeBBmJrEnovOeee+zXX3+15557zlq1apURRDvttJNtvfXWsbZOmDDBvvzyy9hycTNvv/22ff/997FN2rRpYzVr1owtJzNTtWrVIEkxuu2KFSuKHD0xuo2mclZSp+aLiyZNmhS4Fh999JG98cYbxe0SW/fBBx+Yto9VFDFz2GGHWSQSia0dM2aMTZs2LbZc0szDDz9sctBoohpV9ZZbbjE5FLWf7i3dYzLQPacEz0jk3/MXtV9p6jXyq0aAjSZvXnzxxaYRYktzDLZFQAIEAggggAACCCCAAAIIIIAAAghUrkBFJFhWbg85OwIIIIAAAggggAACCCCAAALpK/C5N62Nx70e4XKRV7zmsa1HJhTaiAACCCCAAAIIIIAAArkr8IR3/SaPsz3O8KAggED2CtAzBBDIAYG6devakCFD7LfffrN3333XDj30UKtSRb8XLnWdX3fdda1Dhw6Wn58fjPg3ePBg23LLLVN3ghQfqUGDBnbUUUfFjqpRCjVa4V9//RWrSzSj0SuVCBhdp5ErTzrppOhi0tP111/fNEJidAeNnvnkk0+WOALk2LFjTQmQ0f2KmlavXt26d+8eW62RJS+77LICiaGxlXEz6t9VV11VYju0ixJL8/L0Owe1ZMF1v+CCC4Jk2zU1Rf+pBNVrr73WVq5caT/++GPQJ1kq4vfSPaR76aeffgruLd1jutfit1nbeSVV7rnnnvbss8/asmXLghFgyyN5c23byf4IIIAAAggggMBaCrA7AggggAACCCCQUwIkWObU5aazCCCAAAL/CjCHAAIIIIAAAgiklUAPb825HuFygFfkexzpQUEAAQQQQACBUguwAwIIIIAAAggggAACCCCAQFkFlFTZtm1be+mll0yjD5b1OCXtpxH/evfubRrRUIl+JW1fGesjkYidddZZVqtWrdjpH3zwQTvzzDODJLtYZdzML7/8EqyfNGlSrPbII4+03XffPbZcmhldi/jt77zzTnv66afjq2LzSkQcMWKEdenSJVZX0oySEffee+/YZjNmzLBjjz3Wvvvuu1hd/IySGI8++miL71/8+vD8JptsYldccYUpQTG6TqNrdurUyWbPnh2tKjTV+dUOtSe6snnz5nb88RpE3f75n5nuHd1DupeUaBlbkeKZli1b2vjx403XUomvKT48h0MAAQQQQAABBBBAAAEEEEAAgSIFWIFA+QmQYFl+thwZAQQQQAABBBBAAAEEECidAFvnusBQB9C/XvnSp/FF/2LnWa+4yoOCAAIIIIAAAggggAACCCCQ6QK0HwEEEEAAAQQyUkBJfYMGDSrQdiVZbrvttjZgwAD7/PPPbe7cucFUy6qPT4Bs3Lix3XTTTVbWERUPOOAAUxuiDVi1alWQANm5c2d79dVXg3MrCXHYsGHWpEmTYERKbbPFFltY7dq1raT/KQFSo3LWqFEjtumHH35o22+/vZ1//vnBiJDR/l144YXWsGFDe/vtt2PbJjOjRF0lqsZvqyRLHUvJqtF+KOFSo2+ecMIJwcidakd0HyVo9u/f39SvaB1TBBBAAAEE0lKARiGAAAIIIIAAAggggEDGCJBgmTGXioYikH4CtAgBBBBAAAEEEEAAAQRSLvCOHzHP4wmPcOnvFU96/PuvW3yBggACCJS3AMdHAAEEEEAAAQQQQAABBBBAAIHsF6CHyQl0797d7rzzTlOSX3SPn3/+2a688krbaaedrE6dOsFUy0uWLIluYrVq1bJHH33U6tevH6sr7YwSCq+//vpCCZqjR4+2gw8+ODi3kiHPOeccmzlzZnB4nfexxx4LkiSDihL+yMvLsyeeeMLikyz/+uuvoM977LFHcA718/bbb7c//vgjOJq2Pfzww4P5kv6oWrWq3XrrrXbxxRcX2FTnuO+++2L9qFu3rnXs2NEef/xxU5JodGMlp6o/xxxzTLSKKQIIIIAAAggggAACCCCAQCkE2BQBBBBAILEACZaJXahFAAEEEEAAAQQQyEwBWo0AAghkg4D+1c3x3pF+HuHSySvyPfbxoCCAAAIIIIAAAgggkKsC9BsBBBBAAAEEEEAAgUoRiEQidu6559rrr78ejKyYTCOOPvpomzx5su2+++7JbF7sNh06dLBXXnklqXO3adPGJk2aZK1atSr2mOGVBx10UNBe7R9eF15WIuSzzz5re++9d3hVkctKktRInhq5crvttityu/AK9WPKlCl23HHHWSQSCa9mGQEEslOAXiGAAAIIIIAAAggggAACCCBQIQIkWFYIc1EnoR4BBBBAAAEEEEAAAQQQQACBIgUG+pqOHvM84ktjX5jgcZ4HJSMEaCQCCCCAAAIIIIAAAggggAACCGS/AD1EAIFcEth3333tyy+/tHfffde6dOli9erVK9B9jWTZo0cPmzp1qj311FO2zTbbFFi/Ngs69xdffGHPPfectWvXzqpVqxY7XM2aNe2EE04I2vX2229bgwYNYutKM6P91LcPP/zQ1A/1J7q/EiQ1muUjjzwSGKg90XXJTiORiB1wwAHB/jpPIkOdZ5dddrErrrgi2O6DDz6wZs2aJXsKtkMAAQQQQAABBBBAoJwEOCwCCCCAAAIIZKMACZbZeFXpEwIIIIAAAmsjwL4IIIAAAgggkE4CY70xeR6veITLHV5xnwcFAQQQQAABBBAovQB7IIAAAggggAACCCCAAAIZIjBq1ChbvXp1EMuWLbPddtutUMtVp3XR7d58802rXr16oe0SVfTp0yc4dnRfLSfaLlxXpUoVa9u2rT344IP2/fffFzjGjz/+aPfcc0+QEBiJFD/aYjL9C59byYcazXLcuHG2dOnS2Ll/+eUXe+yxx4J2qX3aTw5vuke0fzqf6kuKSCQSWKsf6k90/xUrVtjEiRPt5JNPtg022CA4jMyi63UddD2CFSX8oTYWZajzaMTKgQMH2vbbb8+olSVYFrmaFQgggAACCCCAAAIIIIAAAgggkP0C9HCtBUiwXGtCDoAAAggggAACCCCAAAIIIFDeAjl+/Fne/0M8hniES3evyPfY2YOCAAIIIIAAAggggAACCCCAQEYL0HgEEEAAAQQQQAABBBBAAAEEEMh+AXqIAAIIIIAAAggggEC6CZBgmW5XhPYggEA2CNAHBBBAAAEEEEAAAQTKQ+ASP2hnjxUe8aWVLyjJ8hSfUhBAAAEEKk6AMyGAAAIIIIAAAggggAACCCCAQPYL0EMEEEAAAQQQQAABBBBAAAEEEMh+AXqIAAI5LkCCZY7fAHQfAQQQQAABBBBAIFcE6CcCCGSJwGjvR57Hhx7x5T++oHU3+ZSCAAIIIIAAAggggAACOStAxxFAAAEEEEAAAQQQQAABBBBAIPsF6CECCCCAAAIIIIAAAggggEAqBUiwTKUmx0qdAEdCAAEEEEAAAQQQQAABBBAoSuATX6EkyxE+DReNcvmyV9b1oCCQ/gK0EAEEEEAAAQQQQAABBBBAAAEEsl+AHiKAAAIIIIAAAggggAACCCCAQPYL0EMEEEAAAQQyWIAEywy+eDSNMVkTAAAQAElEQVQdAQQQQAABBCpWgLMhgAACCCCQRgKrvS3dPS7wCJdDvGKSxxEeFAQQQAABBBBAAIFSCrA5AggkLbCtbznH43mPAR6HeVAQQAABBBBAAAEEEEAAgYwQoJEIIIAAAggggAACCCCAAAIIIJD9Asn2kATLZKXYDgEEEEAAAQQQQAABBBBAAIH0E7jDm7S/x9ce8WVLXxjrcYUHBQEEEEAAAQQQQAABBBAoD4Ed/KC1PQ736OvRz4OCAALlI8BREUAAAQQQQAABBBBAAAEEEEAg+wXoIQIIIIAAAggggEAlCZBgWUnwnBYBBBDITQF6jQACCCCAAAIIIFAOAm/6MfM8nvYIl4FeMcZjIw8KAggggAACFSTAaRBAAAEEckSgaaifX4SWWUQAAQQQQAABBBDIagE6hwACCCCAAAIIIIAAAggggAAC2S9ADxHIDQESLHPjOtNLBBBAAAEEEEAAAQQQKEqAegSyQ2CRd6OTxzUe4XK8V+R77OlBQQABBBBAAAEEEEAAAQRSJaARLOOPNS1+Ie3maRACCCCAAAIIIIAAAggggAACCGS/AD1EAAEEEEAAAQQQQAABBMogQIJlGdDYBYHKFODcCCCAAAIIIIAAAggggEAxAv193dEeCz3ii0aWeccrzvagIIBABgjQRAQQQAABBBBAIAMEwgmWjGCZAReNJiKAAAIIpJcArUEAAQQQQAABBBBAAAEEEEAAgewXoIcIIIAAAukvQIJl+l8jWogAAggggAACCKS7AO1DAAEEEEgvgWe9OXkeb3iEy1CvuMeDggACCCCAAAIIIIBAaQXYHoGwwC6himmhZRYRQAABBBBAAAEEEEAAAQQyT4AWI4AAAggggAACCCCAAAIIIJBzAjmYYJlz15gOI4AAAggggAACCCCAAAII5J7AN97lAzxu8wiXHl7xnkczjywudA0BBBBAAAEEEEAAAQTKUWBzP3Z1j2hZ4TPfeVAQQACBChbgdAgggAACCCCAAAIIIIAAAgggkP0C9BABBBBAAAEEEChfARIsy9eXoyOAAAIIIJCcAFshgAACCCCAAALlI3CRH/Z0j5Ue8aWNL0zyOMmDggACCCCAAAIVJcB5EEAAgewR2CHUlc9DyywigAACCCCAQAULRPhfOglsmk6NoS2VILCWp6zg1wenQwABBBBAAAEEEEAAAQQQQACBsgiwT1YJkGCZVZeTziCAAAIIIIAAAggggAACqRPgSFkjMNJ7kucx2SO+bOgLj3pc70FBAAEEEEAAAQQQQAABBEoj0DS08RehZRYzSICmIoAAAggggEDKBRal/IgcEAEEEEAAAQQQWEsBdkcAAQQQQAABBBBAAIGiBUiwLNqGNQggkFkCtBYBBBBAAAEEEEAAAQSKFvjYVynJcpRPw+Uyr3jRo44HBQEEEEh3AdqHAAIIIIAAAukhEB7Bclp6NItWIIAAAggggECWCNANBBBAAAEEEEAAAQQQQAABBBDIfgF6iAACCKSNAAmWaXMpaAgCCCCAAAIIIIBA9gnQIwQQQCCtBP721nT16OURLu29It/jUA8KAggggAACCCCAAAIIlEogJzcOJ1h+kZMKdBoBBBBAAAEEckFgf+9kNw8KAggggEDOCwCAAAIIIIAAAggggAACCCCQrQIkWGbrlS1Lv9gHAQQQQAABBBBAAAEEEEAgFwRu9U4e5PGdR3zZ2hde8ujjQclmAfqGAAIIIIAAAggggMDaCzQNHYIRLEMgLCKAAAKVLkADEEBgbQU29wOM9njdY5hHIw8KAggggAACCCCAAAIIIJBeArQGAQQQQAABBFIiQIJlShg5CAIIIIAAAgiUlwDHRQABBBBAAIFyEXjNj5rn8X8e4XKDVzzisYEHBQEEEEAAAQQQqBABToIAAhknsLO3uKXHUR69PL70oCCAAAIIIIAAAtkgEPFO9PT4yuMUD5X1/A/9nanW+SwFAQTKKsB+CCCAAAIIIIAAAggggAACCCCQ/QKZ2EMSLDPxqtFmBBBAAAEEEEAAAQQQQACByhTIlnP/7B3RP4a+zqfhcrJXTPJo7UFBAAEEEEAAAQQQQAABBMICS7xiiod+acutPqUgkI0C9AkBBBBAIPcE9Esk3vdu3+1RwyO+6BfW6RdMxNcxjwACCCCAAAIIIJD5AvQAAQQQQAABBBBAAAEjwZKbAAEEEMh6ATqIAAIIIIAAAggggECxAlf52uM8FnvEl+a+oH9MdKZPKQgggAACaS9AAxFAAAEEEEAAAQQQQAABBBBAoIwCG/p+t3h87LGHR7i87RXbeWi9TyqzcG4EEEAAAQQQQAABBBBAAAEEEMh+AXqIAAIVLUCCZUWLcz4EEEAAAQQQQAABBBAwwwABBNJN4ElvkH4D+1s+DZfhXjHUg4IAAggggAACCCCAAAIIlE6ArRFAAAEEEEAAgfQX6ORN/MrjIo8qHvFlkS9089jH4xsPCgIIIIAAAggkEqAOAQQQQAABBBBAAAEEEMhwARIsM/wC0vyKEeAsCCCAAAIIIIAAAggggEAOCMzwPu7rcZdHuJztFfot7U18SkEgawXoGAIIIIAAAggggAACCCCAAAIIZL8APUQgTuAWn9cvn9vap+HyhFc09XjAg4IAAggggAACCCCAAAIIIJBhAjQXAQQQQACB0giQYFkaLbZFAAEEEEAAAQTSR4CWIIAAAgggUF4C5/mBz/AIl728It/jOA8KAggggAACCCCAQMUIcBYEEEAAAQQQQAABBBAoPwElV4aPPtcrjvA43mO+BwUBBBCoCAHOgQACCCCAAAIIIIAAAggggAAClShQQQmWldhDTo0AAggggAACCCCAAAIIIIAAAqUVuN932MPjM4/4srEvPO4xwCNBoQoBBBBAAAEEEEAAAQQQQAABBLJfgB4igAACWSPwnvckOkLlap+/x6OJxwseFAQQQAABBBBAAAEEclyA7iOAAAIIIIAAArkjQIJl7lxreooAAgggEBZgGQEEEEAAAQQQQKA4AY1W2co3eNgjXPp6xXMeW3hQEEAAAQQQSG8BWocAAggggAACCCCAAAIIIIBA0QIX+6pJHm09zvL4zYOSiQK0GQEEEEAAAQQQQAABBBBAAAEEsl+AHiJQTgIkWJYTLIdFAAEEEEAAAQQQQAABBMoiwD4IpJnAn96eUz16e4RLB6/QPzw62KcUBBBAAAEEEEAAAQQQQACBUgiwKQIIIIAAAgikjcBib0mex0QPCgIIIIAAAgggkFIBDoYAAggggAACCCCAAAKZIUCCZWZcJ1qJQLoK0C4EEEAAAQQQQAABBBDIDYGbvJvtPH7wiC/1fGG8h37Lu08oCCCQpQJ0CwEEEEAAAQQQQAABBBBAAAEEsl+AHiKAAAIIIIAAAggggAACCCCAQPYL0EMEEEAAgQQCJFgmQKEKAQQQQAABBBBAIJMFaDsCCCCAQDkJKJFSv8n9hQTHv9nrHvJYz4OCAAIIIIAAAggggEAFCHAKBBBAAAEEEEAAAQQQQAABBBDIfgF6iAACCCCAAAIIIIAAAggggED5C5BgWf7GxZ+BtQgggAACCCCAAAIIIIAAAghkjsBP3tQjPAZ5hMupXpHvsbsHJSzAMgIIIIAAAggggAAC2SGwk3ejlgcFAQQQQCCRAHUIIFDZAlt4Ax73ONaDggACCCCAAAIIIIAAAgiUjwBHRQABBBBAAIGsEyDBMusuKR1CAAEEEEBg7QU4AgIIIIAAAgggUIJAX19/osdSj/iyiy9M8ujmQUEAAQQQQACBNBegeQgggEAZBD71fX72+M3jMw8KAggggAACCCCQLgKneUOmexzncafHBh4UBBAwMxAQQAABBBBAAAEEEEAAAQQQQCD7Bejh2gmQYLl2fuyNAAIIIIAAAggggAACCCBQMQKcJf0ExniT8jze9QiX+73idg8KAggggAACCCCAAAIIZI9A47iuVPf5Gh4UBFItwPEQQAABBBAorUBD3+Etjwc8anqobOV/9PegIIAAAggggAACCKSnAK1CAAEEEEAAAQQQQCCtBEiwTKvLQWMQQCB7BOgJAggggAACCCCAAAI5IfCF93Ivj7s9wuV8r3jTo5EHBQEEEMhSAbqFAAIIIIBATgk0C/VW/38gVMUiAggggAACCCBQoQKX+NlmeuztES7HhyvKvsyeCCCAAAIIIIAAAggggAACCCCQ/QL0EAEEclmABMtcvvr0HQEEEEAAAQQQQCC3BOgtAgggUH4CZ/uhz/IIl329It/jGA8KAggggAACCCCAAAIIVIRA+Z1jh9ChSbAMgbCIAAIIIIAAAhUmsJOfabLHTR7h8pdXDPJo6kFBAAEEEEAgewXoGQIIIIAAAggggAACCCCAQMoESLBMGSUHSrUAx0MAAQQQQAABBBBAAAEEEMgogXu8tW09pnnEl5q+8JRHfw8KAoUEqEAAAQQQQAABBBDIGIHwCJbTM6blNBQBBBBAoNIFaAACKRL4jx9nsMfHHi08wuU9r1DyZV+fLvegIIAAAggggAACCCCAAAIIVKAAp0IAAQQQQCBTBUiwzNQrR7sRQAABBBBAoDIEOCcCCCCAAAIIFC/wvq/O83jMI1yu8opnPDbzoCCAAAIIIIAAAuksQNsQQCCxACNYJnahFgEEEEAAAQQqTuATP1Vvj6oe8eUXX+jusafHlx4UBBBAIBkBtkEAAQQQQAABBBBAAAEEEEAAgewXSKqHJFgmxcRGCCCAAAIIIIAAAggggAACCKSrQNq1a5m36CSPyz3C5SivyPfY34OCAAIIIIAAAggggAACmSWwc6i5X4SWWUQAgXIV4OAIIIAAAi7wgEd8We0L93ls5zHCg4IAAggggAACCCCAQIYL0HwEEEAAAQQQQACByhAgwbIy1DknAgggkMsC9B0BBBBAAAEEEEAgVwRu8I4e7jHXI7409IXXPS70oCCAAAIIZKsA/UIAAQQQyDaBet6h9TyiZanPzPOgIIAAAggggAACFSkwxE82xUNlmv/R2uNMj8UelMoQ4JwIIIAAAggggAACCCCAAAIIIJD9AvQQgRwQIMEyBy4yXUQAAQQQQAABBBBAAIHiBViLAALlJvCiH7mVxziPcLnVK/Qb5/m7CYegIIAAAggggAACCCCQ5gLNQu37LLScEYs0EgEEEEAAAQQyXmCl9+AUjz4ezT3yPSgIIIAAAggggEABARYQQAABBBBAAAEEEEAAgdIK8I8YSyvG9ghUvgAtQAABBBBAAAEEEEAAAQQySeBHb2x7jxs9wuU0r5jk0dKDggACBQVYQgABBBBAAAEE0klgh1Bjvggts4gAAggggAACZRNgr9ILTPVdEv1do1dTEEAAAQQQQAABBBBAAAEEEEhLARqFAAIIIJDmAiRYpvkFonkIIIAAAggggEBmCNBKBBBAAAEEShTQb5X/r2/1h0d82dUX9Jvmu/iUggACCCCAAAIIIJDWAjQuhwWahfo+PbTMS08t9AAAEABJREFUIgIIIIAAAggggAACCCCAQNYI0BEEEEAAAQQQQAABBBBAAAEEcksgNxMsc+sa01sEEEAAAQQQQAABBBBAAAEE0kXgUW9InscHHvGlqi886HGLR+oKR0IAAQQQQAABBBBAAIFUCUz2A73hsdhDZZr+IBBAAIG0EKARCCCQ6QI1M70DtB8BBBBAAAEEEEAAAQQqQIBTIIAAAggggAAC5ShAgmU54nJoBBBAAAEESiPAtggggAACCCCAQI4IfO79bO1xr0e4XOQVr3o08KAggAACCCCQlQJ0CgEEEMhQgWHe7gM8lACxrU/f8qAggAACCCCAAAJrI6B/s3SJH+AHj909KAhklQCdQQABBBBAAAEEEEAAAQQQQACB7Begh9kjoL+szJ7e0BMEEEAAAQQQQAABBBBAAIFUCnAsBMpToIcf/FyPcDnQKyZ5HOlBQQABBBBAAAEEEEAAgfQT+M6b9JsHJXsE6AkCCCCAAAIVLbCTn/Ajj5s8qnk84BHxoCCAAAIIIIAAAgiUnwBHRgABBBBAAAEEEEAAgSIESLAsAoZqBBDIRAHajAACCCCAAAIIIIAAAhkmMNTbu4/Hlx7xpZYvPOtxpQcFAQQQCAmwiAACCCCAAAIIIIAAAggggAACGSrwH2/39R4fe7TwiBYlXJ4TXVgz5U8EEEAAAQQQQAABBBBAAAEEEMh+AXqIAAIIpIcACZbpcR1oBQIIIIAAAggggEC2CtAvBBBAAIGSBN72DfI8nvAIl2u94kmPGh4UBBBAAAEEEEAAAQTSV4CWIYAAAggggAACCJQksK9v8LnHZR5VPcIlUV14G5YRQAABBBCoXAHOjgACCCCAAAIIIIAAAgggkJUCJFhm5WUte6fYEwEEEEAAAQQQQAABBBBAAIFKEFji5zzeI9GIlZ28Pt9DI136hJIKAY6BAAIIIIAAAggggAACCCCAAALZL0APEUgTgU28Hfd5vOHRyCNcJnrF9h63eVAQQAABBBBAAAEEEEAAAQRKKcDmCCCAAAIIILD2AiRYrr0hR0AAAQQQQACB8hXg6AgggAACCCCQOwIDvKsdPeZ7xJfGvjDB41wPCgIIIIAAAghkpwC9QgABBBBAAAEEEEAAgewT0C9Pm+7d6u4R8Ygvv/mC/r6vrU9neFAQQCA3BOglAggggAACCCCAAAIIIIAAAghkv0DG9ZAEy4y7ZDQYAQQQQAABBBBAAAEEEECg8gVoQTkKjPVj53m86hEud3qFftu9TygIIIAAAggggAACCCCAAAIIlLcAx0cAAQQQWAuBHXzfJz228giXF71C64f6dLUHBQEEEEAAAQQQQACBShTg1AgggAACCCCAAAK5LkCCZa7fAfQfAQRyQ4BeIoAAAggggAACCCCQWQLfe3MP9hjiES76bfcfeOVOHhQEEEAAgXgB5hFAAAEEEEAAAQQQQAABBBBIH4EvvCmjPeLLfF840eNwjx89KGURYB8EEEAAAQQQQAABBBBAAAEEEMh+AXqIAAIVKkCCZYVyczIEEEAAAQQQQAABBBCICjBFAAEEkhC4xLfp4rHCI75ohMtJXnGKBwUBBBBAAAEEEEAAAQTSWICmIYAAAggggEBOC/Ty3i/2UHnQ/2jqMcaDggACCCCAAAJZJkB3EEAAAQQQQAABBBBAAIFMFiDBMpOvHm2vSAHOhQACCCCAAAIIIIAAAgggUDkCD/lplVD5oU/jy398Qb8B/0afUhBIlQDHQQABBBBAAAEEEEAAAQQQQACB7BeghxUnsMBPdZbHgR6neSzyoCCAAAIIIIAAAggggAACCCBQEQKcAwEEEEAAgaQFSLBMmooNEUAAAQQQQACBdBOgPQgggAACCOSMwCfeUyVZPuDTcLnUK172qOtBQQABBBBAAAEEslCALiGAAAIIIIAAAgggkNECj3nrX/egIIAAAggUK8BKBBBAAAEEEEAAAQQQQAABBBCoLIGKS7CsrB5yXgQQQAABBBBAAAEEEEAAAQQQqDiB8jvTaj90N48LPMLlEK/I9zjcg4IAAggggAACCCCAAAKpEzjOD3WyR1uP2h4UBBBAYI0AfyKAAAIIIIAAAggggAACCCCAQPYL0EMEEEAAAQQQQCBHBEiwzJELTTcRQAABBBILUIsAAggggAACCCCQcQJ3eIv395jpEV+28oXnPa7woCCAAAIIIFBAgAUEEEAAgTIL9Pc9H/F412OOR0sPCgIIIIAAAgjktsCmud19ep/OArQNAQQQQAABBBBAAAEEEEAAAQSyX4AeIlAeAiRYlocqx0QAAQQQQAABBBBAAAEEyi7AngggULLAm75JnsfTHuEy0Cse86juQUEAAQQQQAABBBBAAIGyC1TxXbf3iC/T4heYXysBdkYAAQQQQCDTBPQLzvT3bl94wzfxoCCAAAIIIIAAAgiULMAWCCCAAAIIIIAAAgggkAECJFhmwEWiiQiktwCtQwABBBBAAAEEEEAAAQQqReAXP2snj2s8wuUEr5jksacHBQEEUiLAQRBAAAEEEEAgBwWUXKkky2jXv/eZPz0oCCCAAAIIIJC1Agk7pn9bdK6v+dJDf++2hU9v8aAggAACCCCAAAIIIIAAAggggEBGCtBoBBBAAIGwgP4SNFzHMgIIIIAAAggggAACmS1A6xFAAAEEckmgv3f2GI+FHvGlqS+843GWBwUBBBBAAAEEEEAgGwXoU3kLNAudQKNVhapYRAABBBBAAIEsF9jZ+zfZ406PjT2i5XSfOdCDggACCCCAQPkLcAYEEEAAAQQQQAABBBBAAAEEylmABMtyBk7m8GyDAAIIIIAAAggggAACCCCAAAJrJfCM753n8YZHuAzzirs9Kr3QAAQQQAABBBBAAAEEMkxgh1B7SbAMgbCIAAIIJBKgDoEsEaju/VBSpZIrlWTpiwXKeF/SiJY+oSCAAAIIIIAAAggggAACuSdAjxFAAAEEEEAguwRIsMyu60lvEEAAAQQQSJUAx0EAAQQQQAABBDJN4Btv8AEet3uES0+veM8jPAKPV1EQQAABBBDIaQE6jwACCBQnEP75eXpxG7MOAQQQQAABBLJG4ATvyVce53qE/13RfK87yaOdx2wPCgIIZIYArUQAAQQQQAABBBBAAAEEEEAAgewXoIdrIRD+i9C1OBS7IoAAAggggAACCCCAAAIIIFCeAhwbgaQELvStTvdY5RFf2vhCvseJHhQEEEAAAQQQQAABBBAoWYARLEs2YotyEeCgCCCAAAKVJNDAz/uax2MetT3C5SGvaOqh9T6hIIAAAggggAACCCCwNgLsiwACCCCAAAIIIIBA+giQYJk+14KWIIBAtgnQHwQQQAABBBBAAAEEEKgsgZF+4jyPKR7xpZov/M/jeg8KAgggkBoBjoIAAggggED2CoRHsPwie7tKzxBAAAEEEEDABfb1OMAjXL73CtV38ekij9ws9BoBBBBAAAEEEEAAAQQQQAABBLJfgB4igEDOCpBgmbOXno4jgAACCCCAAAII5KIAfUYAAQRySOAj72srj1Ee4XKZV7zgkeg38Xs1BQEEEEAAAQQQQACBzBZIQesb+jHW84iWhT6zwIOCAAIIIIAAAtkroL9Hey+ueyt9/haPHTze8KAggAACCCCAQJoJ0BwEEEAAAQQQQAABBBBAAIHUCJBgmRpHjlI+AhwVAQQQQAABBBBAAAEEEEAAgbUR+Nt37upxsUe4HOYVkzwO9aBUrgBnRwABBBBAAAEEEEg/AUavTL9rQosQQACBTBeg/ZkhcLo3U4mVn/l0dw/9vdofPqUggAACCCCAAAIIIIAAAgggkIwA2yCAAAIIIJCRAiRYZuRlo9EIIIAAAgggUHkCnBkBBBBAAAEEMlBAv2n/IG/3dx7xZWtfeMmjtwcFAQQQQAABBBCIE2AWgZwX0EhV8QhfxC8wjwACCCCAAAJZK/Cl96ydx84eUzwoCCCAQJYL0L3/Z+9e4C6b6/2BL0f+iJJEV9HVrZg6TFFINynVqVSKckIRFV3chXKnkiJy6ShKpTrdiJJruYyKCiOFUKGL7oejHP/Pd2q0Z88zM88z8+z97L32u9f3M+uy117r93uvvdd6Ms9vFgECBAgQIECAAAECBAgQIECgado+wNI5JkCAAAECBAgQIECAAAECBNovMJ4efjsbTU++mnTX4Vnx6WTpRBEgQIAAAQIECBAg0DRnBqH+IZLTM702uSZRBAgQmGoBxydAoD8C9d/R+nMkRyFAgAABAgQIECBAgMDcAtYQIECAAAECBPouYIBl38kdkAABAgQIECBAgAABAgQIEJgigd/kuC9PDky66/VZMSN5RqIIECBAgMAkCNgFAQIEhlqgBlUemR7Uz8lrZXp0oggQIECAAAECBAgQmEvACgIECBAgQIAAAQIECBAgQKD9AnrYdgEDLNt+hvWPAAECBAgQIECAAAEC4xGwDYHREtgv3X118seks56ShcuStySKAAECBAgQIECAAAEC7RPQIwIECBAYNYHHpMNrJooAAQIECBAgQGCUBPSVAAECBAgQIECAAIEJCRhgOSEuGxMgMCgC2kGAAAECBAgQIECAAIFFFPhC3j89uSjpro9nxTGJIkBgigUcngABAgQIECBAgAABAgQIEFgogcXyrp2Teir1JzOt5UwGs7SKAAECBAgQIECAAAECBAgQaL+AHhIgQGCQBQywHOSzo20ECBAgQIAAAQLDJKCtBAgQIDB8AtenyRsnYw2mrF9AuzivrZYoAgQIECBAgAABArMFTAkQIECAAAECgy7wpDRwRlL/zetBma6bbJ8oAgQIECBAYPwCtiRAgAABAgQIECBAgACBERIwwHKETvacXbVEgAABAgQIECBAgAABAgQI/FPg7Zm+JemuZ2dF/TLaqzMd0tJsAgQIECBAgAABAgQIECBAoP0CekhglsAS+XP/5OqkBlVmcn8dkbmHJIoAAQIECBAgQIAAAQIEhlZAwwkQIECAAIFeCRhg2StZ+yVAgAABAgQmLuAdBAgQIECAAIGpEzgxh35G8uOksx6chc8nByaKAAECBAgQmAwB+yBAgAABAgQIECBAYLIFakDlD7PTA5L/l3TW/2bhI8ldiSJAgED/BByJAAECBAgQIECAAAECBAgQaL9AS3pogGVLTqRuECBAgAABAgQIECBAgEBvBOx1pARmpLfTk08n3bVvVnw1WSlRBAgQIECAAAECBAgQINAyAd0hQIDAkAosk3Z/NLk8WSPprouyYq2knmxZAy0zqwgQIECAAAECBAiMroCeEyBAgAABAgQIEBhLwADLsVSsI0CAwPAKaDkBAgQIECBAgAABAosmcHfevnWye9JdL82KGoT5/EwVAQIEplLAsQkQIECAAAECBAgQIECAwAtDcF3ytqT793/uyLqtko2TGxI1nAJaTYAAAQIECBAgQIAAAQIECLRfQA8JEBgAge7/wDoATdIEAgQIECBAgAABArUQh5kAABAASURBVATaJaA3BAgQGEqBI9PqFyW/SDprlSx8K3l3oggQIECAAAECBAgQuF/ADAECBAgQINBngdfneI9JOuv/snBc8uTkM4kiQIAAAQIECEyygN0RIECAAAECBAgQIECgfQIGWLbvnOrRogp4PwECBAgQIECAAAECBAgQ+IfAOZmsl5yZdNcHsuKTyRKJGkYBbSZAgAABAgQIECBAgAABAgTaL9DuHu6S7v06mV0/ykz9t6ydMv1ToggQIECAAAECBAgQIECAwGgI6CUBAgQIEFhEAQMsFxHQ2wkQIECAAAEC/RBwDAIECBAgQGDKBG7PkTdPDk26641ZcUWybqIIECBAgAABAossYAcECBAgQIAAAQIEJiDwx2y7bfLnZNfkackPEkWAAAECAy6geQQIECBAgAABAgQIECBAgMBgCfRigOVg9VBrCBAgQIAAAQIECBAgQIAAgV4IjNo+906Ht0z+knTWOlmYkdQvs2WiCBAgQIAAAQIECAy1wAfS+iuTU5J6KtaqmSoCBEZbQO8JEBhsgTPTvLpfH53p/yWKAAECBAgQIECAAAECCyPgPQQIECBAgACBkRYwwHKkT7/OEyBAYJQE9JUAAQIECBAgQIDAIgt8LnuYnlySdNZiWTg5qV9ky0QRIECAwNQJODIBAgQILKLA2nn/tGSb5MNJ/fybiSJAgAABAgQGWODOAW6bphHokYDdEiBAgAABAgQIECBAgAABAu0X0EMC/RMwwLJ/1o5EgAABAgQIECBAgACBOQUsESAwjAIz0+hnJccl3fWOrDg/eUKiCBAgQIAAAQIECAyjwOpdja6ff7tWWZywgDcQIECAAAECBAgQIECAAAEC7RfQQwIECBAgQIAAAQIEhlbAAMuhPXUaTqD/Ao5IgAABAgQIECBAgAABAvcL7JS5tybd9ZysuCJ5ZaIIDKWARhMgQIAAAQIjK7Bker5yMrvuzcxPEkWAAAECBAj0T2C/HOpRSc/LAQgQIECAAAECBAgQIECAAIH2C+ghAQIECIxPwADL8TnZigABAgQIECBAYDAFtIoAAQIECEylwPE5eD3N8tpMO2v5LHwxOSBRBAgQIECAAAECiy5gD/0ReGrXYW7M8j2JIkCAAAECBHovsG4OUf+N6X2ZfjhRBAgQIEBgFAX0mQABAgQIECBAgAABAgQITImAAZZ9ZXcwAgQIECBAgAABAgQIECBAoGUCl6Q/05PPJv+s+yf7Z+5LyQqJIkCAAAECBAgQIDDoAqt3NbAGeXStskiAAAEC/xIwR2BSBJbJXo5OLk/WSKpenT82SRQBAgQIECBAgAABAgQITLmABhAgQIAAAQKjIGCA5SicZX0kQIAAAQLzE/AaAQIECBAgQIDAogr8NTt4XbJ30l2vyIoZiV+KC4IiQIAAgSkUcGgCBAgsWGD2oI7ZW86cPWNKgAABAgQI9ETghdlr3W/fkWn37+98NOsUAQIEJi7gHQQIECBAgAABAgQIECBAgED7BfRw0gW6/wPtpB/ADgkQIECAAAECBAgQIECAwEQFbE9gSAUOTbtfktyWdNbjs3BeskuiCBAgQIAAAQIECAyqQPcAS0+wHNQz1aJ26QoBAgRGVOBh6fenk3OSlZPuOj8r6r8xZaIIECBAgAABAgQIDL+AHhAgQIAAAQIECBAYdAEDLAf9DGkfAQLDIKCNBAgQIECAAAECBAgQmC1wVmamJ/ULcpnMUR/O0icS/z0mCIrAEApoMgECBAgQaLvA6l0drCdqda2ySIAAAQIECCyiwBvy/uuS1yfd9fus2DZ5bnJzoqZGwFEJECBAgAABAgQIECBAgACB9gvoIQECBOYQ8At9c3BYIECAAAECBAgQINAWAf0gQIAAgSkU+EWO/aLkiKS73pQVM5JpiSJAgAABAgQIECCwiAKT9vbFs6cnJ531o84F8wQIECBAgMAiCTwo7/5m8qlkhaS7zsiK+scO/itTRYAAAQIECBDoErBIgAABAgQIECBAgAABAr0UMMCyl7r2PX4BWxIgQIAAAQIECBAgQIAAgfYJ7JEubZ3cnXTWv2fhimSbZLRKbwkQIECAAAECBAZV4ElpWA2yzGRW3ZI/70kUAQIECBCYuIB3jCXw56xcPumu27Ji8+Q1ya8TRYAAAQIECBAgQIAAAQIEhkNAKwkQIECAQIsEDLBs0cnUFQIECBAgQGByBeyNAAECBAgQIDAJAp/OPtZLLk866wFZOCX5YKIIECBAgACBKRRwaAIEZgnUE7Nmzfzzj2v/OTUhQIAAAQIEJk9g2+zq3qTqvvzxsWS15MxEESBAgECPBeyeAAECBAgQIECAAAECBAgQaL/AwvbQAMuFlfM+AgQIECBAgAABAgQIECDQfwFHHE6Bq9PsZyYnJt31rqw4N1k1UQQIECBAgAABAgSmSuDLOfAqyUbJfyZHJ4oAgakTcGQCBNop8ON06yPJT5MNkp2TerJlJooAAQIECBAgQIAAgREU0GUCBAgQIECAAIEBETDAckBOhGYQIECgnQJ6RYAAAQIECBAgQIBAh8BbMv+2pLuelxUzkpcligABAkMooMkECBAg0BKBW9KPi5NPJmcnigABAgQIEJh8gf2yyycnlyWKwJAJaC4BAgQIECBAgAABAgQIECDQfgE9JDCaAgZYjuZ512sCBAgQIECAAAECoyug5wQIEJhagWNz+Hoq0PWZdtaKWfhK8t5EESBAgAABAgQIECCwqALeT4AAAQIEBlPgL4PZLK0iQIAAAQIECAypgGYTIECAAAECBAgQIEBgEgQMsJwERLsg0EsB+yZAgAABAgQIECBAgACB1gnUU4Gmp1dnJN31/qyo9ctlqkZIQFcJECBAgAABAgQIECBAgACB9gvoIQECBAgQIECAAAECBAgQINB+AT0kQIAAgeETMMBy+M6ZFhMgQIAAAQIEplrA8QkQIECAAIFFF/hjdvGaZKwnVm6R9Vck9aTLTBQBAgQIECBAYEoEHJQAAQIECBAgQGD+Ao/Iy4cnigABAgQIDLOAthMgQIAAAQIECBAgQIAAgZEXGIEBliN/jgEQIECAAAECBAgQIECAAIEREBjaLh6Ulr88+XXSWU/KwoXJ2xJFgAABAgQIECBAgAABAgQIzBLwB4GBEKjftdk1Lbk+2T15Z6IIECBAgAABAgQIECBAYNIE7IgAAQIECBAg0F+B+o++/T2ioxEgQIAAAQJNw4AAAQIECBAgQIDAvwS+mtnpyblJd300K05IFAECBAgMo4A2EyBAgAABAgQIECDQNoGnp0NXJkclD0qqDs4fqySKAIFRFdBvAgQIECBAgAABAgQIECBAoP0CethqAQMsW316dY4AAQIECBAgQIAAAQLjF7AlAQJTKnBzjv6C5ENJd705Ky5PnpooAgQIECBAgAABAgQILJKANxMgQIDAQgk8OO86Nvl+snbSWUtn4XWJIkCAAAECBAgQIDAwAhpCgAABAgQIECBAgMD4BQywHL+VLQkQGCwBrSFAgAABAgQIECBAgEAbBd6dTm2T/C3prHrC5Yys2CpRBEZJQF8JECBAgAABAgQIECBAgMBUC9R/j7k+jdgp6a7bsmLz5LBELbyAdxIgQIAAAQIECBAgQIAAAQLtF9BDAgQIDKyAAZYDe2o0jAABAgQIECBAYPgEtJgAAQIECEyKwKeylxpQWU9EyOz9tVTmTkuOSBQBAgQIECBAgMCUCTgwAQIECBAgMCICT0g/L0zqv8c8PNPOui8LxyerJWcmigABAgQIEGidgA4RIECAAAECBAgQIECAwKgIGGA5Kmd6rH5aR4AAAQIECBAgQIAAAQIECAyqwFVp2HrJJ5Lu2i0rzk4ekyy4bEGAAAECBAgQIECAAAECBAi0X0APJ1tgk+zwZ8lGSXfNXv/WvPDnRBEgQIAAAQIECBAgQIAAgf4IOAoBAgQIECDQEwEDLHvCaqcECBAgQIDAwgp4HwECBAgQIECAwP0C9SSE7bK0a9Jdm2bFFclLEkWAAAECBIZOQIMJEBgYgRXSkkcmigABAgQIEJhT4JIs3pp01t+ycFCyVvKdRBEgQIDAAgS8TIAAAQIECBAgQIAAAQIECLRfoA09NMCyDWdRHwgQIECAAAECBAgQIECglwL2TWCqBY5OA+qpCTdk2lmPyMLXk70SRYAAAQIECBAgQGBhBF6bN/0quSM5O3lNogiMqoB+EyBAoFPgf7OwQzK7vpeZdZL3JvckigABAgQIECBAgACB4RTQagIECBAgQIAAAQJzCRhgOReJFQQIEBh2Ae0nQIAAAQIECBAgQKCFAhekT9OT/06665Cs+GyybKIIEBgZAR0lQIAAAQKTIrDmP/eyUqabJk9OFAECBAgQIPAPgW9kcmryrmS9ZGaiCPRZwOEIECBAgAABAgQIECBAgACB9gvoIQECUy1ggOVUnwHHJ0CAAAECBAgQIDAKAvpIgAABApMhcGd28srkgKS76slDM7Jyg0QRIECAAAECBAgQGK/A6l0bXtu1PLFFWxMgQIAAgfYJvDFdOipRBAgQIECAAAECswVMCRAgQIAAAQIECBAg0DIBAyxbdkJ1Z3IE7IUAAQIECBAgQIAAAQIECAywwPvSthpoWQMuM3t/rZG57yZvTdQ4BGxCgAABAgQIECDQ1M+QnQyezNWpYZ4AAQIEWiGgEwQIECBAgAABAgQIECBAgED7BfSQAAECBAgsioABloui570ECBAgQIAAgf4JOBIBAgQIECBAoFPgv7MwPTk/6a6PZcVxiSJAgAABAgSGT0CLCfRTYNkc7FHJ7Lo3M9cnigABAgQIECBAgAABAgR6K2DvBAgQIECAAAECBAgQIECAwAAJ9GiA5QD1UFMIECBAgAABAgQIECBAgACBHgnY7RQL3JDjPzc5OumuHbPiu8maiSJAgAABAgQIECAwlkD3z4o1uLIGWY61rXUECIy0gM4TaIVA/X7MbunJJxJFgAABAgQIECBAgAABAnMJWEGAAAECBAgQGF2B+g/Io9t7PSdAgACB0RLQWwIECBAgQIAAAQLtFNg13dou+b+kszbIwoxky0QRIEBgdAT0lAABAgTGK7BG14bXdi1bJECAAAECbRF4ajry/eSI5E3JJokiQGDYBbSfAAECBAgQIECAAAECBAgQaL+AHhLok4ABln2CdhgCBAgQIECAAAECBAiMJWAdAQIEJkmgnr4wPfu6KumsZbJwenJIoggQIECAAAECBAh0CnQPsJzZ+aL5yRWwNwIECBCYEoElc9TDkx8k05LZdVJmlkgUAQIECBAgQIAAgUkVsDMCBAgQIECAAAECBIZTwADL4TxvWk1gqgQclwABAgQIECBAgAABAgQGV6CexFCDLD81RhP3yrozk0cmisCCBLxOgAABAgQIjIbA6l3d9ATLLhCLBAgQIDDUAs9J6+sfD9g90wcknfX4LKyXjHrpPwECBAgQIECAAAECBAgQINBAaNVIAAAQAElEQVR+AT0kQIAAgXEIGGA5DiSbECBAgAABAgQIDLKAthEgQIAAAQIdAn/L/DbJu5PuenFWzEg2TRQBAgQIECBAYMgENLcHAmt07bMGoXStskiAAAECBIZOYLm0uJ5QeX6mj0u667ysqPWXZKoIECBAgACBgRPQIAIECBAgQIAAAQIECBAg0H8BAyz7be54BAgQIECAAAECBAgQIECAQPsFpr6HH0oTXpDcnHTWY7JwdlJPb8hEESBAgAABAgQIjKjA4un3E5LO8gTLTg3zBAgQGI+AbQZNYIs06Lpku6S7bsuK1ybPS36eKAIECBAgQIAAAQIECBAgMD4BWxEgQIAAAQKtFzDAsvWnWAcJECBAgMCCBWxBgAABAgQIECDQSoFz06v1kq8m3XV4VpyWLJUoAgQIEBgRAd0kQIBAh8AjMv/T5O6k6ob8cU+iCBAgQIDAsAoclIafkdQ9LpM56ugsPTn5fKIIECDQegEdJECAAAECBAgQIECAAAECBNovoIeTK2CA5eR62hsBAgQIECBAgAABAgQITI6AvRAgMDkCv8luXp7ULxlmMkdtlaUrkmckigABAgQIECBAYLQEfpnurpEsnTwqeWmiCEyFgGMSIEBgsgROyY66/7GAH2TdOsmuyV8SRYAAAQIECBAgQIDA1Ag4KgECBAgQIECAAIGBFjDAcqBPj8YRIDA8AlpKgAABAgQIECBAgACBgRZ4b1r36uSPSWc9JQuXJW9OFAECCxSwAQECBAgQaKXAbenVzEQRIECAAIFhFvhZGv++pKr++8fbMrNu8qNEEZiggM0JECBAgAABAgQIECBAgACB9gvoIQECBP4lYIDlvyzMESBAgAABAgQIEGiXgN4QIECAAIE5Bb6QxenJxUl3nZAVxySKAAECBAgQIEBg2AS0lwABAgQIEJgtcEhmDk9WS45N7ksUAQIECBAgQKAdAnpBgAABAgQIECBAgAABAj0TMMCyZ7R2PFEB2xMgQIAAAQIECBAgQIAAAQI9F7g+R9goGWsw5c5Zf1Hy5KRnZccECBAgQIAAAQIECBAgQIBA+wWmsId75th3JIoAAQIECBAgQIAAAQIECBDosYDdEyBAgACBtggYYNmWM6kfBAgQIECAQC8E7JMAAQIECBAg0FaBt6djb0m6a8OsuCJ5daIIECBAgMCoCOgnAQIECBAgQIAAAQIECBAg0H4BPSRAgAABAgQIECBAgAABAgTaL7BQPTTAcqHYvIkAAQIECBAgQIAAAQIECEyVgOMSmDSBE7OnZyZXJ5314Cx8PjkwUQQIECBAgAABAgQIECAwJQIOSoDAPwUe+M+pCQECBAgQIECAAAECBFoooEsECBAgQIAAAQKDIGCA5SCcBW0gQIBAmwX0jQABAgQIECBAgACBQRa4PI1bL/l00l37ZsVXkpUSRYAAgfkLeJUAAQIECBAgQIAAAQKTK7BhdndDsk+iCBAYFAHtIECAAAECBAgQIECAAAECBNovoIcERlDAAMsRPOm6TIAAAQIECBAgQGDUBfSfAAECBOYQuDtLWyd7JN31sqyYkTw/UQQIECBAgAABAgSGSkBjCRAgQGAoBZZLq09ILkwen+yW1DQTRYAAAQIECBAgQGBuAWsIECBAgAABAgQIECCwqAIGWC6qoPcT6L2AIxAgQIAAAQIECBAgQIAAgX4IHJGDvCj5RdJZq2ThW8m7EtU7AXsmQIAAAQIECBAgQIAAAQKjLvDKAMxM3pwsllQtkT9OStpS+kGAAAECBAgQIECAAAECBAi0X0APCRAgQGDIBAywHLITprkECBAgQIAAgcEQ0AoCBAgQIECgpQLnpF/Tk7OS7vpgVnwyqV9szEQRIECAAAEC7RfQQwIECBAgQIBAXwQemaP8d/LFpOYzmaPuytLSiSJAgAABAgR6ImCnBAgQIECAAAECBAgQIEBgtAVGY4DlaJ9jvSdAgAABAgQIECBAgAABAqMhoJeTJXBbdvSS5NCku96YFTOSf08UAQIECBAgQIAAAQIECBDov4Ajtk3gLenQzOQ/ku76dVZsmdR/p6hBlplVBAgQIECAAAECBAgQIDASAjpJgAABAgQIEOijgAGWfcR2KAIECBAg0ClgngABAgQIECBAgMCAC+yd9r0u+WvSWdOycEWybaIIECBAYAECXiZAgMCACTws7dkueXqiCBAgQIDAVAo8Pge/KPl4slzSXadkxerJ5xJFgACBgRfQQAIECBAgQIAAAQIECBAgQKD9AnrYXgEDLNt7bvWMAAECBAgQIECAAAECExWwPQECBLoFPpsV6yWXJJ21WBZOTj6cKAIECBAgQIAAgeEReFqaelLy/eS+5NREjZ6AHhMgQGAQBM5JIzZMuuuWrHhe8qbk94kiQIAAAQIECBAgQGDhBLyLAAECBAgQIECAAIFxChhgOU4omxEgMIgC2kSAAAECBAgQIECAAAECfRCYmWM8Kzk+6a5dsuL85AmJItAjAbslQIAAAQIEJlFgra591SDLrlUWCRAgQIBAXwR26zrKvVn+QFJPrTwvUzVyAjpMgAABAgQIECBAgAABAgQItF9ADwkQIDCYAgZYDuZ50SoCBAgQIECAAIFhFdBuAgQIECDQXoG3pmuVTOao52RpRvKKRBEgQIAAAQIERkNgeHu5RlfTr+1atkiAAAECBPol8OUc6BtJ1Y/zx7pJDbq8K1NFgAABAgQIEBgMAa0gQIAAAQIECBAgQIAAgZEQMMByJE7zvDvpFQIECBAgQIAAAQIECBAgQKD9ApPYw+Ozr2clM5POemgWvpQckCgCBAgQIECAAIHBFVizq2ndP9d1vWyRAAECBIZJYAjbunPavHeydnJVoggQIECAAAECBAgQIECAAIEFCHiZAAECBAgQmHwBAywn39QeCRAgQIAAgUUT8G4CBAgQIECAAIHBFrgkzZuefDbprv2zogZa1oDLzCoCBAgQIDBPAS8QIDA1Ap5gOTXujkqAAAECYwvclNWHJooAAQIE2iugZwQIECBAgAABAgQIECBAgED7BYa+hwZYDv0p1AECBAgQIECAAAECBAgQ6L2AIxAg0CXwlyy/LqmnTGQyR70iSzOSTRJFgAABAgQIECAwOAIrpSkrJLPrnszcmCgCBO4XMEOAAAECBAgQIECAAAECBAi0X0APCRAgQIAAAQIECMwpYIDlnB6WCBAg0A4BvSBAgAABAgQIECBAgEB/BOopE5vnULclnfWELJyX7JIoAgR6JWC/BAgQIEBgYgLdT6/8Sd5+b6IIECBAgMBkCTx0snZkPwQIdAiYJUCAAAECBAgQIECAAAECBNovoIcECEypgAGWU8rv4AQIECBAgAABAgRGR0BPCRAgQKC1AmemZ9OTc5Lu+nBWnJz4b1BBUAQIECBAgACBKRZYs+v413YtT8qinRAgQIDASAosnl7vltySPC9RBAgQIECAAAECLRfQPQIECBAgQIAAAQIECLRJwC+3tels6stkCtgXAQIECBAgQIAAAQIECBAgMH6BX2TTFyVHJt21bVbMSKYlg1baQ4AAAQIECBAYJYHuJ1jOHKXO6ysBAgQI9Eyg/tGlH2XvRyTLJJ9Mlk0GqbSFAAECBAgQIECAAAECBAgQaL+AHhIgQIAAgYUWMMByoem8kQABAgQIECDQbwHHI0CAAAECBAgMvMDuaeHWyd1JZ/17FmqQ5RszVQQIECBAgMB8BbxIoGcCa3bt+dquZYsECBAgQGAiAg/JxicmlyWd95hHZ/kDiSJAgAABAgTmK+BFAgQIECBAgAABAgQIECBAYFAEejfAclB6qB0ECBAgQIAAAQIECBAgQIBA7wTsmcDcAp/Oqnp6RQ2ozOz9tUTm6ikWH8xUESBAgAABAgQI9F/AEyz7b+6IBNojoCcE5hT4zyz+NNk+WSzprJuz8LlEESBAgAABAgQIECBAgMCwCWgvAQIECBAgQGBEBQywHNETr9sECBAYVQH9JkCAAAECBAgQIECgLwI/zlGekdSTLDKZo96VpW8lqySKAAECPRGwUwIECBAYU2C3rD0iOTf5TXJ1oggQIECAwEQEVsvG303+K3lY0ln3ZuGopAb0n5+pIkCAQM8FHIAAAQIECBAgQIAAAQIECBBov4AeEuiHgAGW/VB2DAIECBAgQIAAAQIECMxbwCsECBBos8Bb0rm3J931/Ky4InlZoggQIECAAAECBPoj8JkcZo/kBclKieqvgKMRIEBgmAWWSuMPSeofVNog0+6q9etmZf2jSndlqggQIECAAAECBAiMqoB+EyBAgAABAgQIECAwhAIGWA7hSdNkAlMr4OgECBAgQIAAAQIECBAgQGBCAsdk642S65POWjELX0n2TdTACWgQAQIECBAgQIAAAQIECBC4X+AhmXtbskTSWXdnYZ/kaclViRo6AQ0mQIAAAQIECBAgQIAAAQIE2i+ghwQIECCwIAEDLBck5HUCBAgQIECAAIHBF9BCAgQIECBAYNAFLk4DpydfSLrrwKw4I1kuUQQIECBAgACBeQt4hQABAgQIEJgqgdtz4P2SzrosC2sl9WTLezNVBAgQIECAAIHJEbAXAgQIECBAgAABAgQIECDQZwEDLPsMXocTAgQIECBAgAABAgQIECBAoP0CejiXwB+z5tVJ9y9kZlWzRf6YkWyYKAIECBAgQIAAAQIECBAgMDQCI9TQj6avP07q/9/vkOkGyY2JIkCAAAECBAgQIECAAAECrRfQQQIECBAgQKDdAgZYtvv86h0BAgQIEBivgO0IECBAgAABAgQI9Eugnlj58hzsN0lnPTkLFyVvSxQBAgQI9EbAXgkQIECAAAECBAgsrEA9pXKrvHn15ITkvkQRIECAwGAKaBUBAgQIECBAgAABAgQIECDQfgE9nEQBAywnEdOuCBAgQIAAAQIECBAgQGAyBeyLAIEWC3w1fZuefDvprnoiRv2iZvd6ywQIECBAgAABAgQItFJApwgQGCKBeoLl7UPUXk0lQIAAAQIECBAgQGBgBDSEAAECBAgQIECAwOAKGGA5uOdGywgQGDYB7SVAgAABAgQIECBAgACBiQj8PBs/P/lQ0l1vzorLkqcmisBgCWgNAQIECBAgQIAAAQIECBAg0H4BPSRAgAABAgQIECBAgAABAgTaL6CHBAgQ+KeAAZb/hDAhQIAAAQIECBAg0EYBfSJAgAABAkMg8O608T+TvyWd9YwszEi2ShQBAgQIECBAgMB8BLxEgAABAgQWUmCThXyftxEgQIAAAQIECEyBgEMSIECAAAECBAgQIECAQG8EDLDsjau9LpyAdxEgQIAAAQIECBAgQIAAAQLtFxirh5/MyunJ95POWioLpyWHJ4oAAQIECBAgQIAAAQIECBCYHIF1s5trk28kj096UfZJgAABAgQIECBAgAABAgQItF9ADwkQIECAQCsEDLBsxWnUCQIECBAgQKB3AvZMgAABAgQIECDQKlaGEwAAEABJREFUJ4GrcpwaZPlfmXbX7llxdvKYRBEgQIAAgR4I2CUBAgQIECBAYCQElkkvP5pcnqyRLJmclCgCBAgQIDAiArpJgAABAgQIECBAgAABAgQItF9g4j00wHLiZt5BgAABAgQIECBAgAABAgSmVsDRCbRX4P/StW2TXZPu2jQrZiQvThQBAgQIECBAgAABAgTaL6CHBCZX4IXZ3XXJ25LO3xXZJMuvSRQBAgQIECBAgAABAgQITIWAYxIgQIAAAQIECEy5QOd/NJ/yxmgAAQIECLRTQK8IECBAgAABAgQIECAwQYGjs/1zkxuTznpkFs5M9koUAQIDJqA5BAgQIDCwAl9Oyz6SvCt5RaIIECBAYLQEHpbufiY5J3lM0l21/tLulZYJECAwLwHrCRAgQIAAAQIECBAgQIAAgfYL6CGBURMwwHLUzrj+EiBAgAABAgQIECBQAkKAAAECgy9wfpq4XvLfSXcdkhWnJ8skigABAgQIECBAYN4Cq+allydvTz6YfCwZpdJXAgQIjLrAGwNQT618Xabd9YuseFXyouTWRBEgQIAAAQIECBAYVgHtJkCAAAECBAgQIECAwCIJGGC5SHzeTKBfAo5DgAABAgQIECBAgAABAgRGUuDO9PqVyfuS7toyK65INkhaUrpBgAABAgQIEJh0gTW79jiza9kiAQIECLRTYJV067zkk8kKSWfdm4UPJaslX0pU3wUckAABAgQIECBAgAABAgQIEGi/gB4SIECAwDAJGGA5TGdLWwkQIECAAAECgySgLQQIECBAgACB/gkckEPVUzVqwGVm7681MvfdZMdEESBAgAABAr0QsM9hF6iflzr7UE8x61w2T4AAAQLtFHhKurVJ0l0zsmLt5N3J/ySKAAECBAgQIPAPAX8SIECAAAECBAgQIECAAIERFhiZAZYjfI51nQABAgQIECBAgAABAgQIjIyAjrZaoJ6qMT09vCDpruOyopKJIkCAAAECBAgQ6BDwBMsODLMECLRHQE8WKHBmtjg9mV2/z0z940TPzPTaRBEgQIAAAQIECBAgQIAAgYEX0EACBAgQIECAQL8EDLDsl7TjECBAgACBuQWsIUCAAAECBAgQIEBgYgI3ZPN6AsdHMu2u+kXReppl91OaurezTIAAgX4LOB4BAgSmUsAAy6nUd2wCBAhMrcDbcvg7k1OT1ZKPJ/cligABAgR6I2CvBAgQIECAAAECBAgQIECAQPsF9LClAgZYtvTE6hYBAgQIECBAgAABAgQWTsC7CBAgMBQCu6SV2yXdvxi6QdbNSLZMFAECBAgQIECAQNM8pQvhuq5liyMroOMECIyAQA2ufHL6+cbkN4kiQIAAAQIECBAgQGDkBHSYAAECBAgQIECAAIHxCBhgOR4l2xAgMLgCWkaAAAECBAgQIECAAAECoyrwiXR8evLDpLOWzcLpySGJaouAfhAgQIAAAQILI/CovKl+NspkVv0lf/4iUQQIECAwOgK/G52u6mkrBHSCAAECBAgQIECAAAECBAgQaL+AHhIgQGAABQywHMCTokkECBAgQIAAAQLDLaD1BAgQIECAQN8EvpcjrZd8KumuvbLi68kjE0WAAAECBAgQmHSBIdjhGl1tnNm1bJEAAQIECBAgQIAAAQIECBBYgICXCRAgQIAAAQIECBAgQKD9AgZYtv8cL6iHXidAgAABAgQIECBAgAABAgTaL9DmHv4tndsmeU/SXS/JihnJpokiQIAAAQIECIyawJpdHb6ua9kiAQIECAyXQP1/2y0W0GQvEyBAgAABAgQIECBAgAABAu0X0EMCBAgQIEBgkgUMsJxkULsjQIAAAQIEJkPAPggQIECAAAECBAhMWOCDeccLkpuTznpMFs5OdksUAQIECAyUgMYQINBjAU+w7DGw3RMgQKBPAg/LcU5L6v/bHpfpQxJFgAABAgSGSEBTCRAgQIAAAQIECBAgQIAAgfYLDHcPDbAc7vOn9QQIECBAgAABAgQIECDQLwHHIUBgGATOTSOnJ19LuuuIrKhfSF0qU0WAAAECBAgQGAWB7idYzhyFTusjgUUWsAMCgyWwdZpT1++tMq2qwZaH1owQIECAAAECBAgQIECAwCIIeCsBAgQIECBAgACBDgEDLDswzBIgQKBNAvpCgAABAgQIECBAgACBERX4dfr9suSgpLvqF1JnZGUNwsxEERh+AT0gQIAAAQLzEXh5Xntu8u6k/qGJH2aqCBAgQGA4BB6bZn4zOTWpQZWZ3F87Zu7xiSJAYIQEdJUAAQIECBAgQIAAAQIECBBov4AeEiAwdQIGWE6dvSMTIECAAAECBAgQGDUB/SVAgAABAv0UeG8O9prkT0lnPTULlydvThQBAgQIECBAoM0Cf0znzk8+lLwhuSnpRzkGAQIECCy8wGJ5667JtckLku66LSs2T25MFAECBAgQIECAAIGpFHBsAgQIECBAgAABAgQItEbAAMvWnEodmXwBeyRAgAABAgQIECBAgAABAgSGXOCMtL+eVnlxpt11QlZ8tGnypyJAgAABAgQIECBAgAABAlMvsEaaMCM5Klkm6az7svCxZLXkzERNWMAbCBAgQIAAAQIECBAgQIAAgfYL6CEBAgQIEFg4AQMsF87NuwgQIECAAAECUyPgqAQIECBAgAABAhMV+EnesFFybNJdb8uKi5InJ4oAAQIECAyOgJYQIECAAAECoyawVzpcT61cN9Puqv9f+6ys3Dn5c6IIECBAgACBtgjoBwECBAgQIECAAAECBAgQIDAQAj0dYDkQPdQIAgQIECBAgAABAgQIECBAoKcCdk5gSARqMOUOY7R1w6yrJ4RskakiQIAAAQIECBAgQIAAgXkIWN1Tgb+Nsfdad2DWr51cmigCBAgQIECAAAECBAgQINBzAQcgQIAAAQIECIyigAGWo3jW9ZkAAQKjLaD3BAgQIECAAAECBAiMrsAJ6fozk6uTzlouC2ck9YurmSgCBFogoAsECBAgQIAAAQIEhkngqDS2nlSZyaz6Xv5cJ9kvuSdRBAgQIDC2gLUECBAgQIAAAQIECBAgQIBA+wX0kEDPBQyw7DmxAxAgQIAAAQIECBAgQGBBAl4nQIAAgT4KXJ5jTU8+k3TXvlnxlWTFRBEgQIAAAQIECBCYZAG7I0CAwDwF7s0r2yZ/SXZJ6v+3zsxUESBAgAABAgQIECAwdAIaTIAAAQIECBAgQIDAsAkYYDlsZ0x7CQyCgDYQIECAAAECBAgQIECAAIHhFrgrzd8q2SPprpdlxYzk+clol94TIECAAAECBAgQIECAQD8FLsnBHpt8JLkvUQT6I+AoBAgQIECAAAECBAgQIECAQPsF9JAAAQIE5itggOV8ebxIgAABAgQIECAwLALaSYAAAQIECBBYCIEj8p7Nkl8mnbVqFr6VvCtRBAgQIECAwAAJaAoBAgQIEGi5wO9b3j/dI0CAAAECBAiMS8BGBAgQIECAAAECBAgQIECgnwIGWPZT+1/HMkeAAAECBAgQIECAAAECBAi0X0APh0Pg7DRzveSspLs+mBWnJEskigABAgQIECBAgAABAgQIjCVgHQECBAgQIECAAAECBAgQINB+AT0kQIAAAQIEWixggGWLT66uESBAgACBiQnYmgABAgQIECBAgMDICtyWnr8kOSzprm2yYkby74kiQIBACwR0gQABAgQIECBAoE8C++Y4T0wUAQIECBCYAgGHJECAAAECBAgQIECAAAECBNovoIeTJWCA5WRJ2g8BAgQIECBAgAABAgQITL6APRIgQKC/AnvlcK9L/pp01rQs1CDLN2WqCBAgQIAAAQIECBCYbAH7I9AugQ3SneuSA5NPJ4sligABAgQIECBAgAABAgQIECBAgAABAgQIEBhQAQMsB/TEaBYBAsMpoNUECBAgQIAAAQIECBAgMPQCn00PpieXJp1V/x3tE1nx4USNuIDuEyBAgACBAReofxiiBvacnXYel6yYKAIECBDovcAKOcQpyXeT1ZKq+v+Xb6sZIUBg+AS0mAABAgQIECBAgAABAgQIEGi/gB4SIECgBOoXw2oqBAgQIECAAAECBAi0U0CvCBAgQIAAgYkLXJu31BNHjs+0u3bJivOSxyeKAAECBAgQIDAoArPbsXhm1klqYM+mme6Y3JUoAgQIEOitwA7Z/Q3JNkl3vbl7hWUCBAgQIECAAAECCyngbQQIECBAgAABAgQIECDQAwEDLHuAapeLIuC9BAgQIECAAAECBAgQIECAQPsFhqaHb01Ld0q6a5OsuCJ5RaIIECBAgAABAoMk8Lg05v8ls+uXmflLoggQIECgNwJrZreXJ/UP9CyXaWf9LQsHJ+smI1q6TYAAAQIECBAgQIAAAQIECLRfQA8JECBAgMDwCxhgOfznUA8IECBAgACBXgvYPwECBAgQIECAwCgLHJfOPzuZmXTWQ7PwpWT/RBEgQIBAGwT0gUA7BGqgT2dPun+G6XzNPAECBAgsvMAD89Yjkx8m05Pu+l5W1BOF9830nkQRIECAAAECgyKgHQQIECBAgAABAgQIECBAgED7BSbYQwMsJwhmcwIECBAgQIAAAQIECBAgMAgC2kCAQF8Fvpuj1S/Mfi7T7jogK2qgZQ24zKwiQIAAAQIECEypwBpdR7+ua9kiAQJDJqC5AymwdFr10+Q9yQOSzro7C7sm6yUGuQdBESBAgAABAgQIECBAgMCCBWxBgAABAgQIECAwtQIGWE6tv6MTIEBgVAT0kwABAgQIECBAgAABAsMu8Jd0YMtkn6S7XpEVM5LnJIrAKAvoOwECBAhMvYAnWE79OdACAgTaL3BXuvjlpLvOz4rVk6MTRYAAgTYL6BsBAgQIECBAgAABAgQIECDQfgE9JDBSAgZYjtTp1lkCBAgQIECAAAECBP4lYI4AAQIECCyUwCF51+bJ7UlnPSEL9cu0u2SqCBAgQIAAAQJTJdD9BEtPT2um6lQ4LgECLRfYM/37bVJV0zdk5rnJzYkiQIAAAQIECBAgQKDvAg5IgAABAgQIECBAgACBhRcwwHLh7byTQH8FHI0AAQIECBAgQIAAAQIECBAYFIEz05DpyTeT7vpwVpycLJZMvLyDAAECBAgQILBoAt0DLK9btN15NwECBAjMQ+DPWf+u5DNJXXtPy1QRGL+ALQkQIECAAAECBAgQIECAAIH2C+ghAQIECAyNgAGWQ3OqNJQAAQIECBAgMHgCWkSAAAECBAgQGGGBW9P3TZMjk+7aNitmJNMSRYAAAQIEhl5AB4ZG4LFp6bLJ7PpLZm5LFAECBAj0RuDU7HarpJ5gmYkiQIAAAQIECAy3gNYTIECAAAECBAgQIECAAIFRFRilAZajeo71mwABAgQIECBAgAABAgQIjJKAvhLot8DuOeAbkv9NOmvdLNQgyzdmqggQIECAAAEC/RCoJ6h1HufqzgXzBAgQaJmA7hAgQIAAAQIECBAgQIAAAT1oV0IAABAASURBVALtF9BDAgQIECBAgEBfBAyw7AuzgxAgQIAAgXkJWE+AAAECBAgQIECAQAsETksf1ktqQGUm99cSmftk8oFEESAw0gI6T4AAgb4IrNl1lOu6li0SIECAAAECBAgQINBTATsnQIAAAQIECBAgQIAAAQIE2i+gh20UMMCyjWdVnwgQIECAAAECBAgQILAoAt5LgAABAgsj8OO86RnJSUl3vTsrvpWskigCBAgQIECAQK8ElsyO70pm17WzZ0wJjClgJQECnQIbZuHy5EGJIkCAAAECBAgQIECAQHsE9IQAAQIECBAgQIAAgQUKGGC5QCIbECAw6ALaR4AAAQIECBAgQIAAAQIEBkjgzWnL25Puen5W1BMuX5qpWggBbyFAgAABAgQWKHBYtnhgslayVXJmoggQIEBg/gLL5eX6h3IuynR6cmiiCBCYQgGHJkCAAAECBAgQIECAAAECBNovoIcECBAYNAEDLAftjGgPAQIECBAgQIBAGwT0gQABAgQIEBhtgWPS/Y2TnyadtVIWvprsmygCBAgQIEBg+AUGtQfXpmGfSWqaiSJAgACBeQhskfXXJdsls2unzDw1UQQIECBAgAABAgRmC5gSIECAAAECBAgQIECAQMsFDLBs+QkeX/dsRYAAAQIECBAgQIAAAQIECLRfQA/7LDD76SdfGOO4B2bd55MHJ4oAAQIECBAgQIAAAQIE+ivwyBzuK8kZySOSzlosC69Khrg0nQABAgQIECBAgAABAgQIEGi/gB4SIECAAAECkylggOVkatoXAQIECBAgMHkC9kSAAAECBAgQIEBg+AX+kC68Otkv6a5af0VWbpgoAgQIjK6AnhMgQIAAAQIE+idQgyd3yOFmJi9LuuvWrHhRckCiCBAgQIAAgckUsC8CBAgQIECAAAECBAgQIECg/QJD3EMDLIf45Gk6AQIECBAgQIAAAQIECPRXwNEIECCwkAL1xMr/yHt/k3TWk7NQT7rcOVNFgAABAgQIECBAgMCACGhGKwWelF5dkhyfLJd01t+zcERS/x/tnEwVAQIECBAgQIAAAQIECIyAgC4SIECAAAECBAgQmC1ggOVsCVMCBAi0T0CPCBAgQIAAAQIECBAgQGBwBL6SpkxPvp101zFZcUKiCCyMgPcQIECAAAECBAgQIDB/gWfm5euTmmYyR303S09J9kjuThQBAgQGVUC7CBAgQIAAAQIECBAgQIAAgfYL6CEBAlMkYIDlFME7LAECBAgQIECAAIHRFNBrAgQIECAw0gI/T++fnxyVdNebs+KypH6xNxNFgAABAgQIEBhmAW0nQIDAQAlckdZclXTW77KwXbJh8pNEESBAgAABAgQIECAwYQFvIECAAAECBAgQIECAQDsEDLBsx3nUi14J2C8BAgQIECBAgAABAgQIECDQfoH+9/BdOeR/Jn9POusZWZiRbJUoAgQIECBAgAABAgQIEJgcgXuzm/r/WfX/we7L/H8lqyWfSGo5EzUSAjpJgAABAgQIECBAgAABAgQItF9ADwkQIECAwEIIGGC5EGjeQoAAAQIECBCYSgHHJkCAAAECBAgQaIXAJ9OL6ckPks5aOgunJYcnigABAgRGWEDXCRAgQIAAgUkVuDZ72yXZKNk2qSdYZqIIECBAgAABAlMr4OgECBAgQIAAAQIECBAgQIDA1Av0eoDl1PdQCwgQIECAAAECBAgQIECAAIFeC9g/AQILJ3Bl3rZeUk9PyWSO2j1L30genSgCBAgQIECAAAECBAgMgsCwt+Fj6cB3EkWAAAECBAgQIECAAAECBAjMW8ArBAgQIECAAIGREzDAcuROuQ4TIECAQNMwIECAAAECBAgQIECAwMAI/F9aUk9PeWem3fWirLgieXGiCBCYsIA3ECBAgAABAgQIECBAgAABAu0X0EMCBAgQIECAAAECBAgQIECg/QJ6SKC3AgZY9tbX3gkQIECAAAECBAgQIDA+AVsRIECAwKgLfDgAz01uTDrrkVk4M9kzUQQIECBAgACBsQRemJUvTR6TqEEX0D4CBCZTYIXJ3Jl9ESBAgAABAgQIECBAYNIE7IgAAQIECBAgQIAAgaESMMByqE6XxhIYHAEtIUCAAAECBAgQIECAAAECBCZd4PzscXry5aS7Ds2K05Nlkr6VAxEgQIAAAQJDIbBLWvnV5Nbkd0n9ow2ZKAIECLRWoP4hmq+nd99NFk8UAQKLKODtBAgQIECAAAECBAgQIECAQPsF9JAAAQIE5i1ggOW8bbxCgAABAgQIECAwXAJaS4AAAQIECBBog0ANinhFOvK+pLu2zIoZyfqJIkCAAAECoyqg33MLrNmx6qGZ/32iCBAg0FaBt6RjM5OXJKsl70wUAQIECBAgQIBA+wT0iAABAgQIECBAgAABAgQI9E3AAMu+UXcfyDIBAgQIECBAgAABAgQIECDQfgE9JLDQAgfkna9KugdI1ACKS7J+x0QRIECAAAECBJYMwapJZ13TuWCeAAECLRF4fPpxUfLxZLlkdr0/M49IprgcngABAgQIECBAgAABAgQIEGi/gB4SIECAAAECbRUwwLKtZ1a/CBAgQIDAwgh4DwECBAgQIECAAAECgyTwpTRmenJB0l3HZcXHEkWAAIGJC3gHAQJtElijqzM3ZfmeRBEgQKBNAvukMzckGybd9ZuseFSiCBAgQIAAgW4BywQIECBAgAABAgQIECBAgED7BfRwUgQMsJwURjshQIAAAQIECBAgQIAAgV4J2C8BAgRGXOBn6f8myUeS7nprVnw36R5YkVWKAAECBAgQGBGB7p8Drh2RfutmCwV0icAYAtOy7kfJQUl33ZsVH0xWT36QKAIECBAgQIAAAQIECBAYAgFNJECAAAECBAgQIDCIAgZYDuJZ0SYCBIZZQNsJECBAgAABAgQIECBAgEAvBHbJTrdP7ks6a4MszEhem6j+CTgSAQIECBAYFAEDLAflTGgHAQKTKbB0dlaDJ7+X6VOT7vpxVqybvCe5K1EECBDolYD9EiBAgAABAgQIECBAgAABAu0X0EMCBAg0Blj6EBAgQIAAAQIECBBovYAOEiBAgAABAi0RODn9mJ78MOmsZbPw2eSQRBEgQIAAAQKjJVBPbvtnj2dNZs760x8ECBAYboH90vx3JYsn3bVnVqydXJUoAgQIECBAgAABAiMooMsECBAgQIAAAQIECBAgMNkCBlhOtqj9LbqAPRAgQIAAAQIECBAgQIAAAQLtF9DDhRWoJ7jUIMtTx9jBXln39eQRiSJAgAABAgRGQ8ATLEfjPOslgVETODwd/m3SWRdn4QlJvZaJGhoBDSVAgAABAgQIECBAgAABAgTaL6CHBAgQIEBgyAUMsBzyE6j5BAgQIECAQH8EHIUAAQIECBAgQIDAAAnck7a8MXlP0l0vyYoZyaaJIkCAAIEJCticwJAJ1JPdntTV5mu6li0SIEBgGAX+kEbvllTV/Fsys1FyY6IIECBAgAABAossYAcECBAgQIAAAQIECBAgQIBA+wUm0kMDLCeiZVsCBAgQIECAAAECBAgQIDA4AlpCgACBD4bghcktSWetnIWzk9m/kJxZRYAAAQIECLRQ4HHp05LJ7PplZv6SKAIE2iUwqr05JR0/OFkjOTFRBAgQIECAAAECBAgQIECgzQL6RoAAAQIECBAgMIUCBlhOIb5DEyBAYLQE9JYAAQIECBAgQIAAAQIEeiDwrexzveRrSXcdkRWnJp0DL7KoCPRSwL4JECBAoI8CNeio83AzOxfMEyBAoAUC+6YPtyeKAAECBAZOQIMIECBAgAABAgQIECBAgACB9gvoIYHRETDAcnTOtZ4SIECAAAECBAgQINAtYJkAAQIECLRD4NfpxsuSerpLJnPU1lm6IpmeKAIECBAgQKBdAr9Jdz6ZXJDUE62vzlSNJWAdAQIECBAgQIAAAQIECBAg0H4BPSRAgAABAgQIECBAgMBCChhguZBw3kZgKgQckwABAgQIECBAgAABAgQIEGi/wCL0sJ7u8pq8/09JZz01C5cn2yeKAAECBAgQaI/AZenKfyabJKsk70wUAQIEBlngQYPcOG0j0G8BxyNAgAABAgQIECBAgAABAgTaL6CHBAgQIDAcAgZYDsd50koCBAgQIECAwKAKaBcBAgQIECBAgMBgCZyR5tTTKr+TaXedmBUfTRQBAgQIEJiogO0JECBAgMCiCGyUN/8s+UCiCBAgQIAAAQIEBldAywgQIECAAAECBAgQIECAwEgKjNgAy5E8xzpNgAABAgQIECBAgAABAgRGTEB3CYy8wE8isGFybNJdb8uKC5MnJYoAAQIECBAgQIAAAQK9FFgxOz8tqf8P8oRM35I8O5mkshsCBAgQIECAAAECBAgQIECg/QJ6SIAAAQIECBDovYABlr03dgQCBAgQIDB/Aa8SIECAAAECBAgQIECgNwI1mHKHMXZdT4+5Iuu3SBQBAv0ScBwCBAgQIECAwOgILJauvjW5Ptkq6awacLl05wrzBAgQIECgVQI6Q4AAAQIECBAgQIAAAQIECLRfQA9bJ2CAZetOqQ4RIECAAAECBAgQIEBg0QXsgQABAgRaI3BCerJ+cnXSWctl4Yzk/YkiQIAAAQIECBAYUQHdJtADgbWzz+8lH0seknTW3Vmo/49yT6aKAAECBAgQIECAAAECBPok4DAECBAgQIAAAQIECMxfwADL+ft4lQCB4RDQSgIECBAgQIAAAQIECBAgQGDeApflpenJZ5Luem9WfCVZMRn00j4CBAgQIECAAAECBAZXYNk07ajkB8nTk+6q/1+yVlYektybKAIECMxLwHoCBAgQIECAAAECBAgQIECg/QJ6SIAAgYESMMByoE6HxhAgQIAAAQIECLRHQE8IECBAgAABAgMlcFdas1WyZ9JdL8uKGcnzEkWAAAECBAhMSMDGBAgQIBCBLZLrkl2TxZPO+mMWdkg2SG5MFAECBAgQIECAAIEhFNBkAgQIECBAgAABAgQIEGizgAGWbT67E+mbbQkQIECAAAECBAgQIECAAIH2C+ghgaY5PAibJb9MOmvVLJybvCtRBAgQIECAAAECBAgQmIjATtn40Ul3nZkVayQnJPclql8CjkOAAAECBAgQIECAAAECBAi0X0APCRAgQIAAgUkTMMBy0ijtiAABAgQIEJhsAfsjQIAAAQIECBAgQKAnAmdnr9OTbyTd9cGsOCV5QKIIECDQFwEHIUCAAAECBIZeYPv04G/J7LotM/VUy80zrflMFAECBAgQIDDqAvpPgAABAgQIECBAgAABAgQItF9gWHtogOWwnjntJkCAAAECBAgQIECAAIGpEHBMAgQItEXgV+nIi5PDku7aJitmJE9PFAECBAgQIECAAIFRFNDniQncmM0PT+5LTkrWSL6YKAIECBAgQIAAAQIECBAgMMgC2kaAAAECBAgQIEBgloABlrMY/EGAAIG2CugXAQJ0zQZJAAAQAElEQVQECBAgQIAAAQIECBCYr8BeefX1yf8knfW0LFyRvClRAy+ggQQIECBAgAABAgSmXODgtOC5yZuTPyaKAAECBCZdwA4JECBAgAABAgQIECBAgACB9gvoIQECUyFggOVUqDsmAQIECBAgQIAAgVEW0HcCBAgQIEBg0AROT4PWSy5NOqv+2+EnsuKoRBEgQIAAAQKDI/AfacqxSQ1iqnt4ZgewNIkAgVETuDsdviBRBAgQIECAAAECBAiMkoC+EiBAgAABAgQIECBAoAUC9UtSLeiGLhDonYA9EyBAgAABAgQIECBAgAABAu0X0MPm2hhskHw86a5ds+K85PGJIkCAAAECBKZe4Dlpwk7JCcmM5IBEESBAgAABAuMQsAkBAgQIECBAgAABAgQIECDQfgE9JECAAAECExUwwHKiYrYnQIAAAQIECEy9gBYQIECAAAECBAgQ6JXAjtlxDdjIZI7aJEs1gKOemJVZRYAAAQJ9EHAIAvMSWKPrhfqHErpWWSRAgMAiCzxvkfdgBwQIECBAgAABAuMRsA0BAgQIECBAgAABAgQIECAwxQJ9GGA5xT10eAIECBAgQIAAAQIECBAgQKAPAg5BgECLBI5LX56dXJd01gpZ+O9k/0QRIECAAAECUyfQPcBy5tQ1xZEJEGihwMPSp88k5ya7JF1lkQABAgQIECBAgAABAgQIEGi/gB4SIECAAAECBEZLwADL0TrfekuAAAECswVMCRAgQIAAAQIECBAgQGB+At/Ni9OTzyXddUBWfDFZPlEEBltA6wgQINA+gSXTpZWT2XVvZn6SKAIECEyGwBuyk/qHVl6XadWB+eMRiSJAgAABAoMtoHUECBAgQIAAAQIECBAgQIBA+wX0kEAPBQyw7CGuXRMgQIAAAQIECBAgQGAiArYlQIAAAQIDJvDntGfLZJ+ku16ZFVckz0kUAQIECBAg0D+Bp3Qd6sYs35OoIRLQVAIDKLBK2nRe8qlkhWR2PSgzH0oUAQIECBAgQIAAAQIECExQwOYECBAgQIAAAQIECAyPgAGWw3OutJTAoAloDwECBAgQIECAAAECBAgQINB+gerhIfnjpcntSWc9IQvnJ+9IFAECBAgQINAfgTW6DnNt17JFAgQITESgfl/gnXnDNckmSXf9PCtOShQBAu0X0EMCBAgQIECAAAECBAgQIECg/QJ6SIAAAQLzEKi/MJnHS1YTIECAAAECBAgQGDYB7SVAgAABAgQIEOiRwNez3+nJN5PuOjorTk4WSxQBAgQIEOiDwEgfYvWu3s/sWrZIgACB8Qo8NRt+P6knVC6TaWfdk4WDk7rm1JMtM6sIECBAgAABAgQI9FvA8QgQIECAAAECBAgQIECAQH8EDLDsj/PYR7GWAAECBAgQIECAAAECBAgQaL+AHhJoj8Ct6cqmyQeS7to2K2Yk6ySKAAECBAgQ6J2AJ1j2ztaeCYyKwP9LR2vwZA2unJb57rokK9ZO9k3+N1HjFbAdAQIECBAgQIAAAQIECBAg0H4BPSRAgAABAgRaKWCAZStPq04RIECAAIGFF/BOAgQIECBAgAABAgQILEBgt7z+hqT7l63XzboaZPnGTBUBAgMuoHkECAytgAGWQ3vqNJzAwAgsm5ZsnyyRdNZvsrBN8qzkJ4kiQIAAAQIEWiCgCwQIECBAgAABAgQIECBAgED7BfRw0QUMsFx0Q3sgQIAAAQIECBAgQIAAgd4K2DsBAgQIDJ7AaWnS9OSKpLPqaTifzIqxnnKZ1YoAgR4I1H/nXz77XTWpp1BtnOnLkhoI/bZM35nsnuyTHJDUE6uOyPSo5Jjk48knklOTzyZfTL6afCM5N7kwqSdZ1ff9qsxfk1yf3JT8IrkjuTP5c3J3cm/y9+Su5E/J75Lbk3oK7o2Z1oCNqzO9MqlB2d/N9ILkW8lZyVeSLySnJ59KTk6OTz6afCg5PDko2T/ZO6lB37tmunOydfLSZMOknry1SqYPSRZLFIE2CCyeTjw56awfdy6YJzDkAprfH4G6b2/bcaj7Mn9CUteXuvdmVhEgQIAAAQIECBAgQIAAgZ4J2DEBAgQIECBAgACBgROoX7wYuEZpEAECBIZbQOsJECBAgAABAgQIECBAgMBICPwovaxBlidl2l3vzopvJo9NWlq6RWDSBJbLnuq78tRMn528JHl98tZkz+Sw5LjkM8mZyXeSGlB1S6Z/TGpAYw2UqAGPNWixBivWIMUaIDGeQYlvyT7elNTgxNdm+sqkBim+KNPnJRsl6yfrJuskayZPSmpA56MzXSmpAZ71NKwlM19/71CDwJbK/IOShyYPTx6TPC6pwRtrZVqDQdfLdIOkBoU+P9PNkhoc+qpMt0xqkGgNANkh8+MZLFqDRGtw6EXZ/ofJz5PfJ/+XlFWZld3FWf568unkY8mhSVmXednXOahzUeekzk2do2yiCEy5wBPTgvp+ZTKrbs6f9ySKAAECExWonynOyJuuTZ6Z1L32D5kqAgQIEJhLwAoCBAgQIECAAAECBAgQIECg/QJ6SIDAqAvULzqMuoH+EyBAgAABAgQIEGi/gB4SIECAAAECBHon8Obs+h1Jd70gK+qJdzVQK7OKwEgI1MCnGkhYAwdfnh7vmLw/OTGpgX/1NMh6CmTnwL8azFCDpGrQ8lgD//bIe2s/r8v0xcmzkqckKycPTtT4BMqqzMquBk/WIMoaTFmDKmtwZQ2yrMGWNeiyBl/WuahzUuemzlEN0qzBmnXu6hzWuaxzWk/8el+aUOeoBofWua/PgL9/CYqadIFfZ49bJfVE2voHDmrgdRY7yiwBAgTGL1D/yEL9owczxv8WWxIgQIAAAQIECBAgMBACGkGAAAECBAgQIECAAAECkyrgL/gnldPOJkvAfggQIECAAAECBAgQIECAAIH2C+hhqwTqKXn1BLqfdvWqnmxXA5BqIEjXSxYJDJVA/bf0GjRXg+dqEF0NpqtBdTVwsgbjfT+9uS35e3JrUgMVvpxpPXnyvZlun9Rg43oaZD0FcpUsPyRZLFHDIVDnqs5Znbs6h3Uu65zWIPP90oU61/Xk0Dr39RmoJ4v+Kuvrs1GfkbEGYtYTQOuzlc0UgXEJ1CDfGlR5SLauz97emSoCBAgsrED9AwIL+17vIzAhARsTIECAAAECBAgQIECAAAEC7RfQQwIECBAgMMwC/uJ+mM+ethMgQIAAAQL9FHAsAgQIECBAgAABAgTmL3BRXp6efDHproOy4vNJPUEuE0VgYATqv5HXILfZAyd3SMtq4GQNhqtBcTU4rgbJ1WC5GjRXg+dqEF0NpqtBdTVwsp6E+PS87xHJlNRyyy3XPPaxj23WXnvtZsMNN2w233zzZquttmp22mmn5p3vfGez++67N/vss09zwAEHNAcffHBzxBFHNEcddVRzzDHHNB//+MebT3ziE82pp57afPazn22++MUvNl/96lebb3zjG825557bXHjhhc0ll1zSXHHFFc1VV13VXHPNNc3111/f3HTTTc0vfvGL5o477mjuvPPO5s9//nNz9913N/fee2/z97//vbnrrrtmravXapvatt5T7619XJV91T5r33WMOlYds45dbai2VJuqbdXGamu1udpefTggfak+Vd+qj9XX6nP1vQzKokzKppnY/yZz60dmZ/XZeEmmNRiuPjPHZb4+Q/VZ+kXm67NVn7HvZ/5rSX326jNYn8UazFufzUdnfX1WM1EECBAgQIAAAQIECBAgQIDAJAjYBQECBAgQIECAAAECBAgQINB+gXH30F/Ij5vKhgQIECBAgAABAgQIECBAYNAEtIcAAQIDJ1BPwdkirapBRJnMUa/OUg0oenamikA/BVbMwdZP3pi8P6mnv9VnsQa11eC2GuRWyzXo7fi8Xp/fGgxXg+JqcFwNksvq3tSDHvSg5jGPeUyz1lprNRtssEGz2WabNVtuuWWzww47NHvssUdzyCGHNMcee2xz2mmnNV/72teaiy66qPnhD3/Y/PznP2/+8Ic/NPfdd9+s6c033zxrfb1e29X29b4PfehDzeGHH94cdNBBzf7779/svffezW677dbsuuuuzc4779y85S1vad70pjc1W2+9dfPa1762eeUrX9m89KUvbV70ohc1z3ve85qNNtqoWX/99Zt11123WWeddZo111yzedKTntSsuuqqzaMf/ehmpZVWapZffvlm2WWXbZZccsnm3/7t35rFF1+8WWqppWatq9dqm9q23lPvrX3Uvmqfte86Rh2rjlnHrjZUW6pN1bZqY7W12lxtrz5UX6pP1bfqY/W1+lx9L4MyKpNOozKr9fV6bVfb1/vKuKx33HHHWfZ1Dupc1Dmpc1PnqDdn//691mesPmubZ82bk/2S45P6TM7ItD6j92Zan9lars9wfZbrM71B1tfTgjNRBAgQINBegQX27DHZ4oBEESBAgAABAgQIECBAgAABAkMroOEECBAgQIAAAQJTJWCA5VTJOy4BAgRGUUCfCRAgQIAAAQIECBAgQGBUBA5MR/8j+W3SWatl4eJk50S1VWBq+jV7EOUbcvh6+t+nM62BaHdm+uvkkuSTyXuT1yXrJTWoLZPJrYc//OHNtGnTmhe/+MXNdttt1+y7777Nxz72sea///u/mwsuuKC58sormxtvvLH53e9+1/z9739v/vSnPzW33nprc/XVVzff/e53m7POOqs5/fTTm+OPP7457LDDmr322qvZaaedmq222qrZfPPNmw033LBZe+21m1VWWaVZbrnlJrfxLd5bWZVZ2ZVhWZZp2ZZxWR933HGz7Osc1Lmoc1Lnps5Rnas6Z3Xu6hxekHNZ57TObZ3jOtc1MLPOfX0GekRZn9n67NZn+L05Rn2mv5vpHUl91uszX5/9+g68IetqYPGKmSoCBAgQaK/AYunarsl1yf7JyxNFgAABAgT6I+AoBAgQIECAAAECBAgQIECAQPsF9JDAiAgYYDkiJ1o3CRAgQIAAAQIECBAYW8BaAgQIECBAoGcC9eS16dn7t5PuOiYrPp4oAhMReFg2fmaydVIDyGog2eWZ/10yexDlpzJfT/97faY1EG35TCelatBcDZ6rQXQ1mK4G1dXguhpkd9lllzW33HJL87e//a25/fbbZw2iPPPMM5uTTjqpOfDAA5u3vvWtzX/8x380G2+8cTNt2rTmcY97XPPQhz501pMeJ6VxdtJzgXoqZ52zOnfTcg7rXNY5rXNb57jOdQ3MrMGX9Rmoz0J9JuqzUZ+RelJmfWa23XbbWU8prX3UZ2oSG16f9frM12e/vgP1XaiBxfXdqO9IfVfqO1PfnRp8Wd+l+k5NYhPsisBgC2gdgRYKrJE+1eD6ozJdJqn6aP5YOlEECBAgQIAAAQIECBAYSQGdJkCAAAECBAgQIECAwMIIGGC5MGreQ2DqBByZAAECBAgQIECAAAECBAgQaL9Am3p4Uzrz/KR+6TuTOeotWboseUqiqX/ytgAAEABJREFUCMwWqAFfNfCrBlEekJWnJfU5qQFiv8n8pcmpSQ0gq4FkNYj3oVle6FpppZVmDXqsgZM1+K0GwdVguBoUV4Pjbr755jkGTtYguhpMV4PqanBdDbJ7xjOe0ay88srNAx7wgIVuhze2S6A+C/WZqM9GfUbqSZn1mTn55JNnPaW0cyBmfcbqs/alL32pqc9efQbrs1ifyRqIWZ/RRdSp70h9V+o7U9+dGnxZ36X6TtV3qwZf1netvnP13avvYH0XF/Gw3k6AAAECPRQ4MPu+Nlk36ayVs/D2RBEgMBwCWkmAAAECBAgQIECAAAECBAi0X0APCRAgQGAIBAywHIKTpIkECBAgQIAAgcEW0DoCBAgQIECAAAECCxR4V7Z4U/L3pLOekYV66k4N+smsGiGBGvC1cfq7c3J88p3kt0kN+KqBXzWIcv8sb5XU56S2z+zEa9lll501gHKLLbZo9txzz1lPlbzggguaGtR2zz33NHfcccesJ07WwMka/FaD4GowXA2Kq8Fxj33sYw2cnDi7d4xToAZi1mesPmuveMUrmvrs1WewPov1mayBmPUZrc9qfWbrs1sDfOuzXJ/pGoBZn/FxHm6szeq7NT0v1HetvnP13avvYH0X6ztZ3836ju7cNM1G2a62z0QRIECAwBQJ1CD463PsfZPu+ltW1MDLD2eqCBAgQIAAAQIECCykgLcRIECAAAECBAgQIECAAIHRExi9AZajd471mAABAgQIECBAgAABAgQIjJ6AHhMgMIgCp6RRNYjnB5l21tJZ+HRyeKLaJ7B4urROUk/FOyzTM5Obk3pq3gWZHpPskDwrWSFZqFpmmWWaddZZp3nVq17V7LHHHs2JJ57YnH/++c2tt97a/PnPf541gPKMM85oDj300Ga77bZrNt5446YGtS2xxBILdTxvItBvgfqs1me2Prv1Ga7Pcn2mawBmfcbrs16f+frs13egvgv1najvxiK0tb6T9d2s7+gx2c+FSX136zv89czXd7oGZtZ33N83BUQRIECghwIPyr6PSy5JnpR01/eyoq7H9aTiezI/OqWnBAgQIECAAAECBAgQIECAQPsF9JAAAQIECBAg0GMBf+HdY2C7J0CAAAEC4xGwDQECBAgQIECAAAECBEZE4Mr0swZZ1mDLzM5Ru2fpG8mjEzWcAium2ZsmeyY1aPaHmdaTlK7KtJ6Kt0emL04em0y4aqBYDRirgWM1gKwGktWAshpY9pe//KW56qqrmi984QvNYYcd1my//fbNc57znOYxj3nMhI/TyzfYN4FeCdRnvT7z9dmv70B9F+o7Ud+N+o7Ud6W+M/Xdqe9QfZfqO7WQ7anv8Evy3vpOn5bpVUl91+s7X8t1DXhh1j0sUQQIECCw6AIbZBc/SXZMFks663+y8M5kvWRmoggQIECAAIEBENAEAgQIECBAgAABAgQIECBAoP0CetguAQMs23U+9YYAAQIECBAgQIAAAQKTJWA/BAgQIECgVwL3ZsdvSuoXwTOZo16UpRnJZokabIF6st0L0sQaSPX5TH+W/Do5Ozk0eX2ydtI9CCCr5l0PfOADm7XXXrt55Stf2ey+++7NCSec0Jx33nmznkRZA8WuusogynnreYXA2ALjGXxZ37X6ztV3r76D9V0ce2/zXFt/31Tf+XqiZV0DzsmWv0nq2lDXiBqMWdeMunZktSJAYIAENGXwBX6XJo41aP2bWb9a8uFEESBAgAABAgQIECBAgACB+Ql4jQABAgQIECBAgACB+QjUX3jP52UvESBAYFgEtJMAAQIECBAgQIAAAQIECBAYMoH6RfDnpc03JZ31qCycldTAvUw6y/wUCSyf49a52j3TzyY/TX6b1C/110CqV2f+Ccm4a/HFF2/qCXpbb711U0/bO/PMM5tbbrml+etf/9r88Ic/bL74xS82hx9+ePPmN7+52WSTTZoaIDbunduQAIFxC9R3q558Wd+1+s7Vd6++g/VdrO9kfTfrO1rf1frO1nd33Dv/x4Z1bahrxGFZrGtGXTuuz3xdS+qa8vzM1zUmE0WAAAEC8xCop1d+oOO1upZuneVNk18kigABAi0U0CUCBAgQIECAAAECBAgQIECg/QJ6SIAAgcERMMBycM6FlhAgQIAAAQIECLRNQH8IECBAgAABAgQWJHBeNlgv+XLSXYdmxWeSByaqvwJPy+F2Sj6V1C/035npucnhyWuTJybjrlVWWaXZfPPNmz333LP59Kc/PWsA5d/+9remnkZ56qmnNnvssUfz4he/uFl55ZXHvU8bEiDQe4H6TtZ3s76j9V2t72x9d2sAZn2X6ztd3+36jk+wNU/K9nUtqWvKtzJf15i61tQ1p649dQ3K6iGq3je1Brn/OoeZkXwueUuiCBAYLYH3pbu3JqclT04+nSgCBAgQIECAAAECBPop4FgECBAgQIAAAQIECBAg0FoBAyxbe2on3jHvIECAAAECBAgQIECAAAECBNovoIcEBlDgd2nTK5L3J931uqy4Ilk/Ub0ReEh2+6Kkfmn/nEz/lPwgOTZ5Q1K/wJ/J+Orf//3fZz118thjj20uvPDC5s4772x+/vOfN1/72teaQw89tHn961/frL322s1iiy02vh3aigCBgRJYbLHFZn2H67tc3+n6btd3vL7r9Z2v7349DbOuBRNseF1r6ppT1566BtW16Jzso65Nm2Va16pMRrbWSM9XTOofJXhNptMTRYDAaAn8b7q7TlLXyt9nqggsUMAGBAgQIECAAAECBAgQIECAQPsF9JAAAQIECBCYHAEDLCfH0V4IECBAgACB3gjYKwECBAgQIECAAAECoyOwf7r6qqT7F8bXzLpLkh0StegCq2UX/5kcn1yVlPc3Mt0veWHyoGRc9bSnPa3Zbrvtmo997GPNZZdd1txzzz3N9773veaEE05odtppp2ajjTZqll9++cb/CIxDwCZDLlDf9frO13e/rgF1LahrQl0batBlXSvqmjGBbta1qK5JdW06K++ra1Vds+raVdewupZl9chUDbDs7OzMzgXzBAiMjEBdC0emszpKgAABAgQItFJApwgQIECAAAECBAgQIECAAIH2CwxlDw2wHMrTptEECBAgQIAAAQIECBAgMHUCjkyAAAECPRT4UvY9Pbkw6a4aVPOx7pWWFyjwlGyxc/L55PbkuuS/khqwWk9ByuyCa9q0ac22227bHHPMMc0ll1zS3H333c0PfvCD5qSTTmre+ta3Ns94xjOaJZZYYsE7sgUBAiMjUNeEujbUoMu6VtQ1o64ddQ2pa0ldU9ZZZ9yXoXKrjeva9V9ZqGvZbZl+LqlrXF3rMtvaqn9soLNzBlh2apgn0DMBOyZAgAABAgQIECBAgAABAgTaL6CHBAgQIECAAAECBJrGAEufAgIECLRdQP8IECBAgAABAgQIECBAgMBwCfwszX1O8pGku96aFd9JVk9Up8C/5uspZztm8TPJL5MfJ8ckr04eniywHvGIRzSveMUrmsMPP7y58MILm7vuuqu58sorm5NPPrnZeeedm/XXX79ZcsklF7gfGxAgQKBboK4ddQ2pa0ldU6666qpZ15i61tQ1p649dQ3qft88lh+R9a9J6hpX17q65tW1rwZh1rUwL7WmuvtTA0xb0zkdITCiAvWU3m1GtO+6TYAAAQKLIuC9BAgQIECAAAECBAgQIECAQPsF9JAAgb4LGGDZd3IHJECAAAECBAgQIECAAAECBAgQIEBgHAK7ZJvtk+56VlZckbw2UU3z5CCU06mZ3pJcmxyXvC55VLLAmjZtWrPjjjs2p5xySnPdddc1t912W/OlL32p2X333ZuNNtqoWWqppRa4DxsQIEBgYQXqGlPXmrrm1LWnrkF1LaprUl2b6ho1zn3XNa+uffXE47oW3pz31bWxrpFPyvyw1rJpeOcA+f/N8o3JUJRGEiAwl0ANDv9s1p6T1M9sq2SqCBAgQIAAAQIECBAgMNQCGk+AAAECBAgQIECAAIFhFzDActjPoPb3Q8AxCBAgQIAAAQIECBAgQIAAgfYL6OFgCpycZk1Pfph0Vg02qV9MP7hz5YjMr5B+bpl8Irkp+UlyYrJ1snIy31puueWaTTfdtNl///2bb3zjG83vf//7WU+nPO6445ptttmmWW211eb7fi8SIECgHwJ1LaprUl2b6gm6da2qa1Zdu+oaVteycbTjsdmmro11jbw+8zUose4rdQ2ta2lWDUWt09VKT6/sArFIYEgE6u/l35621s9us/+hkKWzfFqiCBDor4CjESBAgAABAgQIECBAgAABAu0X0EMCBAgQIDAhgfqLnAm9wcYECBAgQIAAAQKDIKANBAgQIECAAAECBEZGoJ5WWYMs6ylk3Z3eOyu+ntSTgDJpba2fnu2XXJz8Njk9eVOyajLfevCDH9xsvvnmzRFHHNFcfvnlzR/+8Ifm7LPPbg444IDmRS96UfOQhzxkvu/3IgECUy3g+CVQ16q6ZtW1q65hdS2ra9qRRx456xpX17rabgF5XF7fNqlraF1L65pa19a6xmb1wNaaXS0zwLILxCKBIRBYN228KvlI8uCks+q17u955+vmCRAgQIAAAQIERkJAJwkQIECAAAECBAgQIECAAIGpFOjPAMup7KFjEyBAgAABAgQIECBAgAABAv0RcBQCBAj0TuCe7PqNyW5Jd70kK2YkL0zaUo9KR7ZJTkvuSC5J3pc8O5lvPfCBD2w222yz5tBDD20uueSS5o9//GPzta99rdltt92a6dNrnOp83+5FAgQIDI1AXdPe8573zLrG1bWurnmHHXbYrGtgXQvH0ZG6pta1ta6xv872dc2ta29dg7M4MNU98GrmwLRMQwgQWJBAPXX9o9no8uSpSXednxWrJ9cmw1VaS4AAAQIECBAgQIAAAQIECLRfQA8JECBAgAABAiMkYIDlCJ1sXSVAgACBOQUsESBAgAABAgQIECBAgMDQCXwgLa6BlLdk2lkrZ+GcZKwBmFk9FLVxWnlwUoNFf5npKclWyUrJPGvJJZdsXvCCFzQHHXRQc9FFFzV//etfm7POOqvZc889m/XXH/SHss2zW5P6gp0RIDAaAnXN22OPPWZdA+taePHFF8+6NtY1sq6VC1BYMa/XNbeuvb/M/BXJIUldmzOZ0lqj6+gGWHaBWCQwoAJbpl3XJ29Luv9Ovp6i+4asf25yc6IIECBAgACBSRCwCwIECBAgQIAAAQIECBAgQKD9AnpIoFcC3X+Z06vj2C8BAgQIECBAgAABAgQILFjAFgQIECBAgMCCBb6VTepRjF/PtLuOyIpTkyWTQa/F08CXJyckv0ouSPZO1kvmW09/+tObGkR07rnnNnfddVfzzW9+s9lnn32aDTfccL7v8yIBAgRGSeDZz372rGtjXSPrWlnXzLp21jV0HA7rZpu9kro235bpiUlds6fi79W6n2B5Xdqihl9AD9otcFy6d3ryyKS7PiiWtzgAABAASURBVJ0VNXD6tEwVAQIECBAgQIAAAQIECLRbQO8IECBAgAABAgQIEBgSgan4i+AhodFMAgQWLGALAgQIECBAgAABAgQIECBAoP0CA9nDO9KqlyYHJ921dVbMSBY4UDHb9LsemgO+Mfl88ufky8mbk7F++T6r/1ErrLBCs+WWWzYnn3xyc8sttzTf//73m8MOO6x53vOe1yy22GL/2MifBAgQIDBPgcUWW2zWNbOunXUNrWtpXVPr2lrX2Hm+8R8vPCKT7ZO6Zv8l07qG17W8rulZ7Hn9resIP+patkiAwOAJ1HWiu1W/yIpNk/pZ9beZKgIECAyggCYRIECAAAECBAgQIECAAAEC7RfQQwIECBAYS8AAy7FUrCNAgAABAgQIEBheAS0nQIAAAQIECBAYJYF909nXJjVYMZP7a+3M1SDLGhCT2Smtx+Xob0/OSX6XfDJ5dbJ0Ms9af/31m/3226+5+OKLm9/+9rfN6aef3my77bbNyiuvPM/3eIEAAQIjJbAIna1raV1T69pa19i61tY1t669C9htXbvrGl7X8rqmfzPbvyN5fNKrekJ2/OBk42QQ7mtphiJAYAEC5+f1zyVV/5c/PpKsntQ1IxNFgAABAgQIECBAgMC4BWxIgAABAgQIECBAgAABAgT6IGCAZR+Q53cIrxEgQIAAAQIECBAgQIAAAQLtF9BDAgR6KlBPCKqnVX5njKOcmHX1C+2Z9LWelKPtmVye3JhUG16Y6Txr+eWXb97whjc0p512WnPHHXc0l1xySfO+972vefaznz3P93iBAAECBCZHoK61dc2ta29dg+taXNfkujYv4AgvyOtHJzckdc2va3/dA7I4qVX/kMBF2ePJiSJAYDgEdk0z6x/8eEamuyR/TdQICOgiAQIECBAgQIAAAQIECBAg0H4BPSRAgAABAgTaJ2CAZfvOqR4RIECAAIFFFfB+AgQIECBAgAABAgQIDJvAT9LgDZOPJd1VT4+8MCt7MeAlu72/6tGS9Yv0F2fN9cmhyfRknrXqqqs2b3vb25qzzz67ufPOO5tPfepTzVZbbdWstNJK83yPFwhMooBdESAwhkBdg+taXNfkujbXNbqu1avmmj3G5p2r6ppf1/66B9S9oO4JdW/o3MY8AQKjI3B7ulqDK7+XqSJAgAABAgQITKWAYxMgQIAAAQIECBAgQIAAAQLtF9DDRRQwwHIRAb2dAAECBAgQIECAAAECBPoh4BgECBAgQGBcAjtnqx2S7tooK+oJQq/KdDLrYdlZHe+bmd6SHJXM95GT66yzTrPPPvs0l156aXPTTTc1H/3oR5tNN900b1MECBAgMIgCdY2ua3Vds+vave+++zbTpk1bUFPrXlD3hLo3fCsb75ismCgCBBYoYAMCBAgQIECAAAECBAgQIECg/QJ6SIAAAQIECBAgQGCwBAywHKzzoTUECLRFQD8IECBAgAABAgQIECBAgACBqRI4IQdeP7km6ayHZOELyfuTRall8+Ztkq82TfObTI9PXpDMszbeeOPmyCOPbGbOnNlcddVVzUEHHdQ885nPnOf2XiBAgACBwRSoa/eBBx7YXHnllbOu6XVtr2v8Alr7/Lx+XPLr5GtJ3UPqXpJZRYAAAQIECBAgMBQCGkmAAAECBAgQIECAAAECBAi0X0APCRAYaQEDLEf69Os8AQIECBAgQIDAKAnoKwECBAgQIEBghAQuS1+nJ59Juuu9WfHlpJ4+mcm4a/NsWfv7Q6anJC9N5lmbbLJJc8wxxzS/+tWvmgsuuKB5z3ve06y++urz3N4LBAgQIDBcAnVNr2t7XePrWl/X/Oc85zkL6kTdS07JRn9M6p5Sy5md3LI3AgQmXeCR2ePXk80SRYAAAQIECBAgQIAAgYEQ0AgCBAgQIECAAAECBAgQmDwBAywnz9KeJlfA3ggQIECAAAECBAgQIECAAIH2C+ghgV4K/E92vlWyZ9JdL8+KK5LnJfOrNfPiQclNST117HWZLp6MWfVksw984APNTTfd1Jx33nnNzjvv3DzykfX7+GNubiUBAgQItESgrvV1zT///PObG2+8cdZTi+ueMJ/u1d/P1T2l7i11jzk429Y9JxNFgMAACSyWtuyQzExeknw8WTJRBAhMXMA7CBAgQIAAAQIECBAgQIAAgfYL6CEBAgQIEBhagfoL3KFtvIYTIECAAAECBPor4GgECBAgQIAAAQIECAyhwOFp84uTXyadtWoWzk3emXRW/dL8tlnx7eSaZJ+kts1k7po2bVpz4IEHNtdee21z6aWXNu9+97ubVVddde4NrSFAYIgENJXAwgs87nGPa97znvfMuifUvaHuEXWvmM8e66axd16ve07de7bL/FKJIkBgagWelMNfkhyfLJdUrZw/3psoAgQIECBAgACBVgjoBAECBAgQIECAAAECBAgQINB+gfH10ADL8TnZigABAgQIECBAgAABAgQIDKaAVhEgQIDAeAS+kY2mJzXNZI76UJZOSepplidmemdycvLcZMxaffXVm3322af5wQ9+0Fx55ZXNvvvu26yxxhpjbmslAQIECIyuQN0b6h5R94q6Z9S9o+4h8xGpe89Jeb3uRXVP2iTzigCB/gvUIMrrc9hnJt312u4VfVt2IAIECBAgQIAAAQIECBAgQKD9AnpIgAABAgQIECAwJQIGWE4Ju4MSIEBgdAX0nAABAgQIECBAgAABAgQITJHAr3LcepJlPdEys3PUNlmqp1lun+kDk7lq6aWXbrbffvvmvPPOa2bOnNkcdNBBzdOe9rS5trPiHwL+JECAAIE5BeqeUfeOuofUvaTuKXVvmXOr+5eWzlzdk87L9MfJu5PlE0WAQG8FpmX31ybvT7rrf7Oi1j8lU0WAAAECBAj8U8CEAAECBAgQIECAAAECBAgQaL+AHhIYBQEDLEfhLOsjAQIECBAgQIAAAQLzE/AaAQIECBAgMFoCe6a79VSiv2e6wHruc5/bnHTSSc2dd97ZnHjiic0mm3iY2ALRbECAAAEC8xWoe0ndU+reUveYutfM5w01mOsDef3XyfFJPZE5E7UQAt5CYF4CNaj5qLz4/WSNpLsuyoq1kv2TGmiZiSJAgAABAgQIECBAgACBARXQLAIECBAgQIAAAQIECExYwADLCZN5A4GpFnB8AgQIECBAgAABAgQIECBAoP0Cetgjga2z33oa2IGZPiAZs1ZdddVm7733bq655prm29/+drPddts1Sy211JjbWkmAAAECBBZWoO4tdY+pe03dc+reU/egeeyv7ls75LXLk7qXbZWpIkBgcgSuzm52Tbr/7vy3WffGZOPkhkQRIECgBwJ2SYAAAQIECBAgQIAAAQIECLRfQA8JECBAYNAFuv+SaNDbq30ECBAgQIAAAQKDKKBNBAgQIECAAAECBAZX4LFp2vuSXySnJvN8BOWWW27ZfO1rX2tuuumm5uCDD27WXHPNbK4IECBA4H4BMz0TqHtO3XvqHlT3oronzedgdS87La/Xva3ucXWvy6IiQGAhBT7Z9b7/y/JxyROS+vkxE0WAAAECBAgQIEBghAR0lQABAgQIECBAgAABAgQIjJjASA6wHLFzrLsECBAgQIAAAQIECBAgQGAkBXSaAIGRF6jBJ6dH4eZkv+TRyVz1xCc+sTnkkEOaO+64ozn99NObzTfffK5trCBAgAABAv0UqHtR3ZPq3lT3qLpXzeP4dW+re1zd6+qe95x5bGc1AQLzFzgkL1+bVP0of6yX7JT8KVFDIKCJBAgQIECAAAECBAgQIECAQPsF9JAAAQIECBAg0EsBAyx7qWvfBAgQIEBg/AK2JECAAAECBAgQIECAAIHJEXhldvPt5Lxky2TM2myzzZovfOELzU9/+tNmr732alZaaaUxt7OSwCQL2B0BAgTGLVD3prpH1b2q7ll175rPm+ued35er3tg3QszqwgQGKfA37PdG5JdknWSHySKAAECBAgQILAoAt5LgAABAgQIECBAgAABAgQItF9AD1skYIBli06mrhAgQIAAAQIECBAgQGByBeyNAAECBAgMlcB2aW39MvwXM31uMlctu+yyzS677NL86Ec/as4666zmVa961VzbWEGAAAECBAZRoO5Zde+qe1jdy+qeNo921j2w7oV1T6x74zw2s5pAp4D5CNR35iOZKgIECBAgQIAAAQIECBAg0FIB3SJAgAABAgQIECBAYF4CBljOS8Z6AgSGT0CLCRAgQIAAAQIECBAgQIAAgfYLzNnDpbL4nuSm5KTkaclc9fSnP7059thjm9/85jfNhz/84eapT33qXNtYQYAAAQIEhkGg7mF1L6t7Wt3b6h43j3bXPbHujXWPrHtl3TPnsanVBAgQIECAAIEBFNAkAgQIECBAgAABAgQIECBAoP0CekiAAIEBETDAckBOhGYQIECAAAECBAi0U0CvCBAgQIAAAQIEeiLwyOz1oOT25Mhk1WSuetnLXtacc845zfe///1mp512apZaytiSuZCsIECAAIFJEej3TuqeVve2usfVva7uefNoQ90j615Z98yDs03dQzNRBFovsHzre6iDBAgQIECAAAECBAj0XcABCRAgQIAAAQIECBAgQKCdAgZYtvO8LmyvvI8AAQIECBAgQIAAAQIECBBov4AeEhhmgRoU8sF04FfJPslyyVy1zTbbNDNmzGi+8pWvNC984Qvnet0KAgQIECDQJoG619U9r+59dQ+cR9/qnrl3Xqt7aN1LH5F5RaCNAounU3sltyYeWx4ENdICOk+AAAECBAgQIECAAAECBAi0X0APCRAgQIAAgUkQMMByEhDtggABAgQIEOilgH0TIECAAAECBAgQIECgWSEGhyX1i/LvynSuesADHtDsuuuuzU9/+tPmlFNOadZbb725trGCAIFBFtA2AgQWVaDufXUPrHth3RPr3jiPfda99Bd57dCk7rGZKAKtEJiWXlyZHJIsk3wiUQQIECBAgAABAgMloDEECBAgQIAAAQIECBAgQIBA+wWGr4cGWA7fOdNiAgQIECBAgAABAgQIEJhqAccnQIAAgX4JPDgHen9SAyv3yLSeSJTJv2rFFVds3ve+9zW33357c9RRRzVPfOIT//WiOQIECBAgMIICdS+se2LdGw844ICm7pVjMNQ9dc+sr3vs+zJ9UKIIDKvA0ml4PZn1e5l2PrVy3Sxvlyx8eScBAgQIECBAgAABAgQIECDQfgE9JECAAAECBAgQGHkBAyxH/iMAgACBURDQRwIECBAgQIAAAQIECBAgMGQCS6W9+ya3JO9N6pfmM/lXPeEJT2iOPvroWQMr99tvv2aFFTyA61865ggQIECAQDPr3rj//vvPulfWPfPxj3/8WCxLZ+V+SQ20rHvvkplXBIZJ4AVp7MyknsxaA4czO0f9vzmWLBAgQIAAgRYI6AIBAgQIECBAgAABAgQIECDQfgE9JECgvwIGWPbX29EIECBAgAAtgp2tAAAQAElEQVQBAgQIEPiHgD8JECBAgAABAvMS2D0v1CCPAzNdLpmjVl555VkDK3/2s58173jHO5p/+zf/iXMOIAsECBAgQKBLoO6Vdc+84YYbZt1D617atUkt1j237r2/yELdizOZlLITAr0SWD47/mTyzWSVpLsuzoonJMcligABAgQIECBAgAABAgR6K2DvBAgQIECAAAECBAgQGGoBv3001KdP4/sn4EgECBAgQIAAAQIECBAgQIBA+wX0cIoF3pDj/zQ5PHlYMkc9/OEPbz7wgQ80t9xyy6yBlXO8aIEAAQIECBAYl0ANtKx76ZFHHtnUvXWMN9U9uO7FdU+ue/MYm1hFYMoFXpcW/CR5Y9Jdf8iKtyQbJTcmigABAmMIWEWAAAECBAgQIECAAAECBAi0X0APCRAgQIDA+AUMsBy/lS0JECBAgAABAoMloDUECBAgQIAAAQIE2iGwcbrx7eRTyROTOeqhD31oc8ghhzS33npr8+53v3uO1ywQIEBgJAR0kkAPBN7znvfMurcefPDBzfLL14MA5zpI3ZPr3lz36LpXz7WBFQSmSODpOe5nkhWT7jojK9ZITkwUAQIECBAgQIAAgeES0FoCBAgQIECAAAECBAgQIEBgygT6NsByynrowAQIECBAgAABAgQIECBAgEDfBByIAAECExB4XLb9r+SC5LnJHLXssss2BxxwwKzBH3vttVezxBJLzPG6BQIECBAgQGDRBOreuvfee8+619Y9d5lllhlrh3WPviAv1D277t2ZVQSmVOAHOfoXks66LQubJ69Jbk9UHwQcggABAgQIECBAgAABAgQIEGi/gB4SIECAAAECBEZFwADLUTnT+kmAAAECYwlYR4AAAQIECBAgQIAAAQL9F1g8hzwguTH5z2Su2m233WYN9th///2bBz7wgXO9bgWBCQrYnAABAgTmI1ADK+uee+uttzb1ZMt5bFr37BvyWt3D616eWUVgygTeniPfldyXnJDUUyvPzFQRIECAAAECoy2g9wQIECBAgAABAgQIECBAgED7BfSQQE8EDLDsCaudEiBAgAABAgQIECBAYGEFvI8AAQIECLRaYLv0rgZn7J/pXPWa17ymufrqq5sjjjiiechDHjLX61YQIECAAAECvRNYfvnlmyOPPHLWvbjuyWMcabGsq3t43cu3zbxaJAFvXgSB2/PenZKNkx2SPyaKAAECBAgQIECAAAECBAgMoIAmESBAgAABAgQIECAwDAIGWA7DWdJGAoMsoG0ECBAgQIAAAQIECBAgQIBA+wUWvYdrZhdfTU5KVknmqGc+85nNWWed1Xzuc59r1lprrTles0CAAAECBAj0V6DuxXVPPvPMM5u6R49x9LqXn5z1dW+ve3xmFYG+C5ySI16cKAIECBCYTAH7IkCAAAECBAgQIECAAAECBNovoIcECBAgMJeAAZZzkVhBgAABAgQIECAw7ALaT4AAAQIECBAgMFACe6c11yQvTeaoRz3qUc3xxx/fXHrppc1mm202x2sWCBAgQIDAggS83luBF7/4xbPu0ccdd1zzyEc+cqyD1b297vF7jfWidQQIECBAgAABAgQIECBAYDIE7IMAAQIECBAgQIAAAQIECPRawADLXgsveP+2IECAAAECBAgQIECAAAECBNovoIcERlFgk3T68uTgZK7aa6+9mhtuuKHZYYcd5nrNCgIECBAgQGBwBHbcccfmxhtvbOrePY9WHZL1dc9/TqaKwMIKPHRh3+h9BAZMQHMIECBAgAABAgQIECBAgACB9gvoIQECBAgQINAyAQMsW3ZCdYcAAQIECEyOgL0QIECAAAECBAgQIEBgoQWWyjs/nJyXTE/mqJe+9KXNNddc0xxyyCHNUkvVpnO8bIEAgb4KOBgBAgTGJ1D37Lp31z287uVjvKvu+ednff0M4AYfCDVugUdlyy8mP0qWTRQBAgQIECBAgMCkC9ghAQIECBAgQIAAAQIECBAg0H4BPVwUAQMsF0XPewkQIECAAAECBAgQIECgfwKORIAAAQLDIPDaNPK6ZJdkjlpxxRWbk08+ufnqV7/arLnmmnO8ZoEAAQIECBAYDoG6h9e9vO7pdW8fo9X1M0D9LFA/E4zxslUE7hdYPHPvTH6SvDJ5dHJ40jT+IECAAAECBAgQIECAAAECBNovoIcECBAgQIAAAQIEBkjAAMsBOhmaQoBAuwT0hgABAgQIECBAgAABAgQIjJBA/XfGY9PfzyarJHPU9ttv38ycObPZdttt51jfhgV9IECAAAECoyhQ9/S6t9c9foz+188C9TNB/WxQPyOMsYlVIy7w9PS/nlj5oUw7n1q5U5afnSgCBAgQIDBwAhpEgAABAgQIECBAgAABAgQItF9ADwkQGF0Bf6k5uudezwkQIECAAAECBEZPQI8JECBAgAABAr0Q2Dg7/WFSvxCfyb9qrbXWar7+9a83J554YrPCCiv86wVzBAgQIECAQC8F+rLvurfXPb7u9XXPH+Og9bPBVVlfPytkogg0D47B8cn3kjWT7jozK25IFAECBAgQIECAAAECBAgsWMAWBAgQIECAAAECBAgQIDBJAgZYThKk3fRCwD4JECBAgAABAgQIECBAgACB9gvo4ZALvDftvyB5SjJH7bPPPs3VV1/dvOQlL5ljvQUCBAgQIECgXQJ1r697ft37x+jZU7OuflbYN1M12gJbp/s/TXZIFks66/YsbJFsntyWKAIEWimgUwQIECBAgAABAgQIECBAgED7BfSQAAECBAgMp4ABlsN53rSaAAECBAgQmCoBxyVAgAABAgQIECBAoARWyx/fTN6fzFHTpk1rvvOd7zQHHXTQHOstECBAYKgENJYAgQkL1L2/fgaonwXGePOBWVc/Ozw5UzVaAk9Idy9MTk1WSrrrpKxYPflioggQIECAAAECBAj0V8DRCBAgQIAAAQIECBAgQIAAgfYLjKOHBliOA8kmBAgQIECAAAECBAgQIEBgkAW0jQABAn0W2D7Huyp5QTJHveMd72iuvPLK5lnPetYc6y0QIECAAAECoyFQPwPUzwJvf/vbx+pw/ezww7ywXaJGR+D56epGSXfdmBW1/s2Z/jFR4xCwCQECBAgQIECAAAECBAgQINB+AT0kQIAAAQIECBDov4ABlv03d0QCBAiMuoD+EyBAgAABAgQIECBAgMDwCnw0TT8xWSq5vx7xiEc0Z5xxRnP00Uffv87MyAsAIECAAIERFvjIRz4y62eD+hmhi6F+hqgnFtbPFF0vWWypwAnp1/eS2fX3zByerJlcnCgCBAgQIEBguAW0ngABAgQIECBAgAABAgQIEGi/gB4SaL2AAZatP8U6SIAAAQIECBAgQIDAggVsQYAAAQIECCxA4LF5/dzkbckc9epXv7q56qqrmi222GKO9RYIECBAgACB0Raonw3qZ4T6WWEMifqZ4ltZv3LSx3KoKRC4L8fcNqnpVZk+Pdkz+d9EESBAgAABAgQIECBAgACBHgjYJQECBAgQIECAAAECBCYmYIDlxLxsTWAwBLSCAAECBAgQIECAAAECBAgQaL/A4PTwhWnKpcnzkjmqnk71+c9/vnn4wx8+x3oLBAgQIECAAIESqJ8R6meF+pmhlrvy/CxfltTPGpmoFgv8OH2r8/y0TGs+E0WAAAEC9wuYIUCAAAECBAgQIECAAAECBNovoIcECBAgMNACBlgO9OnROAIECBAgQIDA8AhoKQECBAgQIECAQCsFdkmvzkkeldxfa621VnP55Zc3b3/72+9fZ4YAAQIERkNALwksjED9zFA/O9TPEF3vr58x6meN+pmj6yWLLRM4t2X90R0CBAgQIECAAAECrRbQOQIECBAgQIAAAQIECBAgMEoCozrAcpTOsb4SIECAAAECBAgQIECAAIFRFdBvAgQWTeD4vP3DyRy1xRZbNJdeemkzffr0OdZbIECAAAECBAjMT6B+dqifIepniTG2q5856mePMV6yigABAgsUsAEBAgQIECBAgAABAgQIECDQfgE9JECAAAECBAj0TMAAy57R2jEBAgQIEJiogO0JECBAgAABAgQIECAwEAIrpBXnJTskc9R73/ve5owzzmge9KAHzbHeAgECExGwLQECBEZXoH6GqJ8l6meKMRTqZ49vZ/1DEzXYAqukeU9OFAECBAgQIECAwDwFvECAAAECBAgQIECAAAECBAi0X0AP2yJggGVbzqR+ECBAgAABAgQIECBAoBcC9kmAAAECoybwpHS4BjZskun9teSSSzaf+cxnmve///33rzNDgAABAgQIEFhYgfqZon62qJ8xuvbx3CzXzyL1M0lmVd8Exneg+rvld2bTa5L/ShQBAgQIECBAgAABAgQIECAwTALaSoAAAQIECBAgQIDAmAL1l2BjvmAlAQIEhlFAmwkQIECAAAECBAgQIECAAIGFFnhm3lkDGtbJ9P6aNm1ac9lllzWve93r7l831TOOT4AAAQIECAy/QP1sUT9j1M8aXb2ZluX6meQZmarBEXhqmvL95EPJMskGyTaJIkCAAAECPROwYwIECBAgQIAAAQIECBAgQKD9AnpIgACBQRAwwHIQzoI2ECBAgAABAgQItFlA3wgQIECAAAECwyDw4jSyBjL8f/buA06Sqmoc9h0EPnKWvIAgsiRZJeNLEhARBESyJFmiIIgKiATJGYE/4ZUoOQdFUCRIfIlK0iVITsISliUJEr97Gnfo6unZndAz0139+KszXXWr+tY9T1VX1U841LD82Tmts846leLKOoUPnduYIUCAAAECBAj0VSCeMaLIMp45avqIZ5J4NolnlJpVFgdZYNK8v0NyRHFlFL/m2c7p6Dw3XQ4TAQIECLSegBETIECAAAECBAgQIECAAAEC5ReQIQECBAj0UECBZQ+hbEaAAAECBAgQINCMAsZEgAABAgQIECDQAIHNch/X5JgiR+f0wx/+MP3ud79L/9//9/91tpkhQIAAAQJDI2CvZRaIZ4145ohnj5o84y2J8YwSzyo1qywOksAyeT//yPHLHJPkqJ7ezwvH5/h3DhMBAgQIECBAgAABAgQaIKALAgQIECBAgAABAgQIECAwNAIKLAfT3b4IECBAgAABAgQIECBAgACB8gvIkEBrCeyah3tujsL085//PJ155pmFNgsECBAgQIAAgYEUiGePeAaps494VtmlTrumgROYOnf9mxx35Jg/R+30l9ywYI6Dc3yQw0SgPQVkTYAAAQIECBAgQIAAAQIECJRfQIYECBAgQIBAWwgosGyLwyxJAgQIECDQvYA1BAgQIECAAAECBAi0rcBOOfPjchSmQw89NB111FGFNgsECLS+gAwIECDQCgLxDBLPInXGGm9K/FGddk2NF1gzd/lYju1zdOSonv6VFzbMsUqOZ3KYCBAgQIAAAQIEmkzAcAgQIECAAAECBAgQIECAAIHyC8iw8QIKLBtvqkcCBAgQIECAAAECR+swogAAEABJREFUBAgQ6J+AbxMgQIDAwAtsk3dxYo7CdMopp6S99tqr0GaBAAECBAgQIDCYAvEsEs8kdfZ5Um6LZ5j8YRpAgS1y37PlqJ4+zgv/L8cCOS7N0ahJPwQIECBAgAABAgQIECBAgED5BWRIgAABAgQIECBAoOkFFFg2/SEyQAIEml/ACAkQIECAAAECBAgQIECAQEsJxL80f1rtiC+99NK03Xbb1TZb7hQwQ4AAAQIECAyWQDyTxLNJnf3FM8zmddo1NU5gx9zVmBzjpvvyzNdz7JrjnRwmAgQIECBQcgHpESBAgAABAgQIECBAgAABAuUXkCEBAgSKAgosix6WCBAgQIAAAQIECJRDQBYECBAgQIAAgfoCG+Xms3MUposuuiitv/76hTYLBAgQIECAQAsIlHiI8WwSzyh1Ujwnt8UzTf4wDYBAFFfulPt9M0d8LpE/H8phIkCAAAECBAgQIECAAIGhErBfAgQIECBAgAABAgQIEBhQAQWWA8qr854K2I4AAQIECBAgQIAAAQIECBAov4AMh1zge3kEF+UoTOecc07aaCM1CgUUCwQIECBAgEBTCMQzSjyr1BlMPNOsW6ddU2MEwvfLuauTc3yaw0SAAIFeCdiYAAECBAgQIECAAAECBAgQKL+ADAkQIECAQJkEFFiW6WjKhQABAgQIEGikgL4IECBAgAABAgQIlElgxZzMFTkK02mnnZY233zzQpsFAgQItJmAdAkQaHKBeFaJZ5Y6w7wyt8UzTv4wDYDAawPQpy4JECBAgAABAgQIDJWA/RIgQIAAAQIECBAgQIAAAQLlF+hzhgos+0zniwQIECBAgAABAgQIECBAYLAF7I8AAQJ9EhiWv3VujsJ00kknpW222abQZoEAAQIECBAg0IwC8cwSzy51xhbPOPGsU2eVJgKtLGDsBAgQIECAAAECBAgQIECAQPkFZEiAAAECBAgQINAsAgosm+VIGAcBAgTKKCAnAgQIECBAgAABAgQIEGgGgXPyIAqFB7/+9a/Tj370o9xsItAAAV0QIECAAIFBEIhnl3iGqdlVPONEkWVNs8UagQPy8sw5TAQIECBAgACBvgv4JgECBAgQIECAAAECBAgQIFB+ARkSaFMBBZZteuClTYAAAQIECBAgQKBdBeRNgAABAgTaTOCMnO9KOTqnX/ziF2m33XbrXDZDgAABAgQIEGgVgXiGiWeZmvGumJfjmSd/fD6Zqwgsk//+M8d+OY7KYSJAgAABAgQIECBAgAABAqUSkAwBAgQIECBAgAABAgQaIaDAshGK+iAwcAJ6JkCAAAECBAgQIECAAAECBMovMFAZ7p073jpH57Thhhumww47rHPZDAECBAgQIECg1QTiWSaeaWrGHc888exT09y2i1PnzE/OcUeO+XPEtEX+s1wOEwECBAgMnYA9EyBAgAABAgQIECBAgAABAuUXkCEBAgQItKCAAssWPGiGTIAAAQIECBAYWgF7J0CAAAECBAgQaAGBTfIYD87ROS2xxBLp3HPP7Vw2Q4AAAQIExi9gLYHmFYhnmni2qRlhPPvEM1BNc9strpkzfjTHjjk6clRPv65eME+AAAECBAgQIECAAIGUGBAgQIAAAQIECBAgQIAAAQLlL7B0jAkQIECAAAECBAgQIECAAIHyC8iQAIFqgfnywuk5OqcZZpghnXPOOWnSSSftbDNDgAABAgQIEGhVgXimiWebeMapyeG0vDxvjnacZs5JX5Lj6hyz56idrssN6+cwEWhtAaMnQIAAAQIECBAgQIAAAQIEyi8gQwIECBAgQIDAIAsosBxkcLsjQIAAAQIhIAgQIECAAAECBAgQIDCAAsfnvqfI0TlFAcKCCy7YuWyGAIHBEbAXAgQIEBg4gXi2iWecmj1MmZf/X452m7bOCcdbKzfIn7XTa7lhsxyr53ghh4kAAQIECBAgQKDBArojQIAAAQIECBAgQIAAAQIEyi8gw3ILKLAs9/GVHQECBAgQIECAAAECBHoqYDsCBAgQKIfAz3Iaa+bonI499ti05pqFps51ZggQIECAAAECrSwQzzjxrFOTQzz4xDNRTXMpF6fPWf0lxxk5Yj5/FKYL8tLwHOfnGDf5JECAAAECBAgQIECAAAECBMovIEMCBAgQIECAAAECBHohoMCyF1g2JUCgmQSMhQABAgQIECBAgAABAgQIEKgR+HpePjpH57TOOuukn/zkJ53LrTdjxAQIECBAgACB8QvEs04889RsFc9E8WxU01y6xbE5o5ly1E7xpsp4Y+UP8orXc5gIECBAgECTCxgeAQIECBAgQIAAAQIECBAgUH4BGRIgQKB5BRRYNu+xMTICBAgQIECAAIFWEzBeAgQIECBAgMDQCvy/6t1PM8006fjjj69uMk+AAAECBAg0QkAfTScQzzzx7FMzsMKzUc26six+mhPZOkd85o/0Sf4TD4DD8+d1OUwECBAgQIAAAQIECBAg0FcB3yNAgAABAgQIECBAgACBthFQYNk2h7proloIECBAgAABAgQIECBAgACB8gvIsG0EDsqZfiNH5xSFBnPPPXfnshkCBAgQIECAQFkF4pknnn1q8otno3hGqmku3eJfc0a/yfFIjqVz/CTHuzlMBAi0mYB0CRAgQIAAAQIECBAgQIAAgfILyJAAAQIECBAYGAEFlgPjqlcCBAgQIECgbwK+RYAAAQIECBAgQIBA7wUWyl/ZJ0fntOWWW6atttqqc9kMAQIEmkzAcAgQINBwgXj2iWegmo7jGWnBmrYyLu6Zk4pnwii2zLMmAgQIECBAgAABAk0hYBAECBAgQIAAAQIECBAgQIBA+QVKkaECy1IcRkkQIECAAAECBAgQIECAwMAJ6JkAAQJNLxCFA52DnGuuuVKdNzh1rjdDgAABAgQIECirQDwDxbNQTX771iyXcfHtMiY1+DnZIwECBAgQIECAAAECBAgQIFB+ARkSIECAAAECBAgQ6CqgwLKriRYCBAi0toDREyBAgAABAgQIECBAgEA7CayWk90kR+d04IEHpmmnnbZz2UxJBaRFgAABAgQIdBGIZ6B4FqpZEc9Kq9a0WSRAgAABAgQItIaAURIgQIAAAQIECBAgQIAAAQLlF5AhAQJDLqDAcsgPgQEQIECAAAECBAgQKL+ADAkQIECAAIEBEyi8vXLFFVdMW2655YDtTMcECBAgQIAAgfEJNMO6eBaKZ6Kasexbs9zMi7PlwR2aw0SAAAECBAgQIECAAAECBJpSwKAIECBAgAABAgQIECBQNgEFlmU7ovJphIA+CBAgQIAAAQIECBAgQIAAgfILlCHDrXISK+TonPbZp1Bv2dluhgABAgQIECDQTgL77tulnjKemZr9v0LRkY/RjjkezbFXjpjPHyYCBAgQ6KeArxMgQIAAAQIECBAgQIAAAQLlF5AhAQIECBDol4ACy37x+TIBAgQIECBAYLAE7IcAAQIECBAgQIBAF4FCNeWmm26aVl111S4baSBAgACBVhIwVgIEGiGwyiqrpHg2qumrS9VlzfqhXJw/7/yOHCfnmCZHTEfmP3PkMBEgQIAAAQIECBAgUDoBCREgQIAAAQIECBAgQIAAAQLNJDAwBZbNlKGxECBAgAABAgQIECBAgAABAgMjoFcCBIZSYGTe+Xw5Oqc6b2rqXGeGAAECBAgQINBuAnWejeLZaesmdIjCz3/mcS2To3qaKi9smMNEYOgFjIAAAQIECBAgQIAAAQIECBAov4AMCRAgQIAAAQJtLKDAso0PvtQJECDQbgLyJUCAAAECBAgQIECAQIkEtq3O5ec//3kaPnx4dZN5Am0rIHECBAgQIBAC8WwUz0gxXxXbVc0P9ewSeQAP5zgwR+30Qm5YPcexOUwECBAgQIAAAQJ1BDQRIECAAAECBAgQIECAAAEC5ReQIYHBElBgOVjS9kOAAAECBAgQIECAAIGuAloIECBAgEBfBFbNX1o6R+e07baFesvOdjMECBAgQIAAgXYW2G67LvWU8QwVz1KDzVK9vynzwnE57s6xYI7q6ZO8cEKO+C9nXJc/TQQIECBAgAABAgQIECBAgEDrCBgpAQIECBAgQIAAAQItKqDAskUPnGETGBoBeyVAgAABAgQIECBAgAABAgSaQKBQTbnBBhukr3zlKw0clq4GQ2DLLbdMHR0d/Y4ZZpghxRu6Ro4cmS699NL05ptv9nr4f/vb39KUU05ZGMsf/vCHXvdT+4XXX389nXfeeWn99ddPc845Z/rCF75Q2Mfss8+e1l133XTGGWek0aNH1369R8vvvPNOWmmllQr9dnT037Wj4/M+5p577vTSSy/VHU8j9z/zzDOnESNGpJ122ilde+216f3336+7z/40fvzxxymO9957713ZV5w/HR2f5zrVVFNV2n/605+mu+66K3344Yf92d14v7v//vt3OW6bbLJJ+uijj8b7vUauDIuBOPe7G+MRRxxRyHl851b0UW98HR2fH6+OjvHPx29s1VVX7fNvrBXP70ceeST96le/Sssss0yqPb8nnXTSNN9886WtttoqxTWuL9fLOC6itQTmn3/+FM9KNaMuPEvVrBvoxcXzDuKtlbvmz9p/TvtIblsuxy453s1hIkCAAAECAyygewIECBAgQIAAAQIECBAgQKD8AjIkQIAAgZ4I1P6Du558xzYECBAgQIAAAQIEmkfASAgQIECAAAEC7SUwf053wxydU503M3WuM1N+gTfeeCM99thj6cwzz0wbbrhhmm666dKPf/zj9NZbbw1J8lHA95e//CUttdRSaaaZZkqbb755uvzyy9OLL76YPvkkXsr1+bCiaPH3v/992mabbdKss86avvWtb6WHH46ak8+3aae5V199NT344IPp5JNPTmussUaaZppp0pFHHpnee++9fjNEseuee+6Zpp566rTEEkukQw89tLKvOH+qO3/33Xcr7ccee2xadtllK8fwhBNOaMgYqvcTBbUXX3xxdVNlPgpLH3300cq8P/0XiN/YjTfe2PkbW2+99dILL7zQ/4770ENDzu9u9hvXu/itzDbbbGmhhRZKBx54YLr77rtT7fkdBcNPPfVUOvvss9Paa69duV7Gb+2hhx5Kn376aTe9ay6DQJ1npXiWimeqoUjv5bzTGXJUTx/khV/lWCxHvNUyf5gIECBAgAABAgQIECDQpgLSJkCAAAECBAgQIECAAAECQyCgwHKQ0e2OAAECBAgQIECAAAECBAgQKL+ADAkMoEDhjUtRxBZvJxvA/em6BQVOPPHEtNxyy6Vnn312UEcfxZFRlLfKKquke++9t9f7vv7669PCCy+cdt9994YX9PV6ME3whSgGi6LIKIrr65v2ojhzXOFZfMZyb1KLwrVddtklLbroon06pt3t6/77768UBteuHzt2bLrssstqmy03SODKK6+sHMsbbrihQT32vZtGnN9R0H3hhRemYcOGpfitRBFnb0cURb2LLaumftYAABAASURBVLZY+v73v59efjnq3nrbg+1bQSCeleKZqWas29UsD9bii3lHP80xbrorzyyS48AcA/fa4Ny5iQCBgRHQKwECBAgQIECAAAECBAgQIFB+ARkSIECAAAEC5RdQYFn+YyxDAgQIECAwIQHrCRAgQIAAAQIECBBoHYHvVw+1zhuZqlebbyGBiSaaKM0xxxyVQqEoFupJTDnllN1mOGrUqDRy5MjU18K8bjuusyLe/HbOOeekESNGjLcIb/rpp+/ML+brdFVpOvroo9O6666bxowZU1lutT+TTDJJZ549OY6xTXynuzyjACyKTqMgrbtt6rVHsdh3v/vdSuHZf7/bZbPq8y7Ov1juslFuePLJJ9M3vvGNdOmll/b7TX8fffRR5Q2Ccd7krlNHR0d8dMbFF1+cRo8e3blsprECUcS6wQYbpHvuuadPHce5GudsbyK+093O+np+v/vuu2mbbbZJm266aYpC4O76/+IXv9j5exzfOMYVn/7lL3/privtLS5Q55lpvSFM6bS87z/l2CnHcjkez2EiQIAAAQIECBAg0CgB/RAgQIAAAQIECBAgQIAAAQLlF5BhgwUUWDYYVHcECBAgQIAAAQIECBAg0AgBfRAgQIBAHYElctu8OSrTpJNOmrbccsvKvD+tL7D88sunRx99ND333HM9jnfeeafypsff/e53leLGWoUbb7wxHXvssbXNDV2OIrmjjjqqci7WFvFNPvnkadddd03xZssoqouCyXH5xXy8TfHWW29NyyyzTJcxXXfddWnDDTfsU4HoFltsUSkCjLE1IuJNoLPNNluXMXbXsMkmm/T4GI7z+OCDD1IUvv32t79Nc801V5euTzvttHT55Zd3ae+uIca8wgorpDgHardZcskl0yWXXFLZX7wB8IUXXqiMNz7jOL344ovpoIMOSnH8qr8bx3fjjTdOV1xxRXVzr+cj55tvvrnzeyuuuGJaaaWVOpfjd3DTTTd1LpspClx11VUTPL8/+eST9Nprr6W///3vlWM5zTTTFDoZO3Zs2mOPPVJcQworerDQDOd3FI6vv/766ayzzuoy4jhvf/rTn6Ynnngixfn8yiuvVM7vOO/id/b222+nuGbG76D2y2H27W9/u9/neG2/lptDIJ6Z4tmpajTxTBXPVlVNgzr7nby3k3N8mqPNJ+kTIECAAAECBAgQIECAAAEC5ReQIQECBAgQIECAAIHmFlBg2dzHx+gIEGgVAeMkQIAAAQIECBAgQIAAAQIDL7Bm9S7WWmutNPHEE1c3mR9ogSbsf7LJJkvrrLNO5W10v/rVr7qM8PTTT09PP/10l/ZGNUSx3V577dWlux133DG9/PLL6bjjjksLLrhg+sIXvtBlmxh7FJbecccd6fe//32aYoopCttEcWDkFEWShRUlXZh22mnTVlttVSlI3WyzzbpkGZZRWNZlRU1DbDNy5Mj0+OPFF6LFGwfD9O67707xBsPYX81XK2+TnH322dM+++yTouByvfWKL3iLwr0ddtghjRo1qvarPV7+4x//WDk3xn1hueWWS1HUNm45PuN8iOK4mBe9F+jo6EgzzjhjWmSRRSrHMq4BK6+8cqGjW265JV199dWFtoFciPOtEed3FPruvvvuKd58WT3eePvqoYceml599dV0zDHHpPnmm6/udWeqqaaqXDPjd3D//fen4cOHV3eTov/4/fT1DZ+Fziw0lUA8M8WzU82gCs9WNessEiBAgAABAu0sIHcCBAgQIECAAAECBAgQIECg/AIyJECAQJXARFXzZgkQIECAAAECBAgQKJGAVAgQIECAAIHSCRSKANZcs7BYumQl1DuBSSaZJO29996Vwrnqb8bbCKOQqLqtUfNRnLTNNtukKLob12cUOcVbGE866aRU+9a8cdvUfnZ0dKS11147xVsLp5tuusLq//3f/0233357oa3sC1NOOWWlMLX2DXvhHW8DHV/+UZT4i1/8osubK6OQNQrGvvnNb1aKKMfXx7h1M8wwQ7rooovStttuO66p8hlv+TvggAMqhWiVhl78ibeW1hb1Lb300mnVVVctFNhG8Vy8ybIXXdt0PAJxLE844YQ000wzFba67LLLKm95LDQO8EJ/zu8oto638sYbXauHGcXDd911V4pi7+i/el138x0dHWnEiBHpr3/9a6otaI43fEZbvAm2u+83W7vx9EygzrOTh6me0dmKAAECBAgQIECAAAECBJpAwBAIECBAgAABAgQIECBAYOAEFFgOnK2eeydgawIECBAgQIAAAQIECBAgQKD8AjLsu8C8+atL5uic6hQJdK4z054CUWS5yy67pHhLV7VAvCGyerkR81Eot99++6UoRKruL4q4ttxyyx4X8VV/d6mllkrx/eq2Dz74IB155JEp9lfdXvb5ePvgrrvuWkgzLB566KFCW+1CFKmeeuqphebFFlssXXDBBWnWWWcttPdkIc6pww47LNUWe15++eXp5ptv7kkXhW0eeOCBFGMc1xhjircsLrDAAoV9xHkVxX/jtvPZf4GFFloo1b69L4p2X3/99f533sse+np+x/kT52P17uadd9705z//uXD+VK+f0HwUZJ555pldConjDbCHH374oBegTmi81vdPoM6zUzxbxTNWfzqOVzT/Mndwcg4TAQIECHwuYI4AAQIECBAgQIAAAQIECBAov4AMCRAgQIBAaQQUWJbmUEqEAAECBAgQaLyAHgkQIECAAAECBAg0jUDhDUsrrbRSmmWWWZpmcAbSPALzzTdfmn322QsDevPNNwvLjVi45ZZb0jXXXFPoaquttqoUKXV0dBTae7Ow7rrrphVXXLHwleuuuy5FYVWhsQ0Whg8fXnirY6QchYfxWS+iCPWYY44pvFF0iimmSKecckqac845632lR21RDBdvxezo+Py4xltLoygt3pjZo07+u1G8vTIKRf+7mL7+9a9XztepppoqrbHGGuOaK58XX3xxGj16dGV+4P+Ufw8dHR1pmWWWKST66quvppdffrnQNlgLvT2/41yLYuvq38BEE02Ujj322LTgggv2a9hRSHzwwQenhRdeuNBPnOP33ntvoc1CawvEs1PtPSZntGaOvk4j8hfvz3FIjh1zLJHDRIAAAQIECBAgQIBA0woYGAECBAgQIECAAAECBAgQIFB+gb5lqMCyb26+RYAAAQIECBAgQIAAAQIEhkbAXgkQaFeBpaoTr/MGpurV5gkMqEAUOp199tnp008/7dzPdNNNl372s5+lKFTqbOzDTBTa7bDDDoVvRkFevKGu0Gihi0AUoVa/HTI2+OEPf5jizaAx359YZZVVuvRz2223peeff77H3Uax5BVXXFHYfu21106TTTZZpS2ua3EeVRbyn0cffbTwtsvcZOqnQG3x9ccff9wyb2iM8+Haa68tCMT5/Z3vfKfQ1teFmWeeOR144IGFt+/Gtef8888vXOv62r/vNY9AXGtqRlN4xqpZ193i5HnFr3P8NceiOcZNZ+aZeKNl/jARaICALggQIECAAAECBAgQIECAAIHyC8iQAAECBAgQIECgKQQUWDbFYTAIAgQIlFdAZgQIECBAgAABAgQIECDQEIGvVvey5JJLVi+aJ9ApEG8xjKKgzoYBmHn88cdTvFWyuusowIs30lW39XV+5ZVXTksssUSKPn/zm9+kJ554Iu2777597a5lv9fbY3nhhRem6mM/8cQTp4033rhQMNZXjGmnnTZtscUWae6550677LJLuv7661MUvH3pS1/qcZd333135TvjvhDFlN/4xjfGLab55psvLb300p3LMXPuueem999/P2ZFAwTeeuutQi8zzTRTqi26LGwwgAu9Pb8vu+yyVP32ykknnTSNHDkyxXneqGF+61vfSiussEKhu9/97nfpmWeeKbRZaG2BOkXnhWesHmS3Wt7m0Ry75agtpoxiy8Vyu4kAAQIECBAgUFoBiREgQIAAAQIECBAgQIAAAQLlF5AhgXYUUGDZjkddzgQIECBAgAABAgTaW0D2BAgQIECg1QQmyQMu/Mv/X/1qYTGvNhH4TOCOO+5IL7/88mcL//272GKNrfW477770pgxY/7b+2cf3/ve9xpW6DTLLLOke++9N91www1p++23rxTefeELtTUsn+23rH/j7aDx1s54W2h1jt399t9444105513Vm+aRowYkRZeeOFCW38WfvSjH1UKzY4//vi06qqrpnjbaE/7izyiALR6++WWWy59+ctf7myafPLJU5xHnQ15Js7nKLDNs6Z+CsQ5VXuOLLLIImn66afvZ8+9/3qMpTfn95tvvplq3175ta99LS200EK93/l4vhHn9CabbFLY4sUXX0xRHFxotNBKAl3GWuc6Gg9VE3fZsGtD/FjOyc3X5ZgrR+3059wQ7fflTxMBAgQIECBAgAABAgQIECAweAL2RIAAAQIECBAgQIAAgX4LKLDsN6EOCAy0gP4JECBAgAABAgQIECBAgACB8guMN8P4F/87N5h33nmHpCCmcwBmmlbg2WefTQceeGBhfFNMMUVaccUVC239XbjpppsKXUw99dQpCrUKjRb6JRAFpieeeGKhj3h7ZJ3CoMo2zz33XHrssccq8+P+RGHtUBTPjdt/9efjjz+errsuapI+b910003TZJNN9nlDnltttdXSrLPOmuc+m+KNhfHmws+W/O2PwJNPPpmuuOKKQhebb755l2NQ2GCAFnp7fv/rX/9KcQ5VDyfeQhhvVq1ua8R8vMFyhhlmKHQVhb6FBgstLRDXxXiWqkmi8KxVsy4WN8l/4iK7ef6snZ7PDevl+HaOmM8fJgIECBAgMD4B6wgQIECAAAECBAgQIECAAIHyC8iQAAECBFpNQIFlqx0x4yVAgAABAgQINIOAMRAgQIAAAQIECAymQOFf+u+uwGowB2RfzSfwzDPPpPXXX79LEdLaa6+dotCuUSN+5513Uu0bBYcNG5bmmGOORu2i7fuJ4rM4llFcWI2x1VZbdescBZZvv/129eZpySWXLCwP5cKNN95YeOtpnC/xBsvaMc0111xppZVWKjRffPHFafTo0YU2C70TiLfabr311umll17q/OLyyy+f1lhjjc7lbmcavKIv53dc38aMGVMYydJLL11YbtRCFPjWFt899NBDKa59jdqHfoZeoM6z1GLjGdUxed0FOb6Yo3aKdcNz45U5TAQIECBAgAABAgQIEGhdASMnQIAAAQIECBAgQIAAAQJtLtAWBZZtfoylT4AAAQIECBAgQIAAAQIE2kJAkgRKLKDAssQHt6+pffjhh+nFF19Mf/jDH9JGG22U5ptvvvTXv/610N3888+fDj/88DTxxBMX2vuzEEV8Tz/9dKGLeeaZJ0011VSFNgs9F3j//fdTvH30vPPOS/EGx3gz3/PPF1+Ctsoqq6Tddtut204ffvjhwrqOjo7KOVFoHKKFKEyrfQtl5BnnTe2Q4lxdZ511Cs2PPvo5WJ7LAAAQAElEQVRoqn1ramEDC3UFxo4dm/7xj3+kn/zkJykKBm+77bbO7aabbrp09NFHp4F4A2TnTv4704jz+5FHHvlvb599xHkSb3T9bKmxf8PmK1/5SqHTuObFta/QaKGlBeoUWBaetWqSOzcvf5yjeronLyyc4+c5/p3DRIDAIAvYHQECBAgQIECAAAECBAgQIFB+ARkSIECAAAECBAZTQIHlYGrbFwECBAgQ+FzAHAECBAgQIECAAAECBHoqUHg14EILLdTT79muhQRuueWWNPXUU6eOjo4exaSTTprmnHPOFG+ovOSSS9Inn3xSyHammWZKF1xwQRqoIqTqncW+JptssuqmIZ0/55xzemTY0TFh6y233LLXudTsf4JjmXzyyVMUG26++ebphhtu6LK/hRdeOJ1xxhm9KoaLPqeffvoufQ1Fw9///vd05513du66o6OjUhTc0dHR2VY9s/zyy3c5b88666z03nvvVW/WtvPxm+/o6JjgeRXHf9FFF03HH398wW748OHpjjvuSFHI2xfEoTi/X3/99cJQ4/oX53ihsUELHR0dacYZZyz0FkXCUbBaaLTQ0gJ1nqUKz1o1yT2Ql4/IEdMb+c/2OZbJUaxszw0mAgQIECBAgACBthaQPAECBAgQIECAAAECBAgQIFB+ARmWWECBZYkPrtQIECBAgAABAgQIECDQOwFbEyBAgECTCkxXPa54u1b1snkCtQJRoHbvvfemJZZYonZVv5f/9a9/pddee63QzySTTFJYttA4gY033jjdeuutXQoOa/dQ+wbLL3zhCw19c2nt/nqzfOGFF6YPPvig8ysLLLBA+trXvta5XDsz++yzp7XWWqvQfPfdd6cnn3yy0Gah9wIbbrhhpbhywQUX7P2XB+AbPT2/X3jhhcLeo6g7zpNCYwMX5pijWGsXb+H897+9pLCBxEPeVZ1nqcKzVp0B7p3bjsoRrzc9NX9+mqPFJ8MnQIAAAQIECBAgQIAAAQIEyi8gQwIECBAgQIAAAQIEeiqgwLKnUrYjQKD5BIyIAAECBAgQIECAAAECBAi0h8C01WlOO21hsXpVOedl1SOBKHLcaKON0l133ZVuueWWFG9E7NEXG7DR/PPP34BedDFOIAp/tt9++/Too4+mKE6cYYYZxq3q8We8vXDmmWfu8fYDteHo0aPT9ddfX+h+tdVWS7PMMkuhrXqho6MjrbvuupU3NI5rj7cHXnbZZeMWffZR4JJLLqlcG0444YTCWy372F2fvtaI87tPO/YlAlUCdZ6levJwtUfuovhfGMgNJgIECBAgQKCBAroiQIAAAQIECBAgQIAAAQIEyi8gQwIECDSpgALLJj0whkWAAAECBAgQINCaAkZNgAABAgQIEBgAgemq+4zilOpl8+UQmGiiiVK8NW3YsGGpNqI91tdm2tHRkXbaaaf0zDPPVIqlLrroorT00ksXCtNqv9Pf5SmmmCJNNtlkhW5q355YWNmGC1HsWnsMxy3PNttsdUXijZOHHXZYeumll9KYMWPSb37zmxRveqy7cZ3G2mKheMtovG20zqaD2nTTTTdVCkXH7XTiiSdO8RbFccvdfS6++OIponr9xRdfnKJgs7rNfO8F3nrrrbTLLrukFVZYIdW+GbInvQ3F+d2TcQ3FNvbZugJ1nqUKz1qtm5mREyBAgAABAgQIECBAgECjBfRHgAABAgQIECBAgAABAu0hoMCyPY5zd1lqJ0CAAAECBAgQIECAAAECBMovIMPWF5i2OoXaQqrqdeZbV2D55ZevFKI999xzqTaiCOqDDz5I//d//5eWXHLJziQ//fTTdNJJJ1WKpV599dXO9oGciaKUqaaaaiB30e++t9hiixQ2jYizzz671+PZZJNNuhzDccc0ih7jWF555ZVpvvnm6+z7448/TnvttVc66KCD0r///e/O9p7ORBFuT7cdrO0++uij9Pvf/76wuyiaXHTRRQtt9RbiDZxrrrlmYVW80TMKNguNbbhw1VVX9ej8jvPs5ZdfrrxBNH4TtUXaf/3rXyvFrq+//nqvFIfi/I6izupBxu8lorqtkfNRhFrdXxRAR3FwdZv51haIe1lNBoVnrZp1FgkQINBKAsZKgAABAgQIECBAgAABAgQIlF9AhgQIECBAgMAACCiwHABUXRIgQIAAAQL9EfBdAgQIECBAgAABAgRqBApvVapTFFCzucUyCkSBz3LLLVcpsvzZz35WSDEKrr7xjW+kRx55pNA+EAvx9sqZZ5650PWLL76Y3n333UKbhe4Folhs3XXXTX/729/S+uuvX9jw5JNPTmussUaKwrjCigkszDnnnIUtokjzlVdeKbQN9sLjjz+errvuusJuv/3tb6fPi8QLq7osrL766mnSSScttJ911lnpvffeK7RZqC8Q59kss8ySVl111RSFwk8++WRaYoklChvfeeedlaLeKEYurOjHQuy30ef3/PPPXxjRG2+8kUaPHl1oa9RCWDzzzDOF7qLgt/a6V9jAQssJ1LkOFZ61Wi4hAyZAgAABAgQIECDQ1AIGR4AAAQIECBAgQIAAAQIECJRfoPUzVGDZ+sdQBgQIECBAgAABAgQIECAw0AL6J0CAAAECTSIQxUuHHXZY2nbbbQsjeuqpp9I666yTnn322UJ7oxemnnrqNPfccxe6femllxS9FUR6thAFPqeffnpaZZVVCl+47bbb0mabbZbefPPNQvv4FuKY1L5hL96aOb7vDPS6G2+8MY0ZM6awmwMOOCB1dHT0KKKgON7CWN1BvMHygQceqG4y30OBeeaZJ1122WWptljx7LPPTqNGjephLz3frJHn90ILLVTY8UAWEL/zzjuVN9BW73CuueZKzf7m3urxmidAoJ8Cvk6AAAECBAgQIECAAAECBAiUX0CGBAgQIECAAAECBGoEJqpZtkiAAAECJRCQAgECBAgQIECAAAECBAiUSmBsdTa9Kbqq/p758giMK7JccsklC0k9/vjjaeTIkb0qzCt00IOFKOJbYIEFCls+//zz6cUXXyy0WeiZQBSh/eY3v0mzzTZb4QtRnLj77runDz/8sNDe3cLss8+eZppppsLqe++9t7A8mAtxnTrvvPMavssouPzzn//c8H7bpcMoxN1vv/0K6Y4dOzZdd911hbZGLTTq/P7yl7+cZphhhsKwbr/99sJyoxZeeOGF9PDDDxe6i2teFJcXGi20tECc9zUJjK1ZtkiAAAECBAgQaCoBgyFAgAABAgQIECBAgAABAgTKLyBDAgSGVkCB5dD62zsBAgQIECBAgACBdhGQJwECBAgQINB3gcJr7OoUBfS9Z99sWYEZZ5wxnXDCCWmKKaYo5BCFeaecckr69NNPC+2NXFh55ZUrbyAc1+fbb7+d/vGPf4xbbMjnhRdemIYPH5723nvvdM8996T333+/If02YydRPHbssccWTGOcZ5xxRrrqqqtidoIRBZZf//rXC9s9+OCD6Y033ii09Wch+lpxxRXT+uuvn6J48l//+le351kUqN1///392V2337344ovT6NGju11vxfgF4s2gs846a2GjOFcKDQ1caMT5PWzYsLTooosWRhXXuijkLTQ2YOG+++7r8ubVuOY1oOt26qLpc61z7hSetZo+AQMkQIAAAQIECBAgQIAAAQJDL2AEBAgQIECAAAECBAgQKJWAAstSHU7JNE5ATwQIECBAgAABAgQIECBAgED5BVomw8JblRRYtsxxG/CBLrXUUmmfffbpsp8DDjigUpTYZUWDGhZccME011xzFXq78sor00cffVRo6+tC9BOFhY899lg69NBD09JLL51mnnnmNJBFYH0da6O+t95666Utt9yy0N0nn3yS9thjj/TMM88U2ustTDbZZGmFFVYorHrggQfSqFGjCm39WXj00UfTXXfdlS6//PK0+eabpznmmCNtu+22XbqM4t7zzz8/xdsmq1fGWzqjUK63MeWUU1Z3k2IcN910U6HNQs8FJp988jTppJMWvvDss8+md955p9DWyIX+nt9TTTVVWmmllQpDigLehx56qNDW34X33nsvnXvuuYVu4jyPotRCo4WWF6jzLFV41mr5BCVAgAABAnUENBEgQIAAAQIECBAgQIAAAQLlF5AhAQIECBDou4ACy77b+SYBAgQIECBAYHAF7I0AAQIECBAgQKBdBQpvVarz1qV2dWn7vDs6OtJ2222XllxyyYLFv//977TvvvsOWMFUvC1xrbXWKuzzT3/6U8MKIKOA7tprry30v9BCC6V55pmn0FamhUkmmaTyts4oQqzO66mnnkpHHHFEj4pX11xzzTTddNN1fj0KVc8666wefbfzS93MdFc0ueqqq3b5xiuvvJLi7YLVK1ZfffX05JNPpueee67Xcdlll3V5u2fkFcVw1fso1XzJkmnE+b3++usXzu8o4D3hhBPShx9+2DCt22+/PV1//fWF/r797W+nKAouNFpoeYE6z1KFZ62WT1ACBAgQIECAAAECBAi0hoBREiBAgAABAgQIECBAgAABAk0jMGAFlk2ToYEQIECAAAECBAgQIECAAAECAyagYwIEBkVgbPVe6rx1qXq1+TYTmHHGGdMhhxySJpqo+H/1RpHQeeedNyAaHR0d6Qc/+EHhLXhR1BmFgP0tdopCvtNPPz3VnuebbbZZmnbaaQckn2bp9Mtf/nLab7/9ugzn1FNPTT15Y+Pw4cNTFINVdxBv47vzzjurm/o0//DDD6eLL7648N3Y38orr1xoi4UYaxTJxvy4iDdexpsTxy335nOJJZZI8dbU6u/EPh544IHqJvM9FIjC1ChOrN587rnnTvGWyOq2Rs/39/xeeOGFK9ed6nFF8e0VV1xR3dTn+ddff71S5Bxvjh3XSbzpc+TIkWniiSce1+SzJAK195icVuFZKy+bCBCoI6CJAAECBAgQIECAAAECBAgQKL+ADAkQIECAAAEC7SpQ/Ldu2lVB3gQIECDQLgLyJECAAAECBAgQIECAQCsKvFg96Ch0ql42TyCK3OJNlrUSRx11VHrmmWdqmxuyHEVv66yzTqGvSy+9tEsRXmGDHixEsVS8la560yjMqt1X9fo68y3bFIWkq622WmH8UfB10EEHpTpvXCtsF0VgP/rRjwqFr1FI97Of/SxF8Vhh414sxH533XXX9NprrxW+tdVWW6VZZpml0PbRRx+lKHqrbpxjjjnScsstV93Uq/mZZpopbbDBBoXvRF5XX311oc1CzwTuueee9PLLLxc2XmihhQrLA7XQn/O7o6Mj7bjjjinOh3Hji4LsHXbYIUVO49r68hmF4XvttVe69957C1+PwuAll1yy0GahHAJ1nqUKz1rlyFIWBAgQIECAAIG2EJAkAQIECBAgQIAAAQIECBAgUH4BGRIYFAEFloPCbCcECBAgQIAAAQIECBDoTkA7AQIECBCYoMBD1Vs89FBhsXqV+TYViMK6KKKbbbbZCgJPPfVUirdKG8o23AAAEABJREFURtFbYUUDFiaZZJIUBUnTTTddobctt9yyUmQZhU+FFT1YiCKpbbbZJkVBYfXmkduwYcOqm0o7H28R3HfffQtFkpHsbbfdluLNnjE/vlh22WXT1ltvXdgkisaiQHHMmDGF9p4sROHZ7rvvnm688cbC5vE2wR/+8IeFtliIN1fWbhsFo/PMM0+s7nOsv/76qfZci2Lc0aNH97nPdvziK6+8kg4++OBC6vGWxhVWWKHQNlAL/T2/47z7xS9+URhevIlw9dVXTzfccEOhvacL7777buU3c9pppxW+Mv/886f4Lcb1tbDCQikE6jxLDdLDVSn4JEGAAAECBAgQIECAAAECBAiMV8BKAgQIECBAgAABAgRaUUCBZSseNWMmMJQC9k2AAAECBAgQIECAAAECBAgMtsCD1TusUxRQvbox83ppOYEvf/nLab/99usy7jPPPDPdeeedXdob0TBixIhKkWV1X1EcufHGG6dddtklvfXWW9Wrup3/+OOPU4zzf/7nf1IUS1VvGMV58da76rayz4dDvKmvNs9jjjkmPfHEE7XNheUoBosCtCgOq15x0003paWWWir95S9/ST0tfn3hhRfSGmuskWoLzyaaaKJ06KGHpplnnrl6F5X5m2++uXAMOzo60kYbbZQ6Ojoq6/v6Z/jw4WmVVVYpfD2KOSOvQqOFbgWiwDbeyDhq1KjCNt/61rdS/JYLjQO40J/zO4YV15Ztt902ZjsjrhtRZHn44Yen9957r7N9QjPxFsMYz3nnnVfYNM7xww47LM0999yFdgvlEXjwwcKjVSTWpSEaBQECBAgQaAsBSRIgQIAAAQIECBAgQIAAAQLlF5AhAQIECExQQIHlBIlsQIAAAQIECBAg0OwCxkeAAAECBAgQKLlA4a1K8VbCN954o+QpS68vAptssklafvnlC1/94IMP0t57753efPPNQnsjFjo6OtJuu+2Waoudou8TTzwxzTrrrOknP/lJeuSRR1IUUUZ7dbz++uvprLPOSgsssEAaOXJkirclVq+PIsEo7ou33lW3l32+o6Oj4jbvvPMWUn3ppZfSIYcc0sWpsFFeiKKwKBibbrrp8tLn05NPPlkpUlx66aXTpZdeWveciGMQhUfxJtLop/ZtlNFbFJ5997vfjdlCxDkW+61uXHDBBdMSSyxR3dSn+SgcjbdY1n45zp/eFNTVfr/sy++88076xz/+UTmf5pxzznTdddcVUo63V+6xxx5p8sknL7QP5EJHR//O70kmmSQdddRRqfZ8iOLuvfbaq3LdiQLgON/rXXfC5Nprr01RWLrwwgunBx54oJBuFFdecMEFab311iu0WyiPQDxDPf3007UJFZ61aldaJkCAAAECBAgQIECAAIHBFbA3AgQIECBAgAABAgQIECAw2AIKLAdbPCV7JECAAAECBAgQIECAAAECBMovIEMCjRT4KHdW+Bf/H3qosJhXmwikNO2006Z99903RYFQtcdtt92WLrzwwuqmhs1HsdPxxx+ftt9++y59RuFbrFtooYVSFMjNPvvsaa655qpEFHbNNNNM6Yc//GGKQqjaL0fh0x//+McURX616ya0fM4551TemNjR0dGwz5VWWilFYdaE9t2o9fPMM0/afffdu3QXud18881d2msb4m2V4RfGtevuvffetOGGG6YowIzi1XHHJN5IGcdlxIgRKfYTBWu13z3iiCPSz372s4pr7bq///3v6W9/+1uheYMNNkj1xlDYqIcLK6+8coo3WVZvHm+wrC2Qq17fl/m11167kl9HR9/Pnz/84Q992XWPvtOb8U099dRp0UUXTfE7jN9j7Q4OOuigFG9wrG0f6OV5+nl+x7UuztEo8K4da7w5N4rK462+cd2J83rcOR7ne5jEm1mvv/762q9WztVob8RbV7t0rqFpBOo8Q8VDVTxrNc0YDYQAgZYTMGACBAgQIECAAAECBAgQIECg/AIyJECAAAECBEouoMCy5AdYegQIECBAoGcCtiJAgAABAgQIECBAoMkF4l/+7xxiFEh1LpghUCUQRWjbbbddVctnswceeGB64oknPlto8N94+91JJ52UzjjjjBQFl911H29gfP7551NEvCmxu+222GKLdMcdd6QokOpum3Zo32yzzdJqq61WSDWKHqN4LN7+WVhRZ2HZZZdN999/f+WtlZ+vLs69++67leMRx+TVV18trqxaiiLJ6667rlL0+YUvfKFqzWezn376abrooovSRx99XqMUxZqrr776Zxs04O8ss8zS5a2CH3zwQTr//PNT7L8Bu2irLqK4MgoUOzo6hiTv/p7fcd055phj0o033pjmm2++bnOI8zrO74g437vb8Hvf+17l9/LNb36zu020l0Tgnnvuqc2k8IxVu9IyAQIECBAgQIAAgdYUMGoCBAgQIECAAAECBAgQIECg/AIybKSAAstGauqLAAECBAgQIECAAAECBBonoCcCBAgQqBYoVANcc8011evME+gUiDe2xRsGZ5ttts62mInixihGqi6Ai/ZGRRTdbb311in2s8cee6Qofupt38sss0y666670llnnZWmmWaa3n69dNvH2/bijaRRqFidXBRYh1F1W3fzc845Z/rzn/9cKUJbcsklu9us2/Y4jlGIF28ZjWLPjo76xXj/+te/0tVXX13oJ4p9422YhcZ+Lqy11lqp1iMK7F555ZV+9tw+X4/jOGrUqLTPPvuMtyB6oEUacX53dHSkKIiMt6dGgfcXv/jFXg87CisfffTRdMUVV6T4vfS6A19oOYE6z1CFZ6yWS6gsA5YHAQIECBAgQIAAAQIECBAgUH4BGRIgQIAAAQIECBBoYgEFlk18cAyNAIHWEjBaAgQIECBAgAABAgQIECAwgAKFisqbb745jR49egB3p+vuBFqh/ctf/nLab7/9ugz11FNPTTfddFOX9kY2zDjjjOmII45Ib775ZrrzzjtTvCFvscUWS/UKn6IIdJ111kmnn356evnllyvbL7300qmjo6ORQ2rpvv7nf/4n7bjjjl1yOPzww1MUyXVZUachil+jCC3e2hbO4R3uw4YN61JgN+WUU6Y4XnHc4vjFcYxCvAkVvN52223p2WefLew9iiGjQLPQ2M+FKNiMws3qbqI4bqDP6+r9tdJ8HM955503bbrppuncc89Nr732Woo3kS600EJNkUYjzu9IJM6zKPCO++Jjjz1WuQbFtaT2ujPJJJOkBRZYIG233XbpT3/6U3rvvfcqhZXRFv2I8gvEOXLLLbfUJlp4xqpdaZkAAQIECBBoXwGZEyBAgAABAgQIECBAgAABAuUXkCEBAgTGCSiwHCfhkwABAgQIECBAgED5BGREgAABAgQIlEfgqZzKvTk6pzpvYOpcZ6b5Bc4+++z06aefdsbNN9+c4o1ujRr5Djvs0Nn3uP18/PHHKd5eV7uPxRdfPL377ruF7b/73e/Wbtar5ShkijdS/vrXv04PPPBAijcMjhvHuM946+Hvfve7NHLkyDTLLLP0qv9xG4dZ2I3rc6A+Yx+xr3H7HfcZbbGuer9xbMet7+9nR0dHOu644wrHJvb16quvpoUXXrjX3YdzeIf7c889lz744INC3++8806K4xXHLY5fHMee7GTjjTcu9BNj3HnnnXvy1V5tE4V01157bZd9xf571dF/N6537sfY+xvd/X723HPPwtijKDUKjf87nC4f/R1fHM94++j555+fNttssxQF0F12Mp6GVju/Ozo60le+8pUUb9GNt+HWXnfifI+C3FNOOSV9+9vfTpNNNtl4sm+5VQbcA4E6z07xbPVUD75qEwIECBAgQIAAAQIECBAg0AwCxkCAAAECBAgQIECAAAECAySgwHKAYHXbFwHfIUCAAAECBAgQIECAAAECBMovIMN+CBTesHT11Vf3oytfJUCAAAECBAi0l0CdAsvCs1V7aciWAAECgyFgHwQIECBAgAABAgQIECBAgED5BWRIgAABAgTKIaDAshzHURYECBAgQIDAQAnolwABAgQIECBAgEDzCBSKAKJI4MMPP2ye0RkJAQIEWlnA2AkQKLVAPDPV+Y9TFJ6tSg0gOQIECBAgQIAAAQIEPhPwlwABAgQIECBAgAABAgQIECi/QB8yVGDZBzRfIUCAAAECBAgQIECAAAECQylg3wQItK3AX3PmT+WoTB988EE655xzKvP+ECBAgAABAgQIdC8Qz0zx7FS1RTxTxbNVVZNZAs0nYEQECBAgQIAAAQIECBAgQIBA+QVkSIAAAQIECBAgMPQCCiyH/hgYAQECBMouID8CBAgQIECAAAECBAgQaJzA5dVdnXrqqdWL5gkMpYB9EyBAgACBphWo88xUeKZq2oEbGAECBAgQIECg+QSMiAABAgQIECBAgAABAgQIECi/gAwJtJ2AAsu2O+QSJkCAAAECBAgQIEAgJQYECBAgQKBlBU6rHvk999yTbrjhhuom8wQIECBAgAABAp0CKV1//fUpnpmqmmLWf6UiFAQBAgQIECBAgAABAgQIECiFgCQIECBAgAABAgQIECDQPwEFlv3z820CgyNgLwQIECBAgAABAgQIECBAgED5BXqW4eN5s0tydE513sjUuc4MAQIECBAgQKDdBU47rfDfpwiOeJZ6ImYEAQIECBAYEgE7JUCAAAECBAgQIECAAAECBMovIEMCBAgQaCkBBZYtdbgMlgABAgQIECDQPAJGQoAAAQIECBAgMGQChSqBSy+9NP3zn/8cssHYMQECBAiUW0B2BFpZIJ6R4lmpJgdvr6wBsUiAAAECBAgQIECAAAECBAgQIECAAAECBAgQIECgnQXapcCynY+x3AkQIECAAAECBAgQIECAQLsIyJNAuwjckBO9O0fnVOfNTJ3rzBAgQIAAAQIE2lWgzjNSPEPd2K4e8iZQIgGpECBAgAABAgQIECBAgAABAuUXkCEBAgQIECBAYNAEFFgOGrUdESBAgACBWgHLBAgQIECAAAECBAgQ6LNA4S2WRx99dHrkkUf63JkvEiAwkAL6JkCAAIGhEIhno3hGqtm3t1fWgFgkQIAAAQIECBBolIB+CBAgQIAAAQIECBAgQIAAgfILyLCsAgosy3pk5UWAAAECBAgQIECAAIG+CPgOAQIECLSKwBl5oE/m6JwOPvjgznkzBAgQIECAAIF2F6jzbBTPTme2u0tn/mYIECBAgAABAgQIECBAgACB8gvIkAABAgQIECBAgACBHgkosOwRk40IEGhWAeMiQIAAAQIECBAgQIAAAQJtLHBQde4XXHBBuuGGG6qbSjMvEQIECBAgQIBAbwTimSiejWq+U3h2qllnkQABAgQIEGgCAUMgQIAAAQIECBAgQIAAAQIEyi8gQwIECDSjgALLZjwqxkSAAAECBAgQINDKAsZOgAABAgQIEBgsgbPzjm7N0TnVeVNT5zozBAgQIECAQEMFdNbEAnWeieKZKZ6dmnjUhkaAAPMd8k0AABAASURBVAECBAgQIECAAAECTShgSAQIECBAgAABAgQIECDQBgIKLNvgII8/RWsJECBAgAABAgQIECBAgACB8gvIsMQChTcx3XLLLenss9UOlPh4S40AAQIECBCYgEA8C92Sn4lqNis8M9Wss0iAAIESCUiFAAECBAgQIECAAAECBAgQKL+ADAkQIECAAIFGCyiwbLSo/ggQIECAAIH+C+iBAAECBAgQIECAAIGeCtyQN7wwR+e03377pbFjx3YumyFAgEDTChgYAQIEGiwQz0DxLFTTbTwrxTNTTbNFAgQIECBAgAABAgQGRcBOCBAgQIAAAQIECBAgQIAAgfILtHiGCixb/AAaPgECBAgQIECAAAECBAgMjoC9ECBAoIkFCm9keu6559Kuu+7axMM1NAIECBAgQIDAwAjEM1A8C9X0XnhWqllnkUAXAQ0ECBAgQIAAAQIECBAgQIBA+QVkSIAAAQIECBAgQKBaQIFltYZ5AgQIlEdAJgQIECBAgAABAgQIECDQPgKP5FQPztE5nXPOOemss87qXDZTWgGJESBAgAABAv8ViGefeAb67+K4jyiujGelccs+CRAgQIAAAQKtKGDMBAgQIECAAAECBAgQIECAQPkFZEiAwBAKKLAcQny7JkCAAAECBAgQINBeArIlQIAAAQIEBlBg39z37Tk6p3iD07PPPtu5bIYAAQIECBAgMDgCg7+XeOaJZ5+aPcez0X41bRYJECBAgAABAgQIECBAgACBhgjohAABAgQIECBAgAABAuURUGBZnmMpk0YL6I8AAQIECBAgQIAAAQIECBAov0C5Mty1Op233nor1Sk0qN7EPAECBAgQIECgFALxzBPPPjXJFJ6NatZZJECAAIF2E5AvAQIECBAgQIAAAQIECBAgUH4BGRIgQIAAgT4KKLDsI5yvESBAgAABAgSGQsA+CRAgQIAAAQIECIxH4L687uc5Oqff//736bjjjutcNkOAAAECrSFglAQI9FwgnnXimafmGz/Ly/FslD9MBAgQIECAAAECBAgQaE4BoyJAgAABAgQIECBAgAABAgSaQ2AgCyybI0OjIECAAAECBAgQIECAAAECBAZSQN8ECDSXwDF5ONfk6Jx22223dM01habOdWYIECBAgAABAq0sEM848axTk8PVefnXOUwECDRWQG8ECBAgQIAAAQIECBAgQIBA+QVkSIAAAQIECBBoSwEFlm152CVNgACBdhaQOwECBAgQIECAAAECBEovsEvO8N0cndMWW2yRHnnkkc5lMwTKLyBDAgQIECi7QDzbxDNOTZ7xDLRrTZtFAgQIECBAgACB0gpIjAABAgQIECBAgAABAgQIECi/gAwJDLyAAsuBN7YHAgQIECBAgAABAgQIjF/AWgIECBAg0FiBp3J32+bonMaMGZOiAOE///lPZ5sZAgQIECBAgECrCnzwwQeVZ5t4xqnJYZu8HM9C+aMJJ0MiQIAAAQIECBAgQIAAAQIEyi8gQwIECBAgQIAAAQIEWk5AgWXLHTIDJjD0AkZAgAABAgQIECBAgAABAgQINL3AhXmE++TonP76179WChE6GyYwYzUBAgQIECBAoFkFNt988xTPNjXji2efi2raLBIgQIAAAQITELCaAAECBAgQIECAAAECBAgQKL+ADAkQIEBg/AIKLMfvYy0BAgQIECBAgEBrCBglAQIECBAgQIBAV4FDctOZOTqnSy65JO21116dy2YIECBAgECLCRgugcqzTDzT1FDEM088+9Q0WyRAgAABAgQIECBAgACBFhQwZAIECBAgQIAAAQIECBAgMKgCCiwHlXvcznwSIECAAAECBAgQIECAAAEC5ReQIYGmEBiZR3Fzjs7p8MMPT8cee2znshkCBAgQIECAQKsIxDNMPMvUjDeedeKZp6bZIgECBAZLwH4IECBAgAABAgQIECBAgACB8gvIkAABAgQIECizgALLMh9duREgQIAAgd4I2JYAAQIECBAgQIAAgbIKbJETez5H5/TTn/40nXzyyZ3LZggQaCMBqRIgQKBFBU466aQUzzA1w38uL8ezTv4wESBAgAABAgQIECDQKWCGAAECBAgQIECAAAECBAgQKL+ADBsmoMCyYZQ6IkCAAAECBAgQIECAAIFGC+iPAAECBBoiEMWVm9f2tNNOO6XTTz+9ttkyAQIECBAgQKDpBOKZZeedd643riiujGedeuu0tZCAoRIgQIAAAQIECBAgQIAAAQLlF5AhAQIECBAgQIAAgWYVUGDZrEfGuAgQaEUBYyZAgAABAgQIECBAgAABAs0qcEse2PdyFKZtt902nXvuuYU2CxMUsAEBAgQIECAwiALnnHNOimeWOruMZ5t4xqmzShMBAgQIECBAoN8COiBAgAABAgQIECBAgAABAgTKLyBDAgQIVAQUWFYY/CFAgAABAgQIECBQVgF5ESBAgAABAgQ6BX6X5zbOUZi22GKLdPHFFxfaLBAgQIAAAQKtJlDO8cYzypZbblkvuXimiWebeuu0ESBAgAABAgQIECBAgACBkgpIiwABAgQIECBAgAABAgQGQkCB5UCo6rPvAr5JgAABAgQIECBAgAABAgQIlF9AhkMpEJWUW9QOYOONN06XXXZZbbNlAgQIECBAgMCQCcSzSTyj1BlAPMvEM02dVZoIECBAoKkEDIYAAQIECBAgQIAAAQIECBAov4AMCRAgQIBACQQUWJbgIEqBAAECBAgQGFgBvRMgQIAAAQIECBAomcC5OZ9tchSmDTbYIJ1yyimFNgsECBBoJwG5EiDQPALxTBLPJnVGFM8w8SxTZ5UmAgQIECBAgAABAgQITFjAFgQIECBAgAABAgQIECBAgED5BXqboQLL3orZngABAgQIECBAgAABAgQIDL2AERAgQKC/AmfkDnbKUZh22GGHdNhhhxXaLBAgQIAAAQIEBlMgnkXimaTOPuPZJZ5h6qzSRKC0AhIjQIAAAQIECBAgQIAAAQIEyi8gQwIECBAgQIAAgSEWUGA5xAfA7gkQINAeArIkQIAAAQIECBAgQIAAgSYUODmPadcchemXv/xl2n333QttFgj0TMBWBAgQIECgfwLxDBLPInV6iWeWeHaps0oTAQIECBAgQIDA4ArYGwECBAgQIECAAAECBAgQIFB+ARkSaC8BBZbtdbxlS4AAAQIECBAgQIDAOAGfBAgQIECAQAj8v/xn8xyF6eijj05bb711oc0CAQIECBAgQGAgBeLZI55B6uwjnlXimaXOqh402YQAAQIECBAgQIAAAQIECBAov4AMCRAgQIAAAQIECBAg0A8BBZb9wPNVAoMpYF8ECBAgQIAAAQIECBAgQIBA+QWGKMPz8n7XzPFujs7pt7/9bVp33XXT+++/39lmhgABAgQIECDQaIF41lhnnXVSPHuk4v/i2eQ7uSmeVfKHiQABAgQIlEdAJgQIECBAgAABAgQIECBAgED5BWRIgAABAq0joMCydY6VkRIgQIAAAQIEmk3AeAgQIECAAAECBMoj8Mecyio5ns/ROf3+979Pyy67bLr//vs728wQIECAQNsJSJjAgAnEM0Y8a1x11VW1+4hnkng2+VPtCssECBAgQIAAAQIECBAgMCACOiVAgAABAgQIECBAgAABAm0r0EYFlm17jCVOgAABAgQIECBAgAABAgTaSECqBAj0Q+Du/N0oZHggf3ZODzzwQKXI8sILL+xsM0OAAAECBAgQ6K/ABRdcUHnGiGeNmr4eyMvxTBLPJnnWRIAAgXoC2ggQIECAAAECBAgQIECAAIHyC8iQAAECBAgQIDA4AgosB8fZXggQIECAQH0BrQQIECBAgAABAgQIEGgugcfzcKKg4S/5s3P6z3/+kzbddNO03377dbaZIUCgFwI2JUCAAIGCQDxT/OAHP0jxjFFYkVI8g8SzSDyT1KyySIAAAQIECBAgQKDJBQyPAAECBAgQIECAAAECBAgQKL+ADEspoMCylIdVUgQIECBAgAABAgQIEOi7gG8SIECAQNsLjMkCUdhwSv4sTAcddFDaYIMN0ttvv11ot0CAAAECBAgQ6IlAPEPEs0Q8U9TZPp494hkknkXqrNbUaAH9ESBAgAABAgQIECBAgAABAuUXkCEBAgQIECBAgAABAhMWUGA5YSNbECDQ3AJGR4AAAQIECBAgQIAAAQIECAyMwA6525/kKEyXXXZZWnbZZdM999xTaB/gBd0TIECAAAECLS4Qzw7xDBHPEnVSiWeOePaos0oTAQIECBAg0EYCUiVAgAABAgQIECBAgAABAgTKLyBDAgQINJ2AAsumOyQGRIAAAQIECBAg0PoCMiBAgAABAgQIlEbg+JzJ6jlezNE5jRo1Ki299NLphBNO6GwzQ4AAAQIE2k9Axj0ViGeGeHaIZ4ia78QzRjxrxDNHzSqLBAgQIECAAAECBAgQIECgGQSMgQABAgQIECBAgAABAgTKLqDAsuxHuCf52YYAAQIECBAgQIAAAQIECBAov4AMCfRd4Lr81WVz3JCjMO2yyy5pgw02SC+//HKh3QIBAgQIECBAIATiGWHDDTdM8cwQyzURzxbxjBHPGjWrLBIgQIBAnwV8kQABAgQIECBAgAABAgQIECi/gAwJECBAgACBhgoosGwop84IECBAgACBRgnohwABAgQIECBAgACBphJ4Po9mtRxdXll52WWXpREjRqRLL700rzYRIECgdwK2JkCgvALxbDCeZ4R4pohni3jGKC+CzAgQIECAAAECBAgQqAj4Q4AAAQIECBAgQIAAAQIECJRfoJUzVGDZykfP2AkQIECAAAECBAgQIEBgMAXsiwABAgRS2iUjbJPj/Ryd0+jRo9N43k7VuZ0ZAgQIECBAoD0E4o2V8WwQzwg1GcczRDxLxDNFzSqLBJpGwEAIECBAgAABAgQIECBAgACB8gvIkAABAgQIECBAgECngALLTgozBAgQKJuAfAgQIECAAAECBAgQIECAwIAInJF7XSzHdTkK0wknnJC+9rWvpdtvv73QbmEgBfRNgAABAgSaRyCeAeJZIJ4J6owqnh3iGSKeJeqs1kSAAAECBAgQINC9gDUECBAgQIAAAQIECBAgQIBA+QVkSIDAUAkosBwqefslQIAAAQIECBAg0I4CciZAgAABAgTKIvDPnMjqOfbNUZgeeOCBtPzyy6e99947+R8BAgQIECDQPgJx749ngHgWSF3TjmeGeHaIZ4iua7UQIECAAAECBAgQIECAAAECrSdgxAQIECBAgAABAgQIECiJgALLkhxIaQyMgF4JECBAgAABAgQIECBAgACB8gvIsF8CB+dvr5Tj7zkK06GHHpoWWWSRdPXVVxfaLRAgQIAAAQLlEoh7fdzz495fJ7N4RohnhXhmqLNaEwECBAgQGDwBeyJAgAABAgQIECBAgAABAgTKLyBDAgQIECDQFwEFln1R8x0CBAgQIECAwNAJ2DMBAgQIECBfl4eVAAAQAElEQVRAgACBZhO4JQ9oRI6TcxSmUaNGpe9+97tpm222Sa+//nphnQUCBAgQGK+AlQSaXiDu7dtuu23lXh/3/DoDPim3LZYjnhXyh4kAAQIECBAgQIAAAQIEagQsEiBAgAABAgQIECBAgAABAk0gMMAFlk2QoSEQIECAAAECBAgQIECAAAECAyygewIECKRPssFOOTbK8UyOwnTGGWek4cOHp/gsrLBAgAABAgQItKRA3NPj3n766afXG388C2ycV+yc49McJgIESiMgEQIECBAgQIAAAQIECBAgQKD8AjIkQIAAAQIECLSfgALL9jvmMiZAgAABAgQIECBAgAABAgQIECAwUAKX5I6H5zguR2F67bXXKm+yjDdaPvzww4V1FggMiIBOCRAgQKDhAnEPX3vttSv39Li319lBPAPEs8DFddZpIkCAAAECBAgQINB4AT0SIECAAAECBAgQIECAAAEC5ReQIYEBFlBgOcDAuidAgAABAgQIECBAgEBPBGxDgAABAgRKJPCfnMtuOVbOcXeOwnT11VenhRdeOP3yl79M77//fmGdBQIECBAgQKA5BeKeHffuuIf/4Q9/qDfIuOfHvT+eAeJZoN422lJKEAgQIECAAAECBAgQIECAAIHyC8iQAAECBAgQIECAAIHWElBg2VrHy2gJNIuAcRAgQIAAAQIECBAgQIAAAQLlF+hvhjfnDpbJ8cscXabDDjsszTvvvOk3v/lNl3UaCBAgQIAAgeYRiHt13LPj3t3NqOJeH/f8uPd3s4lmAgQIECBAoIkFDI0AAQIECBAgQIAAAQIECBAov4AMCRAgQGA8Agosx4NjFQECBAgQIECAQCsJGCsBAgQIECBAgECTChyWx7VQjqtyFKaXXnop7bjjjmmZZZZJf/zjHwvrLBAgQIAAgfoCWgdLIO7NcY+Oe3Xcs+vsN+7tcY+Pe32d1ZoIECBAgAABAgQIECBAgEBfBXyPAAECBAgQIECAAAECBAgMnoACy8GzLu7JEgECBAgQIECAAAECBAgQIFB+ARkSIDBO4JE8s06OkTmezVGY7r777rTmmmumjTbaKI0aNaqwzgIBAgQIECAwuAL/+Mc/0oYbbli5N8c9us7e414e9/S4t8c9vs4mmggQINBmAtIlQIAAAQIECBAgQIAAAQIEyi8gQwIECBAgQKC0AgosS3toJUaAAAECBHov4BsECBAgQIAAAQIECBAYYIEzc//z5jggx6c5CtMll1ySFllkkbT77runN954o7DOAgECjRPQEwECBOoJxL335z//eVp00UXTpZdeWm+TuHfHPTzu5XFPr7eNNgIECBAgQIAAAQIEmkTAMAgQIECAAAECBAgQIECAAIHyC8iwMQITNaYbvRAgQIAAAQIECBAgQIAAgQER0CkBAgQIlE/gk5zS/jmiOOO3+bPLdPTRR6dhw4al/fffP7377rtd1msgQIAAAQIEGicQ99q458a995hjjumu47hnx717/7xB3Mvzh4lAQwV0RoAAAQIECBAgQIAAAQIECJRfQIYECBAgQIAAAQIEmlJAgWVTHhaDIkCgdQWMnAABAgQIECBAgAABAgQIEOihwDN5u61zrJjjxhyFKYo9DjjggEqh5aGHHpo++OCDwvqhXbB3AgQIECDQ+gJxb4177Jxzzpninhv33jpZxT16pdwe9+y4d+dZEwECBAgQIECgXQTkSYAAAQIECBAgQIAAAQIECJRfQIYECBBISYGls4AAAQIECBAgQIBA2QXkR4AAAQIECBBoboFb8/BWzbFFjidyFKY33ngj7b333pVCy3izZWGlBQIECBAgQOBzgV7MHXXUUZV7a9xjx44dW++bcU+Oe3Pco2+pt4E2AgQIECBAgAABAgQIECBAYAgE7JIAAQIECBAgQIAAAQIEGi6gwLLhpDrsr4DvEyBAgAABAgQIECBAgAABAuUXkCGBOgLn5rb5c+yZ49UchemVV15Ju+++e6UY5Pjjjy+ss0CAAAECBAj0TCDuocOGDUt77LFHintrnW/FPXiP3B735Lg351kTAQIECBDou4BvEiBAgAABAgQIECBAgAABAuUXkCEBAgQIEGh1AQWWrX4EjZ8AAQIECBAYDAH7IECAAAECBAgQIEBg8ASOzLsalmOfHF1eqfXCCy+kn/zkJ2neeedNUSTy8ccf581MBAgQaIiATgiUUiDulXHPjHtn3EPjXlon0TdzW9x74x58VJ43ESBAgAABAgQIECBAoKwC8iJAgAABAgQIECBAgAABAgTKL9CrDBVY9orLxgQIECBAgAABAgQIECBAoFkEjIMAAQKlFvhPzu6QHHPlODDHv3MUpqeffrpSaDnrrLOmAw44IL322muF9RYIECBAgEC7C8S9Me6Rca+Mwsq4d9YxiXts3GujsDLuvXEPrrOZJgIEhk7AngkQIECAAAECBAgQIECAAIHyC8iQAAECBAgQIEBgKAUUWA6lvn0TIECgnQTkSoAAAQIECBAgQIAAAQIEei/wdv7Kr3JE0cfh+fOjHIUpikf233//NNtss1UKLh9//PHCeguDLGB3BAgQIDDkAnEvjILKuDfGPTLulXUGFffUuLfGPTbutXHPrbOZJgIECBAgQIAAAQJ1BDQRIECAAAECBAgQIECAAAEC5ReQIYE2ElBg2UYHW6oECBAgQIAAAQIECBQFLBEgQIAAAQItIzAmj3SvHFEEckz+7DJ99NFH6fjjj09f+cpX0pZbbpnuueeeLttoIECAAAECZRaIe1/cA+NeGPfEuDd2k2/cS+OeGvfWuMd2s1l5mmVCgAABAgQIECBAgAABAgQIlF9AhgQIECBAgAABAgQIEOirgALLvsr5HoHBF7BHAgQIECBAgAABAgQIECBAoPwCMhy/wMt59c9zzJ7jkBxjc3SZzjnnnLT00kunddZZJ1133XVd1msgQIAAAQJlEoh7Xdzz4t4X98Bucot7Ztw7Z8vr414a99Q8ayJAgAABAgSGSMBuCRAgQIAAAQIECBAgQIAAgfILyJAAAQIEWkRAgWWLHCjDJECAAAECBAg0p4BRESBAgAABAgQIEBgSgZfyXvfJMa5I5Ok832W66qqr0uqrr54WX3zxdNJJJ6X333+/yzYaCBAgQKAnArZpNoG4p8W9Le5xca+Le143Y4x7ZBRUxj0z7p0KK7uB0kyAAAECBAgQIECAAAECBAgQIECAAAECBAgQIECAQHsKtFeBZXseY1kTIECAAAECBAgQIECAAIH2EpAtAQLtJBAVk8fkhOfNMTLHfTm6TPfdd1/aeeed0xe/+MX0k5/8JD300ENdttFAgAABAgRaQSDuYXEvi3ta3NviHtfNuO/P7dvkiHtk3Cvfz/MmAgQIlEtANgQIECBAgAABAgQIECBAgED5BWRIgAABAgQIEBgEAQWWg4BsFwQIECBAYHwC1hEgQIAAAQIECBAgQIBAQwTOzL0snmO9HH/J0WV655130vHHH58WW2yx9J3vfCddfvnlXbbRQGCgBPRLgACB/gjEPSvuXXEPi3tZ3NO66S/ugd/P676e44wcJgIECBAgQIAAAQIEBlHArggQIECAAAECBAgQIECAAIHyC8iwfAIKLMt3TGVEgAABAgQIECBAgACB/gr4PgECBAgQaGWBK/PgV8mxco6LctSd/vSnP6X1118/zT///Omwww5Lr7zySt3tNBIgQIAAgaESiHtT3KPiXhX3rLh3jWcsF+Z138wR98Ar8qeJQE8EbEOAAAECBAgQIECAAAECBAiUX0CGBAgQIECAAAECBAhMQECB5QSArCZAoBUEjJEAAQIECBAgQIAAAQIECBAov0CvM7w5f2OTHHPnODDHizm6TE888UT65S9/mWaZZZa0ySabpKuvvrrLNhoIECBAgMBgCsS9KO5JcW+Ke1Tcq7rZ/wu5Pe5xca/bNM/flMNEgAABAgQIEGhxAcMnQIAAAQIECBAgQIAAAQIEyi8gQwIECDSXgALL5joeRkOAAAECBAgQIFAWAXkQIECAAAECBAg0i8BzeSC/yjFnjs1ydFt8ctFFF6Xvfve7aZ555kl77713evjhh/PmJgIECBAgMB6BBq0aNWpU5d4T96C4F8U9aTxdx70s7mnD8jZxj4t7XZ41ESBAgAABAgQIECBAgAABAgMioFMCBAgQIECAAAECBAgQKLWAAstSH96eJ2dLAgQIECBAgAABAgQIECBAoPwCMiRAIJ2fDb6ZY+kcp+T4KEeX6dlnn02HHnpoWnjhhdM3v/nNdMYZZ6T33nuvy3YaCBAgQIBAfwTi3hL3mLjXLLLIIpV7T9yDuukz7llx74p7WNzL4p7WzaaaCRAgQKDdBeRPgAABAgQIECBAgAABAgQIlF9AhgQIECBAgEDjBBRYNs5STwQIECBAgEBjBfRGgAABAgQIECBAgACBgRK4J3e8Q44v5vh5jlE56k433XRT2mabbdIMM8xQ+fzLX/5SdzuNBAj0WcAXCbSdQNxLqu8tca8ZD8I/8rq4V8U9K+5dcQ/LTSYCBAgQIECAAAECBAi0lIDBEiBAgAABAgQIECBAgAABAuUXaNkMFVi27KEzcAIECBAgQIAAAQIECBAYfAF7JECAAIGSCYzN+RyTY5EcK+c4Pce/c3SZ3n///cqbLFdZZZU0fPjwtPfee6f77ruvy3YaCBAgQIBAPYG4Z8S9I+4hcS+JN1fGvaXetrkt7kWn5c+VciyaI+5Vcc/KsyYCBAZHwF4IECBAgAABAgQIECBAgACB8gvIkAABAgQIECBAgMBnAgosP3PwlwABAuUUkBUBAgQIECBAgAABAgQIECDQU4Gb84bb5pghx8gc3b6q8rHHHkuHHnpoWnzxxdOIESPSQQcdlB555JH8lSGa7JYAAQIEmlIg7g0HH3xw5V4R94y4d8Q9ZDyDvTGv2zpH3Iu2y5+35DARIECAAAECBAgQ+EzAXwIECBAgQIAAAQIECBAgQKD8AjIkQGBIBBRYDgm7nRIgQIAAAQIECBBoXwGZEyBAgAABAgSaXOA/eXxn5lglx0I5DsnxdI6604MPPpj222+/tNBCC6Vll102HX300enpp7vdvG4fGgkQIECgPAJxD4h7QdwT4t6w7777prhXjCfDuGkcnNfHPWfV/PnbHHEvyh+tPRk9AQIECBAgQIAAAQIECBAgUH4BGRIgQIAAAQIECBAgQKAMAgosy3AU5TCQAvomQIAAAQIECBAgQIAAAQIEyi8gQwLdCTySV+yTY94ca+W4MMcnOepOd911V9p9993TvPPOm1ZeeeV00kknpZdeeqnuthoJECBAoDwCca2Pa35c++MeEPeCuCeMJ8OP87q4p8S9Je4x++bluOfkDxMBAgQIECAwgAK6JkCAAAECBAgQIECAAAECBMovIEMCBAgQINBrgYl6/Q1fIECAAAECBAgQGGIBuydAgAABAgQIECBAYAgErsn73DTHtDm2pafexQAAEABJREFUyvGHHN1ON998c9p5553T7LPPnlZaaaXKmy0fffTRbre3ggABAl0FtDSzQFzTjz766Mo1Pq71cc2Pa/8Exhz3ji3zNnEviXtK3FvyookAAQIECBAgQIAAAQIE2ldA5gQIECBAgAABAgQIECBAgMBQCwx8geVQZ2j/BAgQIECAAAECBAgQIECAwMAL2AMBAgTaR+CdnOrZOdbO8cUcO+S4IUe30y233FJ5s+WCCy6YRowYkfbZZ580gTebdduXFQQIECAwdAJx7Y5reFzL45oeb6qMa/wERnR9Xh/3irhnxL3jnLz8bg4TAQIEWlPAqAkQIECAAAECBAgQIECAAIHyC8iQAAECBAgQINBmAgos2+yAS5cAAQIEPhPwlwABAgQIECBAgAABAgQINEDgtdzHKTlWyzFXjt1y3J6j2+nBBx9MhxxySFp22WXTl770pfTjH/84/fnPf+52eyv6J+DbBAgQ6K9AXKPjWh3X7Lh2xzU8ruUT6DfuBXFPGJa3+1aOU3LEPSN/mAgQIECAAAECBAgQaLSA/ggQIECAAAECBAgQIECAAIHyC8iQwEAKKLAcSF19EyBAgAABAgQIECBAoOcCtiRAgAABAgRaW+D5PPzjciyf4ys59spxT45up2eeeSadeOKJ6dvf/naafvrp0+abb57OP//89Morr3T7HSsIECBAYGAF4hoc1+K4Jse1Oa7Rca2Oa/YE9nx3Xh/X/rgHxL3guLz8Qg4TgVoBywQIECBAgAABAgQIECBAgED5BWRIgAABAgQIECBAgEALCSiwbKGDZagEmkvAaAgQIECAAAECBAgQIECAAIHyC8iwjwKP5+8dnmPpHPPm2CXHdTm6ncaOHZvOO++8tNlmm6VZZpklxVvSfvWrX6Xbb4+XoHX7NSsIECBAoAECca3db7/9KtfeuAbHtTiuyXFtnkD3cW2Pa3xc65fJ2x6eI+4B+cNEgAABAgQIEGglAWMlQIAAAQIECBAgQIAAAQIEyi8gQwIECBDoTkCBZXcy2gkQIECAAAECBFpPwIgJECBAgAABAgQINJ/A03lIJ+RYPceMObbMcWmO93J0O911113pwAMPTMsvv3yaccYZ0yabbJLOPPPM9Pzz8aLMbr9mBQECBNpDoJ9ZxrX0jDPOSBtvvHHlGhvX2oMOOijFtXcCXce1+5K8zRY5ZsgR1/a4xse1Pi+aCBAgQIAAAQIECBAgQIAAgYYJ6IgAAQIECBAgQIAAAQIECAySgALLQYKutxttBAgQIECAAAECBAgQIECAQPkFZEiAAIEqgTF5/pwcG+aYKsc6OU7L8VKObqcxY8akiy66KI0cOTLNNddc6etf/3rac88904033pg++eSTbr9nBQECBAh8JhDXyhtuuKFy7YxraFxLt9lmm3TxxRenuMZ+tlW3f+MaHdfquGbHtXujvOW5Od7IYSJAgAABAp0CZggQIECAAAECBAgQIECAAIHyC8iQAAECBAgQKKeAAstyHldZESBAgACBvgr4HgECBAgQIECAAAECBAgMjkBURl6Vd7VdjtlzrJjj0Bz35hjvdP/996cjjzwyrbrqqmnyySdPq622Wjr44IPTbbfdNt7vWUmgSsAsgdILxDUxro1xjRx3rYxrZ1xDe5B8XIsPydvFtTmu0XGtjmt2XLtzs4kAAQIECBAgQIAAAQItIWCQBAgQIECAAAECBAgQIECAQPkFZNgAAQWWDUDUBQECBAgQIECAAAECBAgMpIC+CRAgQIBAWwjcmrPcO8dSOaKYZ6v8eX6OV3J0O33wwQcp3sq27777phVWWCFNMcUUaY011kiHH354uuOOO7r9nhUECBAom0Bc8w477LDKNTCuhXFNjGtjXCPjWjmBfONaG9fcLfN2cQ2Oa/E+eT6uzfnDRIDA4AjYCwECBAgQIECAAAECBAgQIFB+ARkSIECAAAECBAgQaD4BBZbNd0yMiACBVhcwfgIECBAgQIAAAQIECBAgQKD8AgOb4Uu5+7NzbJZjlhzL5vhVjttzjHd677330rXXXpv22muv9I1vfCNNM800aa211kpHHXVUuueee8b7XSsJECDQSgJxTYtrW1zj4loX17xf/vKXlWtgXAt7kEtcU/fL28U1Nq61cc09Jy/HNTh/mAgQIECAAAECBAiklCAQIECAAAECBAgQIECAAAEC5ReQIQECbS+gwLLtTwEABAgQIECAAAEC7SAgRwIECBAgQIAAgZYWuCuP/sAcy+eYMccmOc7M8XSO8U5vv/12uuaaa9Iee+yRll566TTttNOm1VdfPe2///6VIqSxY8eO9/tWEiBAoBkE4loVxeNx7YprWFzL4poW17a4xsW1rgfjjGtmXDs3ztvGtTSuqQfl+bjG5o9yTLIgQIAAAQIECBAgQIAAAQIEyi8gQwIECBAgQIAAAQIECBBorIACy8Z66q0xAnohQIAAAQIECBAgQIAAAQIEyi8gQwIE+iYwJn/tohwjc8yb4ys5ts1xXo7ncox3euutt9J1112XDjjggLTGGmuk6aefPo0YMSLtsMMO6eyzz06PPfbYeL9vJQECBAZDIK5FcU2Ka1Nco+JaFdesuHbFNSyuZT0YR1wTz83bbZMjrpVxzYxr58V5Oa6l+cNEgAABAgQIDIKAXRAgQIAAAQIECBAgQIAAAQLlF5AhAQIECBBoaQEFli19+AyeAAECBAgQGDwBeyJAgAABAgQIECBAgEBTCjyeR3V6js1zzJ1joRw75Lgwx79yTHB68MEH0ymnnJK22mqrNHz48DTrrLOm733ve+mII45It956a3r//fcn2IcNCJRHQCaDLRDXmLjWxDUnrj2zzTZbimtRXJPi2hTXqB6O6cW83QU54hq4YP6Ma+IW+fOMHHGtzB8mAgQIECBAgAABAgQIECAQAoIAAQIECBAgQIAAAQIECBAov0DPM1Rg2XMrWxIgQIAAAQIECBAgQIAAgeYSMBoCBAgQINBV4JHcdEqOTXPMkWPRHDvluCTHyzkmOI0ePTr97ne/S7/4xS/SiiuumCaffPLKWy633nrrdOKJJ6Y777wz/ec//5lgPzYgQIBArUBcO+IaEteSuKaMGDGico2Ja01cc+La8/LLL9d+rbvl2DCubXGNWyRvNGeOH+SIa+Cj+dNEgACB8gjIhAABAgQIECBAgAABAgQIECi/gAwJECBAgAABAgSGTECB5ZDR2zEBAgTaT0DGBAgQIECAAAECBAgQIECAwKAL/CPv8eQcG+WYLcfwHFvliAKkB/Nnj6Z4g9xvf/vb9OMf/zgtt9xyabLJJktf+9rX0jbbbJNOPvnkdPfdd6cPP/yw0pc/BAgQCIG4Jtx1112Va0RcK+KaEdeOuIbEtSSuKXFtiW17GHHN+k3eNq5hC+TPuKbFtS2ucaPysokAAQIECBAgQIAAgUEUsCsCBAgQIECAAAECBAgQIECg/AIyJNAuAgos2+VIy5MAAQIECBAgQIAAgXoC2ggQIECAAAEC7SbwWE747Bw75BiRY7oca+Q4IMd1Od7K0aPpgQceSGeccUbaaaed0jLLLJMmnXTStPjii6dtt902nXTSSenWW29Nb7zxRo/6shEBAq0tMGbMmMpvPn77cQ2Ia0FcE5ZddtnKNSKuFXHN6EWWcS36c94+rk1xjYprVVyzdsxtcQ37Z/40EeiNgG0JECBAgAABAgQIECBAgACB8gvIkAABAgQIECBAgAABAn0SUGDZJzZfIjBUAvZLgAABAgQIECBAgAABAgQIlF9AhgQGVeDNvLdrc+yfY/Uc0+b4eo4f5TgnRxRk5o+eTffdd186/fTT084775xWXHHFNMMMM6R55pknrbXWWmmvvfZK559/fnrooYfSJ5980rMObUWAQFMJxG83fsPxW47fdPy255577jTjjDOm+M3Hbz+uAXEt6OXA41oT15y49sQ1KK5F38597J8jrlFxrcqzJgIECBAgQIBAmQTkQoAAAQIECBAgQIAAAQIECJRfQIYECBAg0AoCE7XCII2RAAECBAgQIECgiQUMjQABAgQIECBAgACBsgncnxP63xxb5hieY/ocq+bYI8fFOR7P0ePp2WefTddcc006/PDD02abbZYWW2yxNMkkk6QRI0ZUlo844ojK+ueee67HfdqQAIGBF4jfZPx24zcav90R+Tcbv934Dcdy/KZjfWzXy9HENeSi/J24psS1Ja4xw/NyXHPi2hPXoLxoIkCAAAECBAgQIECAAAECBAZdwA4JECBAgAABAgQIECBAgEAbCrRdgWUbHmMpEyBAgAABAgQIECBAgACBthOQMAECBAg0VGBs7u3GHEfl2DjHV3LMmGO1HL/IcUmOJ3P0eIq34D344IOVN1r+4he/qLzhMt6CN8UUU6SvfvWrab311kt77LFHOvXUU9NNN92Unn/++R73bUMCBHouEL+t+I2ddtppld9c/PbiNxi/xfhNxhsq4zcab6yM32z8dnvee2XLJ/LfuEbEtSKuGXHtiGvIJrk9rilxbYlrTF40ESBAgACB3gv4BgECBAgQIECAAAECBAgQIFB+ARkSIECAAAECBAZaQIHlQAvrnwABAgQITFjAFgQIECBAgAABAgQIECBAoNUExuQB35DjiBwb5fhyji/mWD3HXjnOz/FQjk9y9Hh677330t///vd05ZVXpqOOOiptv/326Zvf/Gaaa6650pRTTll5++X3v//9tOeee6YoCIvCsCgQ6/EOhnZDeycwJALxG4nfSvxm4rcTv6F4C2X8puK3Fb+x7bbbrvKbi99e/Abjt9jLwcZv/cH8nfjtRzFlXAvimjB/botrRFwr4poR147cZCJAgAABAgQIECBAgEBpBSRGgAABAgQIECBAgAABAgQIlF9AhiUTUGBZsgMqHQIECBAgQIAAAQIECDRGQC8ECBAgQIAAgV4LvJa/cV2Ow3NslmOxHJPkiM9YjvZr8vKzOXo9/fvf/04PPfRQuuKKK9KRRx6ZoiAsCsOiQCwKxaJgLArH4m17p59+err55pvTCy+80Ov9+AKBVhSIcz3O+Tj34zew/vrrVwqS47cRv5H4rcRvJn478RuK31L8pvqYa/yG47ccRZPx247fePzWR+T+Yjna41oQ14TcZCJAoLkFjI4AAQIECBAgQIAAAQIECBAov4AMCRAgQIAAAQIECBAYn4ACy/HpWEeAQOsIGCkBAgQIECBAgAABAgQIECBQfgEZtqJAvNXuoTzweKvdXvlzrRzz5Jgxx4o5ds7xmxy35+hzMVYUikXBWBSOHXHEEWnbbbdNK6+8cho2bFiaaqqp0ogRI1IUnEXhWRSg3XLLLem5555LH374Yd6tiUDzC8S5GudsnLtxDse5HOd0nNtxjse5Hud8nPvxG7j88ssrBcnx2+hHdvGb/L/8/fiNxm91pTwfv934DcdvOd5UGb/t+I3Hbz2vNhEgQIAAAQIECBBogIAuCBAgQGH21ogAABAASURBVIAAAQIECBAgQIAAgfILyJAAAQJNJKDAsokOhqEQIECAAAECBAiUS0A2BAgQIECAAAECBAh0KzAmr7k1x0k5dsyxfI4v/jeWzZ+b5zggRxRv3Z0/X8/Rp+ndd99NDz74YIqCsyg8iwK0lVZaKc0999xp0kknTTPPPHOlAHONNdZII0eOTPvss0866aST0pVXXpnuuusuhZh9UvelngqMK5yMcy3OuZNPPrlyDsa5GOdkFFDGORrnapyzce7GORzncpzTcW7HOd7T/dXZLn5b8RuL31r85jbP28RvcNzv8X/ycvxG47d6S56P327+MFULmCdAgAABAgQIECBAgAABAgTKLyBDAgQIECBAgAABAgQIECivgALL8h7b3mZmewIECBAgQIAAAQIECBAgQKD8AjIkQIBAswvEG/PuyoM8L8f+OTbLsUyOmXJEwVcUfkUBWBSCRUFYFIZFgVhe3bfp1VdfrRRgXnvttenMM89MhxxySNp5553Teuutl5ZddtnOQsxZZpmlSyFmFMNFUVwUx8XbBaNYrm+j8K2yCcS5EOdEnBtxjsS5EsW71YWTcU6NK5yMcy3OuZ122qlyDsa5GOdkFFDGOdpPn/iNxG8lfjPx24nfUPyW4jcVv634jcVvLX5z8duL32D8Fvu5W18nQIAAAQIEhlDArgkQIECAAAECBAgQIECAAIHyC8iQAAECBAgQaJCAAssGQeqGAAECBAgQGAgBfRIgQIAAAQIECBAgQIAAgU6BKPiKwq8oAItCsCgIi8KwKBCLQrEoGNsib31gjgty3JOjYW/be+WVV7oUYkYxXBTFRXFcvF0wiuWiaC7eOvid73yn842YUVwXRXY333xzuv/++9NTTz2VXn/99fTRRx/lIZpSan6DOFZxzOLYxTG8OR/LOKZxbMcVTsYxj2Mf50CcC3FOxLkR50icK1G8W104GedUAzOPcz3O+Tj3D8z9xm9hufw5c474jcRvJX4z8duJ31D8luI3lVebCBAgQIAAAQIECBAgQIDAYAjYBwECBAgQIECAAAECBAgQIFB+gdbMUIFlax43oyZAgAABAgQIECBAgACBoRKwXwIECBAgQKAZBaJQLArGzs2D+1WOH+RYOseMOaLALArNouAsCs+iAC0K0f6V132ao6FTFM3FWwf/9Kc/db4RM4rroshu5ZVXTl//+tfTfPPNl2aaaaY0ySSTpKmnnjrNOeecaeGFF07LLbdcWmONNdLGG2+cdthhh7TnnnumQw89NJ100knpvPPOS3/4wx/SrbfeWin0fPbZZ9PYsWPTp582PIWGejRDZ2EUVs8880zFLgzDMkzDNozDevvtt6/YxzGIYxHHJI5NHKM4VnHM4tjFMYxjGcc0ju24wsk45nHs4xwYoLzjnI1zN87hOJfjnI5ze+a8vzjX45yPcz9+A/FbuDO3v5rDRIAAAQJ9EfAdAgQIECBAgAABAgQIECBAoPwCMiRAgAABAgQIECCQBRRYZgQTAQIEyiwgNwIECBAgQIAAAQIECBAgQKD8AjIcr0AUmEWhWRScReFZFKBFIdoc+VtfyBGfS+bPtXPskOOAHKfmuDrH33K8lGPApnfeeSe9+OKL6eGHH0533nlnuvbaa9PFF1+cTjnllHTkkUemvffeO+28885p8803T2uvvXZaccUVU7wlcZ555knTTz99mmiiidK0006b5pprrvTVr341Lb/88mmttdZKP/jBD9KPfvSjtNtuu6U99tij0s/++++fohgw+j322GPTiSeeWNlPvFXx3HPPTRdddFG6/PLL01VXXZWiWPCGG25It9xyS7rjjjvSvffemx544IE0atSo9M9//jM9/fTT6YUXXkijR49OY8aMSW+//XZ6//3308cff1yJmI+2WBfbxLbxnfhu9PFA7iv6jL5jH7Gv2GfsO8YQY4kxxdjCIsYaY46xRw6RS9hEbpFj5Bo5R+5hEBZhEjZhFFZf+tKXKnZhGJZhGrbRT/R76qmnVuzjGMSxiGMSxyaOURrY/8U5FudanHNx7sU5uH3eZZyTcW7Okefjn+fEZ5y7cQ7HuXxubo9zO87xPGsiQIAAAQIECBAgQKDsAvIjQIAAAQIECBAgQIAAAQIEyi8gQwIEBl8g/oH84O/VHgkQIECAAAECBAgQaGcBuRMgQIAAAQIECBBoFoF4/WO8FfCveUB/yHFKjv1zRHHbd/PnEjlmzxH/X/qc+TOK3aLobYc8H0Vwp+XPKIq7L39GkVz+GPzprbfeSs8//3z6+9//nm6//fZ0zTXXpAsuuCD97//+bzruuOPSUUcdVXkT5gEHHJD22Wefypsxf/rTn6Yf//jHlTdljhw5Mm2xxRZpk002Seuvv35aZ5110ne+85202mqrpZVWWil94xvfSEsttVT62te+lhZZZJG0wAILpHnnnTcNGzYszTrrrGnGGWdM00wzTZp88snTxBNPXImYj7ZYF9vEtvGd+G70EX1Fn9F37CP2FfuMfccYYiwxphjbDjvsUBlrjDneNBk5RC7x5snILXKMXCPnyD0MwiJMwmbwj0jnHuOciHMjzpE4V+Kc2SGvjXMozqU4p+LcinMszrU45+Lci3MwCi3jnIxz81/5O3Gu5g8TgZYSMFgCBAgQIECAAAECBAgQIECg/AIyJECAAAECBAgQIECAQMsLxD+4b/kkJEBgYAX0ToAAAQIECBAgQIAAAQIECJRfQIYECBAYr0AUt72Yt4hityh6G1eIuV1ui6K4xfNnFMnF/+ceRXNRPLdObotiugPzZxTXxfduzfMP5ngmx9gc0W/+MLWAQByrOGZx7OIYxrGMYxrHNo5xHOs45nHs4xyIt6PGORHnRpwjca5E4WScO/G9OJfinIp+WyB9QyRAgAABAgQIlEVAHgQIECBAgAABAgQIECBAgED5BWRIgAABAgR6JxD/skfvvmFrAgQIECBAgACBoRcwAgIECBAgQIAAAQIECBBoRoEolouiuSieuyoPMIrpfpU/o7gu3lq4Yp4fkeNLOabPEf8f/bT5c64ci+b4nxxr5tg0x4459spxeI7/zXFBjmty3J7j7zmey/FWDlPPBMLq+bzpP3L8X44/5gjTsA3jsP5RbvtBjjgGcSzimMSxiWMUxyqOWRy7OIZxLOOYxrGNYxzHOo55HPs4Bz7J/fR/0gMBAgQIECBAgAABAgQIECBQfgEZEiBAgAABAgQIECBAgAABAkMqEP9CwIAPwA4IECBAgAABAgQIECBAgACB8gvIkAABAgQIEOiTQL3CvwtzT7/JUVv4t1ZuWz7HV3PMnaO68G+evLxYjhVyROHf5vlz5xy75dgjx9454g2Kh+TPI3Mcm+PEHFEYeGb+PDfHRTkuzxGFgn/KnzfkuCXHHTnuzfFAjlE5/pnj6Rwv5BidY0yOt3O8n+PjHFFc+J/8+U6ON3K8kiOKDuPtj4/n+YdzxFsgoxjxzjwfb4O8MX9emyPe7nhF/rw4x3k5fpvj1Bwx1hhzjD1yiFwip8gtcoxcI+fIPYofowgyiiGjKDL+WUhYRbFkFE1G8WQUUUYxZRRVRnFlWEexZRRdRvFlFGFGMWYUZcYxykMwESBAgAABAiEgCBAgQIAAAQIECBAgQIAAgfILyJAAAQIECBAg0E4C8S8VtFO+ciVAgAABAuMEfBIgQIAAAQIECBAgQIAAAQLlF2iHDD/NSY7N8WyOh3LcliOKFKM48aQ8f1yOo3IcmuOAHPvk2DPHT3P8OMcOOUbm2CLHJjnWz7FOju/kWC3HSjm+kWOpHF/LsUiOBXLMm2NYjllzzJhjmhyT55g4xxdyTJZj6hwz5Jglx5w5ouDxK/lz4RxRALlk/lwuRxRErpo/18gRBZLfz58b54iCya3z5/Y5Yqwx5hh75BC5RE6RW+QYuUbOkXsUbEYBZxR0hk0Y5S5MBAgQIECAAAECBAgQIFBSAWkRIECAAAECBAgQIECAAAEC5ReQIYEBE1BgOWC0OiZAgAABAgQIECBAgEBvBWxPgAABAgQIECBAgAABAgQIlF9AhgQIECBAgAABAgQIECBAgED5BWRIgAABAgQIECBAgECrCCiwbJUjZZwEmlHAmAgQIECAAAECBAgQIECAAIHyC8iQAAECBAgQIECAAAECBAgQKL+ADAkQIECAAAECBAgQIECAAIHyC8iQAAECBOoKKLCsy6KRAAECBAgQIECgVQWMmwABAgQIECBAgAABAgQIECi/gAwJECBAgAABAgQIECBAgACB8gvIkAABAgQIECBAgAABAgQIDIaAAsvBUO5+H9YQIECAAAECBAgQIECAAAEC5ReQIQECBAgQIECAAAECBAgQIFB+ARkSIECAAAECBAgQIECAAAEC5ReQIQECBAgQIFBCAQWWJTyoUiJAgAABAv0T8G0CBAgQIECAAAECBAgQIECg/AIyJECAAAECBAgQIECAAAECBMovIEMCBAgQIECAAAECBAgQIECg/AIy7K+AAsv+Cvo+AQIECBAgQIAAAQIECAy8gD0QIECAAAECBAgQIECAAAEC5ReQIQECBAgQIECAAAECBAgQIFB+ARkSIECAAAECBAgQaDIBBZZNdkAMhwCBcgjIggABAgQIECBAgAABAgQIECi/gAwJECBAgAABAgQIECBAgACB8gvIkAABAgQIECBAgAABAgQIECi/gAwJEGhvAQWW7X38ZU+AAAECBAgQINA+AjIlQIAAAQIECBAgQIAAAQIEyi8gQwIECBAgQIAAAQIECBAgQKD8AjIkQIAAAQIECBAgQIAAgQYKKLBsIKauGimgLwIECBAgQIAAAQIECBAgQKD8AjIkQIAAAQIECBAgQIAAAQIEyi8gQwIECBAgQIAAAQIECBAgQKD8AjIkQIAAAQKtK6DAsnWPnZETIECAAAECgy1gfwQIECBAgAABAgQIECBAgED5BWRIgAABAgQIECBAgAABAgQIlF9AhgQIECBAgAABAgQIECBAgED5BXqYoQLLHkLZjAABAgQIECBAgAABAgQINKOAMREgQIAAAQIECBAgQIAAAQLlF5AhAQIECBAgQIAAAQIECBAgUH4BGRIgQIAAAQIECAyNgALLoXG3VwIECLSrgLwJECBAgAABAgQIECBAgACB8gvIkAABAgQIECBAgAABAgQIECi/gAwJECBAgAABAgQIECBAgACB8gvIkEBbCCiwbIvDLEkCBAgQIECAAAECBLoXsIYAAQIECBAgQIAAAQIECBAov4AMCRAgQIAAAQIECBAgQIAAgfILyJAAAQIECBAgQIAAAQK9F1Bg2Xsz3yAwtAL2ToAAAQIECBAgQIAAAQIECJRfQIYECBAgQIAAAQIECBAgQIBA+QVkSIAAAQIECBAgQIAAAQIECJRfQIYECBAg0PQCCiyb/hAZIAECBAgQIECg+QWMkAABAgQIECBAgAABAgQIECi/gAwJECBAgAABAgQIECAAf8uiAAAQAElEQVRAgACB8gvIkAABAgQIECBAgAABAgQItJtAOxZYttsxli8BAgQIECBAgAABAgQIEGhHATkTIECAAAECBAgQIECAAAEC5ReQIQECBAgQIECAAAECBAgQIFB+ARkSIECAAAECBAZUQIHlgPLqnAABAgQI9FTAdgQIECBAgAABAgQIECBAgED5BWRIgAABAgQIECBAgAABAgQIlF9AhgQIECBAgAABAgQIECBAgED5BWRYJgEFlmU6mnIhQIAAAQIECBAgQIBAIwX0RYAAAQIECBAgQIAAAQIECJRfQIYECBAgQIAAAQIECBAgQIBA+QVkSIAAAQIECBAgQIBAtwIKLLulsYIAgVYTMF4CBAgQIECAAAECBAgQIECg/AIyJECAAAECBAgQIECAAAECBMovIEMCBAgQIECAAAECBAgQIECg/AIyJECAQLMIKLBsliNhHAQIECBAgAABAmUUkBMBAgQIECBAgAABAgQIECBQfgEZEiBAgAABAgQIECBAgAABAuUXkCEBAgQIECBAgAABAgQIlFRAgWVJD2zf0vItAgQIECBAgAABAgQIECBAoPwCMiRAgAABAgQIECBAgAABAgTKLyBDAgQIECBAgAABAgQIECBAoPwCMiRAgAABAgQaIaDAshGK+iBAgAABAgQGTkDPBAgQIECAAAECBAgQIECAQPkFZEiAAAECBAgQIECAAAECBAiUX0CGBAgQIECAAAECBAgQIECAQPkFWjBDBZYteNAMmQABAgQIECBAgAABAgSGVsDeCRAgQIAAAQIECBAgQIAAgfILyJAAAQIECBAgQIAAAQIECBAov4AMCRAgQIAAAQIECCiwdA4QIECg/AIyJECAAAECBAgQIECAAAECBMovIEMCBAgQIECAAAECBAgQIECg/AIyJECAAAECBAgQIECAAAECBMovIEMCBAZZQIHlIIPbHQECBAgQIECAAAECISAIECBAgAABAgQIECBAgACB8gvIkAABAgQIECBAgAABAgQIECi/gAwJECBAgAABAgQIECDQ2gIKLFv7+Bn9YAnYDwECBAgQIECAAAECBAgQIFB+ARkSIECAAAECBAgQIECAAAEC5ReQIQECBAgQIECAAAECBAgQIFB+ARkSIECAAIFeCCiw7AWWTQkQIECAAAECzSRgLAQIECBAgAABAgQIECBAgED5BWRIgAABAgQIECBAgAABAgQIlF9AhgQIECBAgAABAgQIECBAgMDQCQxWgeXQZWjPBAgQIECAAAECBAgQIECAwGAJ2A8BAgQIECBAgAABAgQIECBQfgEZEiBAgAABAgQIECBAgAABAuUXkCEBAgQIECBAoG0EFFi2zaGWKAECBAh0FdBCgAABAgQIECBAgAABAgQIlF9AhgQIECBAgAABAgQIECBAgED5BWRIgAABAgQIECBAgAABAgQIlF9AhgQGRkCB5cC46pUAAQIECBAgQIAAAQJ9E/AtAgQIECBAgAABAgQIECBAoPwCMiRAgAABAgQIECBAgAABAgTKLyBDAgQIECBAgAABAgRaQkCBZUscJoMk0LwCRkaAAAECBAgQIECAAAECBAiUX0CGBAgQIECAAAECBAgQIECAQPkFZEiAAAECBAgQIECAAAECBAiUX0CGBAgQINBVQIFlVxMtBAgQIECAAAECrS1g9AQIECBAgAABAgQIECBAgED5BWRIgAABAgQIECBAgAABAgQIlF9AhgQIECBAgAABAgQIECBAYMAFFFgOOPGEdmA9AQIECBAgQIAAAQIECBAgUH4BGRIgQIAAAQIECBAgQIAAAQLlF5AhAQIECBAgQIAAAQIECBAgUH4BGRIgQIAAAQJlE1BgWbYjKh8CBAgQINAIAX0QIECAAAECBAgQIECAAAEC5ReQIQECBAgQIECAAAECBAgQIFB+ARkSIECAAAECBAgQIECAAAEC5ReQYb8EFFj2i8+XCRAgQIAAAQIECBAgQGCwBOyHAAECBAgQIECAAAECBAgQKL+ADAkQIECAAAECBAgQIECAAIHyC8iQAAECBAgQIECAQDMJKLBspqNhLAQIlElALgQIECBAgAABAgQIECBAgED5BWRIgAABAgQIECBAgAABAgQIlF9AhgQIECBAgAABAgQIECBAgED5BWRIgEAbCyiwbOODL3UCBAgQIECAAIF2E5AvAQIECBAgQIAAAQIECBAgUH4BGRIgQIAAAQIECBAgQIAAAQLlF5AhAQIECBAgQIAAAQIECDRKQIFloyT103gBPRIgQIAAAQIECBAgQIAAAQLlF5AhAQIECBAgQIAAAQIECBAgUH4BGRIgQIAAAQIECBAgQIAAAQLlF5AhAQIECBBoUQEFli164AybAAECBAgQGBoBeyVAgAABAgQIECBAgAABAgTKLyBDAgQIECBAgAABAgQIECBAoPwCMiRAgAABAgQIECBAgAABAgTKL9CTDBVY9kTJNgQIECBAgAABAgQIECBAoHkFjIwAAQIECBAgQIAAAQIECBAov4AMCRAgQIAAAQIECBAgQIAAgfILyJAAAQIECBAgQGAIBBRYDgG6XRIgQKC9BWRPgAABAgQIECBAgAABAgQIlF9AhgQIECBAgAABAgQIECBAgED5BWRIgAABAgQIECBAgAABAgQIlF9AhgTKL6DAsvzHWIYECBAgQIAAAQIECExIwHoCBAgQIECAAAECBAgQIECg/AIyJECAAAECBAgQIECAAAECBMovIEMCBAgQIECAAAECBAj0UkCBZS/BbE6gGQSMgQABAgQIECBAgAABAgQIECi/gAwJECBAgAABAgQIECBAgACB8gvIkAABAgQIECBAgAABAgQIECi/gAwJECBAoLkFFFg29/ExOgIECBAgQIBAqwgYJwECBAgQIECAAAECBAgQIFB+ARkSIECAAAECBAgQIECAAAEC5ReQIQECBAgQIECAAAECBAgQaCuBNi2wbKtjLFkCBAgQIECAAAECBAgQINCmAtImQIAAAQIECBAgQIAAAQIEyi8gQwIECBAgQIAAAQIECBAgQKD8AjIkQIAAAQIECAycgALLgbPVMwECBAgQ6J2ArQkQIECAAAECBAgQIECAAIHyC8iQAAECBAgQIECAAAECBAgQKL+ADAkQIECAAAECBAgQIECAAIHyC8iwNAIKLEtzKCVCgAABAgQIECBAgACBxgvokQABAgQIECBAgAABAgQIECi/gAwJECBAgAABAgQIECBAgACB8gvIkAABAgQIECBAgACB+gIKLOu7aCVAoDUFjJoAAQIECBAgQIAAAQIECBAov4AMCRAgQIAAAQIECBAgQIAAgfILyJAAAQIECBAgQIAAAQIECBAov4AMCRAg0BQCCiyb4jAYBAECBAgQIECAQHkFZEaAAAECBAgQIECAAAECBAiUX0CGBAgQIECAAAECBAgQIECAQPkFZEiAAAECBAgQIECAAAECZRRQYFnGo9qfnHyXAAECBAgQIECAAAECBAgQKL+ADAkQIECAAAECBAgQIECAAIHyC8iQAAECBAgQIECAAAECBAgQKL+ADAkQIECAAIF+Cyiw7DehDggQIECAAIGBFtA/AQIECBAgQIAAAQIECBAgUH4BGRIgQIAAAQIECBAgQIAAAQLlF5AhAQIECBAgQIAAAQIECBAgUH6BVstQgWWrHTHjJUCAAAECBAgQIECAAIFmEDAGAgQIECBAgAABAgQIECBAoPwCMiRAgAABAgQIECBAgAABAgTKLyBDAgQIECBAgACBNhdQYNnmJ4D0CRBoFwF5EiBAgAABAgQIECBAgAABAuUXkCEBAgQIECBAgAABAgQIECBQfgEZEiBAgAABAgQIECBAgAABAuUXkCEBAoMpoMByMLXtiwABAgQIECBAgACBzwXMESBAgAABAgQIECBAgAABAuUXkCEBAgQIECBAgAABAgQIECBQfgEZEiBAgAABAgQIECBAoIUFFFi28MEz9MEVsDcCBAgQIECAAAECBAgQIECg/AIyJECAAAECBAgQIECAAAECBMovIEMCBAgQIECAAAECBAgQIECg/AIyJECAAAECPRVQYNlTKdsRIECAAAECBJpPwIgIECBAgAABAgQIECBAgACB8gvIkAABAgQIECBAgAABAgQIECi/gAwJECBAgAABAgQIECBAgACBIRIYxALLIcrQbgkQIECAAAECBAgQIECAAIFBFLArAgQIECBAgAABAgQIECBAoPwCMiRAgAABAgQIECBAgAABAgTKLyBDAgQIECBAgEB7CCiwbI/jLEsCBAgQ6E5AOwECBAgQIECAAAECBAgQIFB+ARkSIECAAAECBAgQIECAAAEC5ReQIQECBAgQIECAAAECBAgQIFB+ARkSGAABBZYDgKpLAgQIECBAgAABAgQI9EfAdwkQIECAAAECBAgQIECAAIHyC8iQAAECBAgQIECAAAECBAgQKL+ADAkQIECAAAECBAgQaH4BBZbNf4yMkECzCxgfAQIECBAgQIAAAQIECBAgUH4BGRIgQIAAAQIECBAgQIAAgf+ffTvLkhvHEiDqvf9Fq6VUaY7BB5AEDLdOSxnycIKwC3z2I0CAAAECBAgQIECAAAECBAj0BRQSIECAAIHtBAxYbnfkggkQIECAAIHbjQEBAgQIECBAgAABAgQIECDQF1BIgAABAgQIECBAgAABAgQI9AUUEiBAgAABAgQIECBAgAABAn2BYwsNWB7ra3UCBAgQIECAAAECBAgQIHCfgG8RIECAAAECBAgQIECAAAECfQGFBAgQIECAAAECBAgQIECAQF9AIQECBAgQIECAwFICBiyXOi6bJUCAwDwCdkKAAAECBAgQIECAAAECBAj0BRQSIECAAAECBAgQIECAAAECfQGFBAgQIECAAAECBAgQIECAQF9AIQEC7wsYsHzfxm8IECBAgAABAgQIEFhLwG4JECBAgAABAgQIECBAgACBvoBCAgQIECBAgAABAgQIECBAoC+gkAABAgQIECBAgAABAqcJGLA8jdqLCPwt4N8ECBAgQIAAAQIECBAgQIBAX0AhAQIECBAgQIAAAQIECBAg0BdQSIAAAQIECBAgQIAAAQIECPQFFBIgQIBAVcCAZfVkdREgQIAAAQIEnhHwDAECBAgQIECAAAECBAgQINAXUEiAAAECBAgQIECAAAECBAj0BRQSIECAAAECBAgQIECAAAECdwksPWB5V6EvESBAgAABAgQIECBAgAABAksL2DwBAgQIECBAgAABAgQIECDQF1BIgAABAgQIECBAgAABAgQI9AUUEiBAgAABAgRmFDBgOeOp2BMBAgQIrCxg7wQIECBAgAABAgQIECBAgEBfQCEBAgQIECBAgAABAgQIECDQF1BIgAABAgQIECBAgAABAgQI9AUUErgZsHQJCBAgQIAAAQIECBAgkBcQSIAAAQIECBAgQIAAAQIECPQFFBIgQIAAAQIEZgzJIgAAEABJREFUCBAgQIAAAQJ9AYUECBAgQIAAAQIECIwWMGA5WtR6BAi8LmAFAgQIECBAgAABAgQIECBAoC+gkAABAgQIECBAgAABAgQIEOgLKCRAgAABAgQIECBAgAABAgT6AgoJECCwuIABy8UP0PYJECBAgAABAgTOEfAWAgQIECBAgAABAgQIECBAoC+gkAABAgQIECBAgAABAgQIEOgLKCRAgAABAgQIECBAgAABAr8LGLD8XaPzsxICBAgQIECAAAECBAgQIECgL6CQAAECBAgQIECAAAECBAgQ6AsoJECAAAECBAgQIECAAAECBPoCCgkQIECAAIELBQxYXojv1QQIECBAYC8BtQQIECBAgAABAgQIECBAgEBfQCEBAgQIECBAgAABAgQIECDQF1BIgAABAgQIECBAgAABAgQI9AX2KTRguc9ZKyVAgAABAgQIECBAgACBvwX8mwABAgQIECBAgAABAgQIEOgLKCRAgAABAgQIECBAgAABAgT6AgoJECBAgAABAgQIPClgwPJJOI8RIEDgCgHvJECAAAECBAgQIECAAAECBPoCCgkQIECAAAECBAgQIECAAIG+gEICBAgQIECAAAECBAgQIECgL6CQAIE1BAxYrnFOdkmAAAECBAgQIEBgVgH7IkCAAAECBAgQIECAAAECBPoCCgkQIECAAAECBAgQIECAAIG+gEICBAgQIECAAAECBAhsKWDAcstj3zlaOwECBAgQIECAAAECBAgQINAXUEiAAAECBAgQIECAAAECBAj0BRQSIECAAAECBAgQIECAAAECfQGFBAgQIEDgeAEDlscbewMBAgQIECBA4GMBvyVAgAABAgQIECBAgAABAgT6AgoJECBAgAABAgQIECBAgACBvoBCAgQIECBAgAABAgQIECBAYDmBhwcslyu0YQIECBAgQIAAAQIECBAgQOBhAQ8QIECAAAECBAgQIECAAAECfQGFBAgQIECAAAECBAgQIECAQF9AIQECBAgQIECAwMcCBiw/9vFbAgQIEFhDwC4JECBAgAABAgQIECBAgACBvoBCAgQIECBAgAABAgQIECBAoC+gkAABAgQIECBAgAABAgQIEOgLKCQwlYABy6mOw2YIECBAgAABAgQIEOgIKCFAgAABAgQIECBAgAABAgT6AgoJECBAgAABAgQIECBAgACBvoBCAgQIECBAgAABAgTKAgYsy6erjcAjAr5LgAABAgQIECBAgAABAgQI9AUUEiBAgAABAgQIECBAgAABAn0BhQQIECBAgAABAgQIECBAgEBfQCEBAgQIDBMwYDmM0kIECBAgQIAAAQKjBaxHgAABAgQIECBAgAABAgQI9AUUEiBAgAABAgQIECBAgAABAn0BhQQIECBAgAABAgQIECBAYFYBA5bjTsZKBAgQIECAAAECBAgQIECAQF9AIQECBAgQIECAAAECBAgQINAXUEiAAAECBAgQIECAAAECBAj0BRQSIECAAAECBP4TMGD5H4O/CBAgQIBAVUAXAQIECBAgQIAAAQIECBAg0BdQSIAAAQIECBAgQIAAAQIECPQFFBIgQIAAAQIECBAgQIAAAQJ9AYVXCBiwvELdOwkQIECAAAECBAgQILCzgHYCBAgQIECAAAECBAgQIECgL6CQAAECBAgQIECAAAECBAgQ6AsoJECAAAECBAgQIBAQMGAZOEQJBAgcK2B1AgQIECBAgAABAgQIECBAoC+gkAABAgQIECBAgAABAgQIEOgLKCRAgAABAgQIECBAgAABAgT6AgoJECDwqIABy0fFfJ8AAQIECBAgQIDA9QJ2QIAAAQIECBAgQIAAAQIECPQFFBIgQIAAAQIECBAgQIAAAQJ9AYUECBAgQIAAAQIECBAgcLGAAcuLD2CP16skQIAAAQIECBAgQIAAAQIE+gIKCRAgQIAAAQIECBAgQIAAgb6AQgIECBAgQIAAAQIECBAgQKAvoJAAAQIECOwlYMByr/NWS4AAAQIECPwQ8F8CBAgQIECAAAECBAgQIECgL6CQAAECBAgQIECAAAECBAgQ6AsoJECAAAECBAgQIECAAAECBPoCBxYasDwQ19IECBAgQIAAAQIECBAgQOARAd8lQIAAAQIECBAgQIAAAQIE+gIKCRAgQIAAAQIECBAgQIAAgb6AQgIECBAgQIAAgXUEDFiuc1Z2SoAAgdkE7IcAAQIECBAgQIAAAQIECBDoCygkQIAAAQIECBAgQIAAAQIE+gIKCRAgQIAAAQIECBAgQIAAgb6AQgIE3hEwYPkOjI8JECBAgAABAgQIEFhRwJ4JECBAgAABAgQIECBAgACBvoBCAgQIECBAgAABAgQIECBAoC+gkAABAgQIECBAgAABAucIGLA8x9lbCLwt4FMCBAgQIECAAAECBAgQIECgL6CQAAECBAgQIECAAAECBAgQ6AsoJECAAAECBAgQIECAAAECBPoCCgkQIEAgKWDAMnmsoggQIECAAAECzwt4kgABAgQIECBAgAABAgQIEOgLKCRAgAABAgQIECBAgAABAgT6AgoJECBAgAABAgQIECBAgACBzwVWH7D8vNA3CBAgQIAAAQIECBAgQIAAgdUF7J8AAQIECBAgQIAAAQIECBDoCygkQIAAAQIECBAgQIAAAQIE+gIKCRAgQIAAAQLTCRiwnO5IbIgAAQIE1hdQQIAAAQIECBAgQIAAAQIECPQFFBIgQIAAAQIECBAgQIAAAQJ9AYUECBAgQIAAAQIECBAgQIBAX0Dh7gIGLHe/AfoJECBAgAABAgQIENhDQCUBAgQIECBAgAABAgQIECDQF1BIgAABAgQIECBAgAABAgQI9AUUEiBAgAABAgQIECAwVMCA5VBOixEgMErAOgQIECBAgAABAgQIECBAgEBfQCEBAgQIECBAgAABAgQIECDQF1BIgAABAgQIECBAgAABAgQI9AUUEiBAYGUBA5Yrn569EyBAgAABAgQInCngXQQIECBAgAABAgQIECBAgEBfQCEBAgQIECBAgAABAgQIECDQF1BIgAABAgQIECBAgAABAgR+Chiw/ElR+0EPAQIECBAgQIAAAQIECBAg0BdQSIAAAQIECBAgQIAAAQIECPQFFBIgQIAAAQIECBAgQIAAAQJ9AYUECBAgQIDAVQIGLK+S914CBAgQILCjgGYCBAgQIECAAAECBAgQIECgL6CQAAECBAgQIECAAAECBAgQ6AsoJECAAAECBAgQIECAAAECBPoCmxQasNzkoGUSIECAAAECBAgQIECAwNsCPiVAgAABAgQIECBAgAABAgT6AgoJECBAgAABAgQIECBAgACBvoBCAgQIECBAgAABAs8IGLB8Rs0zBAgQuE7AmwkQIECAAAECBAgQIECAAIG+gEICBAgQIECAAAECBAgQIECgL6CQAAECBAgQIECAAAECBAgQ6AsoJEBgAQEDlgscki0SIECAAAECBAgQmFvA7ggQIECAAAECBAgQIECAAIG+gEICBAgQIECAAAECBAgQIECgL6CQAAECBAgQIECAAAEC+wkYsNzvzBUTIECAAAECBAgQIECAAAECBPoCCgkQIECAAAECBAgQIECAAIG+gEICBAgQIECAAAECBAgQIECgL6CQAAECBAgcLGDA8mBgyxMgQIAAAQIE7hHwHQIECBAgQIAAAQIECBAgQKAvoJAAAQIECBAgQIAAAQIECBDoCygkQIAAAQIECBAgQIAAAQIE1hJ4ZsByrUK7JUCAAAECBAgQIECAAAECBJ4R8AwBAgQIECBAgAABAgQIECDQF1BIgAABAgQIECBAgAABAgQI9AUUEiBAgAABAgQIfCBgwPIDHL8iQIAAgZUE7JUAAQIECBAgQIAAAQIECBDoCygkQIAAAQIECBAgQIAAAQIE+gIKCRAgQIAAAQIECBAgQIAAgb6AQgLzCBiwnOcs7IQAAQIECBAgQIAAgZqAHgIECBAgQIAAAQIECBAgQKAvoJAAAQIECBAgQIAAAQIECBDoCygkQIAAAQIECBAgQCArYMAye7TCCDwu4AkCBAgQIECAAAECBAgQIECgL6CQAAECBAgQIECAAAECBAgQ6AsoJECAAAECBAgQIECAAAECBPoCCgkQIEBgjIAByzGOViFAgAABAgQIEDhGwKoECBAgQIAAAQIECBAgQIBAX0AhAQIECBAgQIAAAQIECBAg0BdQSIAAAQIECBAgQIAAAQIEphQwYDn0WCxGgAABAgQIECBAgAABAgQI9AUUEiBAgAABAgQIECBAgAABAn0BhQQIECBAgAABAgQIECBAgEBfQCEBAgQIECBA4HYzYOkWECBAgACBuoA+AgQIECBAgAABAgQIECBAoC+gkAABAgQIECBAgAABAgQIEOgLKCRAgAABAgQIECBAgAABAgT6AgpPFzBgeTq5FxIgQIAAAQIECBAgQIAAAQIECBAgQIAAAQIECBAgQKAvoJAAAQIECBAgQIAAAQIECBDoCygkQIAAAQIECBAgsLqAAcvVT9D+CRA4Q8A7CBAgQIDATAJfvm7Gn9uNAQN3wB1wB9wBd8AdGH0HrOdOuQPugDvgDrgD7oA74A64A+6AO+AOuAP9O+CMnbE74A64A+6AO+AOuAPugDvgDrgD7oA70L8DztgZuwPX34HbSv8zYLnSadkrAQIECBAgQIAAgZ8CfiBAgAABAgQIECBAgAABAgT6AgoJECBAgAABAgQIECBAgACBvoBCAgQIECBAgAABAgQIELhSwIDllfo7vVsrAQIECBAgQIAAAQIECBAg0BdQSIAAAQIECBAgQIAAAQIECPQFFBIgQIAAAQIECBAgQIAAAQJ9AYUECBAgQGAjAQOWGx22VAIECBAgQOBPAf8iQIAAAQIECBAgQIAAAQIE+gIKCRAgQIAAAQIECBAgQIAAgb6AQgIECBAgQIAAAQIECBAgQKAvcFShAcujZK1LgAABAgQIECBAYIzA/31dxp/bjQGDXe6ATnfdHXAH3AF3wB1wB9wBd8AdcAfcAXfAHejfAWfsjN0Bd8AdcAfcAXfAHXAH3AF3wB1wB9yB/h1wxs7YHXAH3AF3wB1wB9yBX3fgNvP/DFjOfDr2RoAAgekFbJAAAQIECBAgQIAAAQIECBDoCygkQIAAAQIECBAgQIAAAQIE+gIKCRAgQIAAAQIECBAgQIAAgb6AQgIE3hIwYPmWis8IECBAgAABAgQIEFhXwM4JECBAgAABAgQIECBAgACBvoBCAgQIECBAgAABAgQIECBAoC+gkAABAgQIECBAgAABAicIGLA8AdkrCHwk4HcECBAgQIAAAQIECBAgQIBAX0AhAQIECBAgQIAAAQIECBAg0BdQSIAAAQIECBAgQIAAAQIECPQFFBIgQIBAT8CAZe9MFREgQIAAAQIEXhXwPAECBAgQIECAAAECBAgQINAXUEiAAAECBAgQIECAAAECBAj0BRQSIECAAAECBFhLR9cAABAASURBVAgQIECAAAECnwgEBiw/KfRrAgQIECBAgAABAgQIECBAICAggQABAgQIECBAgAABAgQIEOgLKCRAgAABAgQIECBAgAABAgT6AgoJECBAgAABAnMJGLCc6zzshgABAgQqAjoIECBAgAABAgQIECBAgACBvoBCAgQIECBAgAABAgQIECBAoC+gkAABAgQIECBAgAABAgQIEOgLKNxawIDl1scvngABAgQIECBAgACBnQS0EiBAgAABAgQIECBAgAABAn0BhQQIECBAgAABAgQIECBAgEBfQCEBAgQIECBAgAABAuMEDFiOs7QSAQJjBaxGgAABAgQIECBAgAABAgQI9AUUEiBAgAABAgQIECBAgAABAn0BhQQIECBAgAABAgQIECBAgEBfQCEBAgSWFTBguezR2TgBAgQIECBAgMD5At5IgAABAgQIECBAgAABAgQI9AUUEiBAgAABAgQIECBAgAABAn0BhQQIECBAgAABAgQIECBA4LuAAcvvDs2/VREgQIAAAQIECBAgQIAAAQJ9AYUECBAgQIAAAQIECBAgQIBAX0AhAQIECBAgQIAAAQIECBAg0BdQSIAAAQIECFwiYMDyEnYvJUCAAAEC+wooJ0CAAAECBAgQIECAAAECBPoCCgkQIECAAAECBAgQIECAAIG+gEICBAgQIECAAAECBAgQIECgL7BDoQHLHU5ZIwECBAgQIECAAAECBAh8JOB3BAgQIECAAAECBAgQIECAQF9AIQECBAgQIECAAAECBAgQINAXUEiAAAECBAgQIEDgYQEDlg+TeYAAAQJXC3g/AQIECBAgQIAAAQIECBAg0BdQSIAAAQIECBAgQIAAAQIECPQFFBIgQIAAAQIECBAgQIAAAQJ9AYUECMwuYMBy9hOyPwIECBAgQIAAAQIrCNgjAQIECBAgQIAAAQIECBAg0BdQSIAAAQIECBAgQIAAAQIECPQFFBIgQIAAAQIECBAgQGAzAQOWmx243O8C/iZAgAABAgQIECBAgAABAgT6AgoJECBAgAABAgQIECBAgACBvoBCAgQIECBAgAABAgQIECBAoC+gkAABAgQIHClgwPJIXWsTIECAAAECBO4X8E0CBAgQIECAAAECBAgQIECgL6CQAAECBAgQIECAAAECBAgQ6AsoJECAAAECBAgQIECAAAECBBYSeHLAcqFCWyVAgAABAgQIECBAgAABAgSeFPAYAQIECBAgQIAAAQIECBAg0BdQSIAAAQIECBAgQIAAAQIECPQFFBIgQIAAAQIECLwnYMDyPRmfEyBAgMB6AnZMgAABAgQIECBAgAABAgQI9AUUEiBAgAABAgQIECBAgAABAn0BhQQIECBAgAABAgQIECBAgEBfQCGBSQQMWE5yELZBgAABAgQIECBAgEBTQBUBAgQIECBAgAABAgQIECDQF1BIgAABAgQIECBAgAABAgQI9AUUEiBAgAABAgQIECDQFDBg2TxXVQSeFfAcAQIECBAgQIAAAQIECBAg0BdQSIAAAQIECBAgQIAAAQIECPQFFBIgQIAAAQIECBAgQIAAAQJ9AYUECBAgMEDAgOUAREsQIECAAAECBAgcKWBtAgQIECBAgAABAgQIECBAoC+gkAABAgQIECBAgAABAgQIEOgLKCRAgAABAgQIECBAgAABAvMJGLAcfSbWI0CAAAECBAgQIECAAAECBPoCCgkQIECAAAECBAgQIECAAIG+gEICBAgQIECAAAECBAgQIECgL6CQAAECBAgQ2F7AgOX2VwAAAQIECOwgoJEAAQIECBAgQIAAAQIECBDoCygkQIAAAQIECBAgQIAAAQIE+gIKCRAgQIAAAQIECBAgQIAAgb6AwnMFDFie6+1tBAgQIECAAAECBAgQIPBdwN8ECBAgQIAAAQIECBAgQIBAX0AhAQIECBAgQIAAAQIECBAg0BdQSIAAAQIECBAgQGBpAQOWSx+fzRMgcJ6ANxEgQIAAAQIECBAgQIAAAQJ9AYUECBAgQIAAAQIECBAgQIBAX0AhAQIECBAgQIAAAQIECBAg0BdQSIAAgfsFDFjeb+WbBAgQIECAAAECBOYSsBsCBAgQIECAAAECBAgQIECgL6CQAAECBAgQIECAAAECBAgQ6AsoJECAAAECBAgQIECAAIHLBAxYXka/34sVEyBAgAABAgQIECBAgAABAn0BhQQIECBAgAABAgQIECBAgEBfQCEBAgQIECBAgAABAgQIECDQF1BIgAABAgR2ETBguctJ6yRAgAABAgTeEvAZAQIECBAgQIAAAQIECBAg0BdQSIAAAQIECBAgQIAAAQIECPQFFBIgQIAAAQIECBAgQIAAAQJ9gUMKDVgewmpRAgQIECBAgAABAgQIECDwrIDnCBAgQIAAAQIECBAgQIAAgb6AQgIECBAgQIAAAQIECBAgQKAvoJAAAQIECBAgQGAFAQOWK5ySPRIgQGBmAXsjQIAAAQIECBAgQIAAAQIE+gIKCRAgQIAAAQIECBAgQIAAgb6AQgIECBAgQIAAAQIECBAgQKAvoJAAgX8EDFj+Q+IDAgQIECBAgAABAgRWF7B/AgQIECBAgAABAgQIECBAoC+gkAABAgQIECBAgAABAgQIEOgLKCRAgAABAgQIECBAgMDRAgYsjxa2PoHPBXyDAAECBAgQIECAAAECBAgQ6AsoJECAAAECBAgQIECAAAECBPoCCgkQIECAAAECBAgQIECAAIG+gEICBAgQiAkYsIwdqBwCBAgQIECAwBgBqxAgQIAAAQIECBAgQIAAAQJ9AYUECBAgQIAAAQIECBAgQIBAX0AhAQIECBAgQIAAAQIECBAg8JFAY8Dyo0K/I0CAAAECBAgQIECAAAECBBoCKggQIECAAAECBAgQIECAAIG+gEICBAgQIECAAAECBAgQIECgL6CQAAECBAgQIDCRgAHLiQ7DVggQIECgJaCGAAECBAgQIECAAAECBAgQ6AsoJECAAAECBAgQIECAAAECBPoCCgkQIECAAAECBAgQIECAAIG+gMJ9BQxY7nv2ygkQIECAAAECBAgQ2E9AMQECBAgQIECAAAECBAgQINAXUEiAAAECBAgQIECAAAECBAj0BRQSIECAAAECBAgQIDBIwIDlIEjLECBwhIA1CRAgQIAAAQIECBAgQIAAgb6AQgIECBAgQIAAAQIECBAgQKAvoJAAAQIECBAgQIAAAQIECBDoCygkQIDAmgIGLNc8N7smQIAAAQIECBC4SsB7CRAgQIAAAQIECBAgQIAAgb6AQgIECBAgQIAAAQIECBAgQKAvoJAAAQIECBAgQIAAAQIECHwVMGD5FaH8f9oIECBAgAABAgQIECBAgACBvoBCAgQIECBAgAABAgQIECBAoC+gkAABAgQIECBAgAABAgQIEOgLKCRAgAABAgTOFzBgeb65NxIgQIAAgd0F9BMgQIAAAQIECBAgQIAAAQJ9AYUECBAgQIAAAQIECBAgQIBAX0AhAQIECBAgQIAAAQIECBAg0BfIFxqwzB+xQAIECBAgQIAAAQIECBD4XMA3CBAgQIAAAQIECBAgQIAAgb6AQgIECBAgQIAAAQIECBAgQKAvoJAAAQIECBAgQIDAYwIGLB/z8m0CBAjMIWAXBAgQIECAAAECBAgQIECAQF9AIQECBAgQIECAAAECBAgQINAXUEiAAAECBAgQIECAAAECBAj0BRQSIDC1gAHLqY/H5ggQIECAAAECBAisI2CnBAgQIECAAAECBAgQIECAQF9AIQECBAgQIECAAAECBAgQINAXUEiAAAECBAgQIECAAIGdBAxY7nTaWn8X8DMBAgQIECBAgAABAgQIECDQF1BIgAABAgQIECBAgAABAgQI9AUUEiBAgAABAgQIECBAgAABAn0BhQQIECBA4DABA5aH0VqYAAECBAgQIPCogO8TIECAAAECBAgQIECAAAECfQGFBAgQIECAAAECBAgQIECAQF9AIQECBAgQIECAAAECBAgQILCKwPMDlqsU2icBAgQIECBAgAABAgQIECDwvIAnCRAgQIAAAQIECBAgQIAAgb6AQgIECBAgQIAAAQIECBAgQKAvoJAAAQIECBAgQOBNAQOWb7L4kAABAgRWFbBvAgQIECBAgAABAgQIECBAoC+gkAABAgQIECBAgAABAgQIEOgLKCRAgAABAgQIECBAgAABAgT6AgoJzCBgwHKGU7AHAgQIECBAgAABAgTKAtoIECBAgAABAgQIECBAgACBvoBCAgQIECBAgAABAgQIECBAoC+gkAABAgQIECBAgACBoIABy+ChSiLwmoCnCRAgQIAAAQIECBAgQIAAgb6AQgIECBAgQIAAAQIECBAgQKAvoJAAAQIECBAgQIAAAQIECBDoCygkQIAAgVcFDFi+Kuh5AgQIECBAgACB4wW8gQABAgQIECBAgAABAgQIEOgLKCRAgAABAgQIECBAgAABAgT6AgoJECBAgAABAgQIECBAgMBkAgYsDzgQSxIgQIAAAQIECBAgQIAAAQJ9AYUECBAgQIAAAQIECBAgQIBAX0AhAQIECBAgQIAAAQIECBAg0BdQSIAAAQIECOwtYMBy7/NXT4AAAQL7CCglQIAAAQIECBAgQIAAAQIE+gIKCRAgQIAAAQIECBAgQIAAgb6AQgIECBAgQIAAAQIECBAgQKAvoPBEAQOWJ2J7FQECBAgQIECAAAECBAj8LuBnAgQIECBAgAABAgQIECBAoC+gkAABAgQIECBAgAABAgQIEOgLKCRAgAABAgQIECCwroABy3XPzs4JEDhbwPsIECBAgAABAgQIECBAgACBvoBCAgQIECBAgAABAgQIECBAoC+gkAABAgQIECBAgAABAgQIEOgLKCRAgMCdAgYs74TyNQIECBAgQIAAAQIzCtgTAQIECBAgQIAAAQIECBAg0BdQSIAAAQIECBAgQIAAAQIECPQFFBIgQIAAAQIECBAgQIDANQIGLK9x3/WtugkQIECAAAECBAgQIECAAIG+gEICBAgQIECAAAECBAgQIECgL6CQAAECBAgQIECAAAECBAgQ6AsoJECAAAECWwgYsNzimEUSIECAAAEC7wv4DQECBAgQIECAAAECBAgQINAXUEiAAAECBAgQIECAAAECBAj0BRQSIECAAAECBAgQIECAAAECfYHxhQYsx5takQABAgQIECBAgAABAgQIvCbgaQIECBAgQIAAAQIECBAgQKAvoJAAAQIECBAgQIAAAQIECBDoCygkQIAAAQIECBCYXsCA5fRHZIMECBCYX8AOCRAgQIAAAQIECBAgQIAAgb6AQgIECBAgQIAAAQIECBAgQKAvoJAAAQIECBAgQIAAAQIECBDoCygkQOBPAQOWf3r4FwECBAgQIECAAAECDQEVBAgQIECAAAECBAgQIECAQF9AIQECBAgQIECAAAECBAgQINAXUEiAAAECBAgQIECAAIFDBQzIn5ZVAAAQAElEQVRYHsprcQL3CvgeAQIECBAgQIAAAQIECBAg0BdQSIAAAQIECBAgQIAAAQIECPQFFBIgQIAAAQIECBAgQIAAAQJ9AYUECBAgUBIwYFk6TS0ECBAgQIAAgZEC1iJAgAABAgQIECBAgAABAgT6AgoJECBAgAABAgQIECBAgACBvoBCAgQIECBAgAABAgQIECBA4F2BzIDlu4V+QYAAAQIECBAgQIAAAQIECGQEhBAgQIAAAQIECBAgQIAAAQJ9AYUECBAgQIAAAQIECBAgQIBAX0AhAQIECBAgQGAWAQOWs5yEfRAgQIBAUUATAQIECBAgQIAAAQIECBAg0BdQSIAAAQIECBAgQIAAAQIECPQFFBIgQIAAAQIECBAgQIAAAQJ9AYWbChiw3PTgZRMgQIAAAQIECBAgsKuAbgIECBAgQIAAAQIECBAgQKAvoJAAAQIECBAgQIAAAQIECBDoCygkQIAAAQIECBAgQGCEgAHLEYrWIEDgOAErEyBAgAABAgQIECBAgAABAn0BhQQIECBAgAABAgQIECBAgEBfQCEBAgQIECBAgAABAgQIECDQF1BIgACBBQUMWC54aLZMgAABAgQIECBwrYC3EyBAgAABAgQIECBAgAABAn0BhQQIECBAgAABAgQIECBAgEBfQCEBAgQIECBAgAABAgQIEDBg2b8DCgkQIECAAAECBAgQIECAAIG+gEICBAgQIECAAAECBAgQIECgL6CQAAECBAgQIECAAAECBAgQ6AsoJECAAAECBE4WMGB5MrjXESBAgAABAt8E/CFAgAABAgQIECBAgAABAgT6AgoJECBAgAABAgQIECBAgACBvoBCAgQIECBAgAABAgQIECBAoC/QLjRg2T5fdQQIECBAgAABAgQIECBwr4DvESBAgAABAgQIECBAgAABAn0BhQQIECBAgAABAgQIECBAgEBfQCEBAgQIECBAgACBBwQMWD6A5asECBCYScBeCBAgQIAAAQIECBAgQIAAgb6AQgIECBAgQIAAAQIECBAgQKAvoJAAAQIECBAgQIAAAQIECBDoCygkQGBeAQOW856NnREgQIAAAQIECBBYTcB+CRAgQIAAAQIECBAgQIAAgb6AQgIECBAgQIAAAQIECBAgQKAvoJAAAQIECBAgQIAAAQLbCBiw3Oaohf4r4BMCBAgQIECAAAECBAgQIECgL6CQAAECBAgQIECAAAECBAgQ6AsoJECAAAECBAgQIECAAAECBPoCCgkQIECAwDECBiyPcbUqAQIECBAgQOA5AU8RIECAAAECBAgQIECAAAECfQGFBAgQIECAAAECBAgQIECAQF9AIQECBAgQIECAAAECBAgQILCEwEsDlksU2iQBAgQIECBAgAABAgQIECDwkoCHCRAgQIAAAQIECBAgQIAAgb6AQgIECBAgQIAAAQIECBAgQKAvoJAAAQIECBAgQOBfAQOW/5r4hAABAgTWFrB7AgQIECBAgAABAgQIECBAoC+gkAABAgQIECBAgAABAgQIEOgLKCRAgAABAgQIECBAgAABAgT6AgoJXC5gwPLyI7ABAgQIECBAgAABAgT6AgoJECBAgAABAgQIECBAgACBvoBCAgQIECBAgAABAgQIECBAoC+gkAABAgQIECBAgACBmoABy9qJ6iEwQsAaBAgQIECAAAECBAgQIECAQF9AIQECBAgQIECAAAECBAgQINAXUEiAAAECBAgQIECAAAECBAj0BRQSIECAwEsCBixf4vMwAQIECBAgQIDAWQLeQ4AAAQIECBAgQIAAAQIECPQFFBIgQIAAAQIECBAgQIAAAQJ9AYUECBAgQIAAAQIECBAgQGAmAQOWx5yGVQkQIECAAAECBAgQIECAAIG+gEICBAgQIECAAAECBAgQIECgL6CQAAECBAgQIECAAAECBAgQ6AsoJECAAAECBDYWMGC58eFLJ0CAAIHdBPQSIECAAAECBAgQIECAAAECfQGFBAgQIECAAAECBAgQIECAQF9AIQECBAgQIECAAAECBAgQINAXUHiWgAHLs6S9hwABAgQIECBAgAABAgT+FfAJAQIECBAgQIAAAQIECBAg0BdQSIAAAQIECBAgQIAAAQIECPQFFBIgQIAAAQIECBBYVMCA5aIHZ9sECFwj4K0ECBAgQIAAAQIECBAgQIBAX0AhAQIECBAgQIAAAQIECBAg0BdQSIAAAQIECBAgQIAAAQIECPQFFBIgQOAeAQOW9yj5DgECBAgQIECAAIF5BeyMAAECBAgQIECAAAECBAgQ6AsoJECAAAECBAgQIECAAAECBPoCCgkQIECAAAECBAgQIEDgAgEDlheg7/1K9QQIECBAgAABAgQIECBAgEBfQCEBAgQIECBAgAABAgQIECDQF1BIgAABAgQIECBAgAABAgQI9AUUEiBAgACBvoABy/4ZKyRAgAABAgQ+E/B7AgQIECBAgAABAgQIECBAoC+gkAABAgQIECBAgAABAgQIEOgLKCRAgAABAgQIECBAgAABAgT6AoMLDVgOBrUcAQIECBAgQIAAAQIECBAYIWANAgQIECBAgAABAgQIECBAoC+gkAABAgQIECBAgAABAgQIEOgLKCRAgAABAgQIEJhbwIDl3OdjdwQIEFhFwD4JECBAgAABAgQIECBAgACBvoBCAgQIECBAgAABAgQIECBAoC+gkAABAgQIECBAgAABAgQIEOgLKCRA4DcBA5a/YfiRAAECBAgQIECAAIGSgBYCBAgQIECAAAECBAgQIECgL6CQAAECBAgQIECAAAECBAgQ6AsoJECAAAECBAgQIECAwHECBiyPs7UygccEfJsAAQIECBAgQIAAAQIECBDoCygkQIAAAQIECBAgQIAAAQIE+gIKCRAgQIAAAQIECBAgQIAAgb6AQgIECBDICBiwzBylEAIECBAgQIDAeAErEiBAgAABAgQIECBAgAABAn0BhQQIECBAgAABAgQIECBAgEBfQCEBAgQIECBAgAABAgQIECDwtkBpwPLtQp8SIECAAAECBAgQIECAAAECJQEtBAgQIECAAAECBAgQIECAQF9AIQECBAgQIECAAAECBAgQINAXUEiAAAECBAgQmELAgOUUx2ATBAgQINAVUEaAAAECBAgQIECAAAECBAj0BRQSIECAAAECBAgQIECAAAECfQGFBAgQIECAAAECBAgQIECAQF9A4Y4CBix3PHXNBAgQIECAAAECBAjsLaCeAAECBAgQIECAAAECBAgQ6AsoJECAAAECBAgQIECAAAECBPoCCgkQIECAAAECBAgQeFnAgOXLhBYgQOBoAesTIECAAAECBAgQIECAAAECfQGFBAgQIECAAAECBAgQIECAQF9AIQECBAgQIECAAAECBAgQINAXUEiAAIHVBAxYrnZi9kuAAAECBAgQIDCDgD0QIECAAAECBAgQIECAAAECfQGFBAgQIECAAAECBAgQIECAQF9AIQECBAgQIECAAAECBAhsLmDAcosLIJIAAQIECBAgQIAAAQIECBDoCygkQIAAAQIECBAgQIAAAQIE+gIKCRAgQIAAAQIECBAgQIAAgb6AQgIECBAgQOBMAQOWZ2p7FwECBAgQIPBLwE8ECBAgQIAAAQIECBAgQIBAX0AhAQIECBAgQIAAAQIECBAg0BdQSIAAAQIECBAgQIAAAQIECPQFwoUGLMOHK40AAQIECBAgQIAAAQIEHhPwbQIECBAgQIAAAQIECBAgQKAvoJAAAQIECBAgQIAAAQIECBDoCygkQIAAAQIECBAgcK+AAct7pXyPAAEC8wnYEQECBAgQIECAAAECBAgQINAXUEiAAAECBAgQIECAAAECBAj0BRQSIECAAAECBAgQIECAAAECfQGFBAhMKmDActKDsS0CBAgQIECAAAECawrYNQECBAgQIECAAAECBAgQINAXUEiAAAECBAgQIECAAAECBAj0BRQSIECAAAECBAgQIEBgDwEDlnucs8r3BHxOgAABAgQIECBAgAABAgQI9AUUEiBAgAABAgQIECBAgAABAn0BhQQIECBAgAABAgQIECBAgEBfQCEBAgQIEDhAwIDlAaiWJECAAAECBAi8IuBZAgQIECBAgAABAgQIECBAoC+gkAABAgQIECBAgAABAgQIEOgLKCRAgAABAgQIECBAgAABAgTmF3h1wHL+QjskQIAAAQIECBAgQIAAAQIEXhXwPAECBAgQIECAAAECBAgQINAXUEiAAAECBAgQIECAAAECBAj0BRQSIECAAAECBAj8JWDA8i8Q/yRAgACBgoAGAgQIECBAgAABAgQIECBAoC+gkAABAgQIECBAgAABAgQIEOgLKCRAgAABAgQIECBAgAABAgT6AgoJXCtgwPJaf28nQIAAAQIECBAgQGAXAZ0ECBAgQIAAAQIECBAgQIBAX0AhAQIECBAgQIAAAQIECBAg0BdQSIAAAQIECBAgQIBASsCAZeo4xRAYJ2AlAgQIECBAgAABAgQIECBAoC+gkAABAgQIECBAgAABAgQIEOgLKCRAgAABAgQIECBAgAABAgT6AgoJECBA4HkBA5bP23mSAAECBAgQIEDgXAFvI0CAAAECBAgQIECAAAECBPoCCgkQIECAAAECBAgQIECAAIG+gEICBAgQIECAAAECBAgQIDCNgAHLw47CwgQIECBAgAABAgQIECBAgEBfQCEBAgQIECBAgAABAgQIECDQF1BIgAABAgQIECBAgAABAgQI9AUUEiBAgAABArsKGLDc9eR1EyBAgMCeAqoJECBAgAABAgQIECBAgACBvoBCAgQIECBAgAABAgQIECBAoC+gkAABAgQIECBAgAABAgQIEOgLKDxFwIDlKcxeQoAAAQIECBAgQIAAAQLvCficAAECBAgQIECAAAECBAgQ6AsoJECAAAECBAgQIECAAAECBPoCCgkQIECAAAECBAisKGDAcsVTs2cCBK4U8G4CBAgQIECAAAECBAgQIECgL6CQAAECBAgQIECAAAECBAgQ6AsoJECAAAECBAgQIECAAAECBPoCCgkQIPCpgAHLT4l8gQABAgQIECBAgMDsAvZHgAABAgQIECBAgAABAgQI9AUUEiBAgAABAgQIECBAgAABAn0BhQQIECBAgAABAgQIECBwtoABy7PFve92Y0CAAAECBAgQIECAAAECBAj0BRQSIECAAAECBAgQIECAAAECfQGFBAgQIECAAAECBAgQIECAQF9AIQECBAgQiAsYsIwfsDwCBAgQIEDgPgHfIkCAAAECBAgQIECAAAECBPoCCgkQIECAAAECBAgQIECAAIG+gEICBAgQIECAAAECBAgQIECgLzCy0IDlSE1rESBAgAABAgQIECBAgACBcQJWIkCAAAECBAgQIECAAAECBPoCCgkQIECAAAECBAgQIECAAIG+gEICBAgQIECAAIGJBQxYTnw4tkaAAIG1BOyWAAECBAgQBCVXrgAAEABJREFUIECAAAECBAgQ6AsoJECAAAECBAgQIECAAAECBPoCCgkQIECAAAECBAgQIECAAIG+gEICBH4IGLD8IeG/BAgQIECAAAECBAj0BBQRIECAAAECBAgQIECAAAECfQGFBAgQIECAAAECBAgQIECAQF9AIQECBAgQIECAAAECBA4SMGB5EKxlCTwj4BkCBAgQIECAAAECBAgQIECgL6CQAAECBAgQIECAAAECBAgQ6AsoJECAAAECBAgQIECAAAECBPoCCgkQIECgIWDAsnGOKggQIECAAAECRwlYlwABAgQIECBAgAABAgQIEOgLKCRAgAABAgQIECBAgAABAgT6AgoJECBAgAABAgQIECBAgACBNwRiA5ZvFPqIAAECBAgQIECAAAECBAgQiAnIIUCAAAECBAgQIECAAAECBPoCCgkQIECAAAECBAgQIECAAIG+gEICBAgQIECAwPUCBiyvPwM7IECAAIG6gD4CBAgQIECAAAECBAgQIECgL6CQAAECBAgQIECAAAECBAgQ6AsoJECAAAECBAgQIECAAAECBPoCCrcTMGC53ZELJkCAAAECBAgQIECAwO3GgAABAgQIECBAgAABAgQIEOgLKCRAgAABAgQIECBAgAABAgT6AgoJECBAgAABAgQIEHhNwIDla36eJkDgHAFvIUCAAAECBAgQIECAAAECBPoCCgkQIECAAAECBAgQIECAAIG+gEICBAgQIECAAAECBAgQIECgL6CQAAECSwkYsFzquGyWAAECBAgQIEBgHgE7IUCAAAECBAgQIECAAAECBPoCCgkQIECAAAECBAgQIECAAIG+gEICBAgQIECAAAECBAgQ2FnAgOUup6+TAAECBAgQIECAAAECBAgQ6AsoJECAAAECBAgQIECAAAECBPoCCgkQIECAAAECBAgQIECAAIG+gEICBAgQIEDgNAEDlqdRexEBAgQIECDwt4B/EyBAgAABAgQIECBAgAABAn0BhQQIECBAgAABAgQIECBAgEBfQCEBAgQIECBAgAABAgQIECDQF6gWGrCsnqwuAgQIECBAgAABAgQIEHhGwDMECBAgQIAAAQIECBAgQIBAX0AhAQIECBAgQIAAAQIECBAg0BdQSIAAAQIECBAgQOAuAQOWdzH5EgECBGYVsC8CBAgQIECAAAECBAgQIECgL6CQAAECBAgQIECAAAECBAgQ6AsoJECAAAECBAgQIECAAAECBPoCCgkQmFHAgOWMp2JPBAgQIECAAAECBFYWsHcCBAgQIECAAAECBAgQIECgL6CQAAECBAgQIECAAAECBAgQ6AsoJECAAAECBAgQIECAwAYCBiw3OGSJHwv4LQECBAgQIECAAAECBAgQINAXUEiAAAECBAgQIECAAAECBAj0BRQSIECAAAECBAgQIECAAAECfQGFBAgQIEBgtIABy9Gi1iNAgAABAgQIvC5gBQIECBAgQIAAAQIECBAgQKAvoJAAAQIECBAgQIAAAQIECBDoCygkQIAAAQIECBAgQIAAAQIEJhcYMGA5eaHtESBAgAABAgQIECBAgAABAgMELEGAAAECBAgQIECAAAECBAj0BRQSIECAAAECBAgQIECAAAECfQGFBAgQIECAAAECvwsYsPxdw88ECBAg0BFQQoAAAQIECBAgQIAAAQIECPQFFBIgQIAAAQIECBAgQIAAAQJ9AYUECBAgQIAAAQIECBAgQIBAX0AhgQsFDFheiO/VBAgQIECAAAECBAjsJaCWAAECBAgQIECAAAECBAgQ6AsoJECAAAECBAgQIECAAAECBPoCCgkQIECAAAECBAgQ6AgYsOycpRICowWsR4AAAQIECBAgQIAAAQIECPQFFBIgQIAAAQIECBAgQIAAAQJ9AYUECBAgQIAAAQIECBAgQIBAX0AhAQIECDwpYMDySTiPESBAgAABAgQIXCHgnQQIECBAgAABAgQIECBAgEBfQCEBAgQIECBAgAABAgQIECDQF1BIgAABAgQIECBAgAABAgTmEDBgeeQ5WJsAAQIECBAgQIAAAQIECBDoCygkQIAAAQIECBAgQIAAAQIE+gIKCRAgQIAAAQIECBAgQIAAgb6AQgIECBAgQGBLAQOWWx67aAIECBDYWUA7AQIECBAgQIAAAQIECBAg0BdQSIAAAQIECBAgQIAAAQIECPQFFBIgQIAAAQIECBAgQIAAAQJ9AYXHCxiwPN7YGwgQIECAAAECBAgQIEDgYwG/JUCAAAECBAgQIECAAAECBPoCCgkQIECAAAECBAgQIECAAIG+gEICBAgQIECAAAECywkYsFzuyGyYAIHrBeyAAAECBAgQIECAAAECBAgQ6AsoJECAAAECBAgQIECAAAECBPoCCgkQIECAAAECBAgQIECAAIG+gEICBAh8LGDA8mMfvyVAgAABAgQIECCwhoBdEiBAgAABAgQIECBAgAABAn0BhQQIECBAgAABAgQIECBAgEBfQCEBAgQIECBAgAABAgQInCpgwPJUbi/7IeC/BAgQIECAAAECBAgQIECAQF9AIQECBAgQIECAAAECBAgQINAXUEiAAAECBAgQIECAAAECBAj0BRQSIECAAIGygAHL8ulqI0CAAAECBB4R8F0CBAgQIECAAAECBAgQIECgL6CQAAECBAgQIECAAAECBAgQ6AsoJECAAAECBAgQIECAAAECBPoCwwoNWA6jtBABAgQIECBAgAABAgQIEBgtYD0CBAgQIECAAAECBAgQIECgL6CQAAECBAgQIECAAAECBAgQ6AsoJECAAAECBAgQmFXAgOWsJ2NfBAgQWFHAngkQIECAAAECBAgQIECAAIG+gEICBAgQIECAAAECBAgQIECgL6CQAAECBAgQIECAAAECBAgQ6AsoJEDgPwEDlv8x+IsAAQIECBAgQIAAgaqALgIECBAgQIAAAQIECBAgQKAvoJAAAQIECBAgQIAAAQIECBDoCygkQIAAAQIECBAgQIDAEQIGLI9QtSaB5wU8SYAAAQIECBAgQIAAAQIECPQFFBIgQIAAAQIECBAgQIAAAQJ9AYUECBAgQIAAAQIECBAgQIBAX0AhAQIECAQEDFgGDlECAQIECBAgQOBYAasTIECAAAECBAgQIECAAAECfQGFBAgQIECAAAECBAgQIECAQF9AIQECBAgQIECAAAECBAgQIPC3QG/A8u9C/yZAgAABAgQIECBAgAABAgR6AooIECBAgAABAgQIECBAgACBvoBCAgQIECBAgAABAgQIECBAoC+gkAABAgQIECBwsYABy4sPwOsJECBAYA8BlQQIECBAgAABAgQIECBAgEBfQCEBAgQIECBAgAABAgQIECDQF1BIgAABAgQIECBAgAABAgQI9AUU7iVgwHKv81ZLgAABAgQIECBAgACBHwL+S4AAAQIECBAgQIAAAQIECPQFFBIgQIAAAQIECBAgQIAAAQJ9AYUECBAgQIAAAQIECLwgYMDyBTyPEiBwpoB3ESBAgAABAgQIECBAgAABAn0BhQQIECBAgAABAgQIECBAgEBfQCEBAgQIECBAgAABAgQIECDQF1BIgACBdQQMWK5zVnZKgAABAgQIECAwm4D9ECBAgAABAgQIECBAgAABAn0BhQQIECBAgAABAgQIECBAgEBfQCEBAgQIECBAgAABAgQIbCtgwHKjo5dKgAABAgQIECBAgAABAgQI9AUUEiBAgAABAgQIECBAgAABAn0BhQQIECBAgAABAgQIECBAgEBfQCEBAgQIECBwjoABy3OcvYUAAQIECBB4W8CnBAgQIECAAAECBAgQIECAQF9AIQECBAgQIECAAAECBAgQINAXUEiAAAECBAgQIECAAAECBAj0BZKFBiyTxyqKAAECBAgQIECAAAECBJ4X8CQBAgQIECBAgAABAgQIECDQF1BIgAABAgQIECBAgAABAgQI9AUUEiBAgAABAgQIEPhcwIDl50a+QYAAgbkF7I4AAQIECBAgQIAAAQIECBDoCygkQIAAAQIECBAgQIAAAQIE+gIKCRAgQIAAAQIECBAgQIAAgb6AQgIEphMwYDndkdgQAQIECBAgQIAAgfUFFBAgQIAAAQIECBAgQIAAAQJ9AYUECBAgQIAAAQIECBAgQIBAX0AhAQIECBAgQIAAAQIE6gIGLOsnrO8eAd8hQIAAAQIECBAgQIAAAQIE+gIKCRAgQIAAAQIECBAgQIAAgb6AQgIECBAgQIAAAQIECBAgQKAvoJAAAQIECAwVMGA5lNNiBAgQIECAAIFRAtYhQIAAAQIECBAgQIAAAQIE+gIKCRAgQIAAAQIECBAgQIAAgb6AQgIECBAgQIAAAQIECBAgQGBmgTEDljMX2hsBAgQIECBAgAABAgQIECAwRsAqBAgQIECAAAECBAgQIECAQF9AIQECBAgQIECAAAECBAgQINAXUEiAAAECBAgQIPBTwIDlTwo/ECBAgEBNQA8BAgQIECBAgAABAgQIECDQF1BIgAABAgQIECBAgAABAgQI9AUUEiBAgAABAgQIECBAgAABAn0BhQSuEjBgeZW89xIgQIAAAQIECBAgsKOAZgIECBAgQIAAAQIECBAgQKAvoJAAAQIECBAgQIAAAQIECBDoCygkQIAAAQIECBAgQCAiYMAycpAyCBwjYFUCBAgQIECAAAECBAgQIECgL6CQAAECBAgQIECAAAECBAgQ6AsoJECAAAECBAgQIECAAAECBPoCCgkQIEDgGQEDls+oeYYAAQIECBAgQOA6AW8mQIAAAQIECBAgQIAAAQIE+gIKCRAgQIAAAQIECBAgQIAAgb6AQgIECBAgQIAAAQIECBAgMIGAAcuDD8HyBAgQIECAAAECBAgQIECAQF9AIQECBAgQIECAAAECBAgQINAXUEiAAAECBAgQIECAAAECBAj0BRQSIECAAAEC+wkYsNzvzBUTIECAAAECBAgQIECAAAECBAgQIECAQF9AIQECBAgQIECAAAECBAgQINAXUEiAAAECBAgQIECAAAECBAj0BRQeLGDA8mBgyxMgQIAAAQIECBAgQIDAPQK+Q4AAAQIECBAgQIAAAQIECPQFFBIgQIAAAQIECBAgQIAAAQJ9AYUECBAgQIAAAQIE1hIwYLnWedktAQKzCNgHAQIECBAgQIAAAQIECBAg0BdQSIAAAQIECBAgQIAAAQIECPQFFBIgQIAAAQIECBAgQIAAAQJ9AYUECBD4QMCA5Qc4fkWAAAECBAgQIEBgJQF7JUCAAAECBAgQIECAAAECBPoCCgkQIECAAAECBAgQIECAAIG+gEICBAgQIECAAAECBAgQOE/AgOV51t70p4B/ESBAgAABAgQIECBAgAABAn0BhQQIECBAgAABAgQIECBAgEBfQCEBAgQIECBAgAABAgQIECDQF1BIgAABAgSyAgYss0crjAABAgQIEHhcwBMECBAgQIAAAQIECBAgQIBAX0AhAbNGHoMAABAASURBVAIECBAgQIAAAQIECBAg0BdQSIAAAQIECBAgQIAAAQIECPQFxhQasBzjaBUCBAgQIECAAAECBAgQIHCMgFUJECBAgAABAgQIECBAgACBvoBCAgQIECBAgAABAgQIECBAoC+gkAABAgQIECBAYEoBA5ZTHotNESBAYF0BOydAgAABAgQIECBAgAABAgT6AgoJECBAgAABAgQIECBAgACBvoBCAgQIECBAgAABAgQIECBAoC+gkACB282ApVtAgAABAgQIECBAgEBdQB8BAgQIECBAgAABAgQIECDQF1BIgAABAgQIECBAgAABAgQI9AUUEiBAgAABAgQIECBAYLiAAcvhpBYk8KqA5wkQIECAAAECBAgQIECAAIG+gEICBAgQIECAAAECBAgQIECgL6CQAAECBAgQIECAAAECBAgQ6AsoJECAAIHVBQxYrn6C9k+AAAECBAgQOEPAOwgQIECAAAECBAgQIECAAIG+gEICBAgQIECAAAECBAgQIECgL6CQAAECBAgQIECAAAECBAgQ+EMgOWD5R6F/ECBAgAABAgQIECBAgAABAkkBUQQIECBAgAABAgQIECBAgEBfQCEBAgQIECBAgAABAgQIECDQF1BIgAABAgQIELhSwIDllfreTYAAAQI7CWglQIAAAQIECBAgQIAAAQIE+gIKCRAgQIAAAQIECBAgQIAAgb6AQgIECBAgQIAAAQIECBAgQKAvoHAjAQOWGx22VAIECBAgQIAAAQIECPwp4F8ECBAgQIAAAQIECBAgQIBAX0AhAQIECBAgQIAAAQIECBAg0BdQSIAAAQIECBAgQIDAswIGLJ+V8xwBAucLeCMBAgQIECBAgAABAgQIECDQF1BIgAABAgQIECBAgAABAgQI9AUUEiBAgAABAgQIECBAgAABAn0BhQQIEFhEwIDlIgdlmwQIECBAgAABAnMK2BUBAgQIECBAgAABAgQIECDQF1BIgAABAgQIECBAgAABAgQI9AUUEiBAgAABAgQIECBAgMCeAgYs9zp3tQQIECBAgAABAgQIECBAgEBfQCEBAgQIECBAgAABAgQIECDQF1BIgAABAgQIECBAgAABAgQI9AUUEiBAgAABAicIGLA8AdkrCBAgQIAAgY8E/I4AAQIECBAgQIAAAQIECBDoCygkQIAAAQIECBAgQIAAAQIE+gIKCRAgQIAAAQIECBAgQIAAgb5Ar9CAZe9MFREgQIAAAQIECBAgQIDAqwKeJ0CAAAECBAgQIECAAAECBPoCCgkQIECAAAECBAgQIECAAIG+gEICBAgQIECAAAECnwgYsPwEyK8JECCwgoA9EiBAgAABAgQIECBAgAABAn0BhQQIECBAgAABAgQIECBAgEBfQCEBAgQIECBAgAABAgQIECDQF1BIgMBcAgYs5zoPuyFAgAABAgQIECBQEdBBgAABAgQIECBAgAABAgQI9AUUEiBAgAABAgQIECBAgAABAn0BhQQIECBAgAABAgQIEEgLGLBMH6+4+wV8kwABAgQIECBAgAABAgQIEOgLKCRAgAABAgQIECBAgAABAgT6AgoJECBAgAABAgQIECBAgACBvoBCAgQIECAwTsCA5ThLKxEgQIAAAQIExgpYjQABAgQIECBAgAABAgQIEOgLKCRAgAABAgQIECBAgAABAgT6AgoJECBAgAABAgQIECBAgACBaQWGDVhOW2hjBAgQIECAAAECBAgQIECAwDABCxEgQIAAAQIECBAgQIAAAQJ9AYUECBAgQIAAAQIECBAgQIBAX0AhAQIECBAgQIDAdwEDlt8d/E2AAAECTQFVBAgQIECAAAECBAgQIECAQF9AIQECBAgQIECAAAECBAgQINAXUEiAAAECBAgQIECAAAECBAj0BRQSuETAgOUl7F5KgAABAgQIECBAgMC+AsoJECBAgAABAgQIECBAgACBvoBCAgQIECBAgAABAgQIECBAoC+gkAABAgQIECBAgACBgoABy8IpaiBwpIC1CRAgQIAAAQIECBAgQIAAgb6AQgIECBAgQIAAAQIECBAgQKAvoJAAAQIECBAgQIAAAQIECBDoCygkQIAAgYcFDFg+TOYBAgQIECBAgACBqwW8nwABAgQIECBAgAABAgQIEOgLKCRAgAABAgQIECBAgAABAgT6AgoJECBAgAABAgQIECBAgMDVAgYsjz8BbyBAgAABAgQIECBAgAABAgT6AgoJECBAgAABAgQIECBAgACBvoBCAgQIECBAgAABAgQIECBAoC+gkAABAgQIENhMwIDlZgculwABAgQIfBfwNwECBAgQIECAAAECBAgQINAXUEiAAAECBAgQIECAAAECBAj0BRQSIECAAAECBAgQIECAAAECfQGFRwoYsDxS19oECBAgQIAAAQIECBAgcL+AbxIgQIAAAQIECBAgQIAAAQJ9AYUECBAgQIAAAQIECBAgQIBAX0AhAQIECBAgQIAAgYUEDFgudFi2SoDAXAJ2Q4AAAQIECBAgQIAAAQIECPQFFBIgQIAAAQIECBAgQIAAAQJ9AYUECBAgQIAAAQIECBAgQIBAX0AhAQIE3hMwYPmejM8JECBAgAABAgQIrCdgxwQIECBAgAABAgQIECBAgEBfQCEBAgQIECBAgAABAgQIECDQF1BIgAABAgQIECBAgAABAicJGLA8Cdpr3hLwGQECBAgQIECAAAECBAgQINAXUEiAAAECBAgQIECAAAECBAj0BRQSIECAAAECBAgQIECAAAECfQGFBAgQIECgKWDAsnmuqggQIECAAIFnBTxHgAABAgQIECBAgAABAgQI9AUUEiBAgAABAgQIECBAgAABAn0BhQQIECBAgAABAgQIECBAgEBfYEChAcsBiJYgQIAAAQIECBAgQIAAAQJHClibAAECBAgQIECAAAECBAgQ6AsoJECAAAECBAgQIECAAAECBPoCCgkQIECAAAECBOYTMGA535nYEQECBFYXsH8CBAgQIECAAAECBAgQIECgL6CQAAECBAgQIECAAAECBAgQ6AsoJECAAAECBAgQIECAAAECBPoCCglsL2DAcvsrAIAAAQIECBAgQIDADgIaCRAgQIAAAQIECBAgQIAAgb6AQgIECBAgQIAAAQIECBAgQKAvoJAAAQIECBAgQIAAAQJjBQxYjvW0GoExAlYhQIAAAQIECBAgQIAAAQIE+gIKCRAgQIAAAQIECBAgQIAAgb6AQgIECBAgQIAAAQIECBAgQKAvoJAAAQIElhYwYLn08dk8AQIECBAgQOA8AW8iQIAAAQIECBAgQIAAAQIE+gIKCRAgQIAAAQIECBAgQIAAgb6AQgIECBAgQIAAAQIECBAgQOCXQHXA8lehnwgQIECAAAECBAgQIECAAIGqgC4CBAgQIECAAAECBAgQIECgL6CQAAECBAgQIECAAAECBAgQ6AsoJECAAAECBAhcJmDA8jJ6LyZAgACB/QQUEyBAgAABAgQIECBAgAABAn0BhQQIECBAgAABAgQIECBAgEBfQCEBAgQIECBAgAABAgQIECDQF1C4i4ABy11OWicBAgQIECBAgAABAgTeEvAZAQIECBAgQIAAAQIECBAg0BdQSIAAAQIECBAgQIAAAQIECPQFFBIgQIAAAQIECBAg8JSAAcun2DxEgMBVAt5LgAABAgQIECBAgAABAgQI9AUUEiBAgAABAgQIECBAgAABAn0BhQQIECBAgAABAgQIECBAgEBfQCEBAgRWEDBgucIp2SMBAgQIECBAgMDMAvZGgAABAgQIECBAgAABAgQI9AUUEiBAgAABAgQIECBAgAABAn0BhQQIECBAgAABAgQIECCwoYABy+0OXTABAgQIECBAgAABAgQIECDQF1BIgAABAgQIECBAgAABAgQI9AUUEiBAgAABAgQIECBAgAABAn0BhQQIECBAgMDRAgYsjxa2PgECBAgQIPC5gG8QIECAAAECBAgQIECAAAECfQGFBAgQIECAAAECBAgQIECAQF9AIQECBAgQIECAAAECBAgQINAXiBUasIwdqBwCBAgQIECAAAECBAgQGCNgFQIECBAgQIAAAQIECBAgQKAvoJAAAQIECBAgQIAAAQIECBDoCygkQIAAAQIECBAg8JGAAcuPdPyOAAEC6wjYKQECBAgQIECAAAECBAgQINAXUEiAAAECBAgQIECAAAECBAj0BRQSIECAAAECBAgQIECAAAECfQGFBAhMJGDAcqLDsBUCBAgQIECAAAECLQE1BAgQIECAAAECBAgQIECAQF9AIQECBAgQIECAAAECBAgQINAXUEiAAAECBAgQIECAAIGugAHL7tkqe1TA9wkQIECAAAECBAgQIECAAIG+gEICBAgQIECAAAECBAgQIECgL6CQAAECBAgQIECAAAECBAgQ6AsoJECAAAECgwQMWA6CtAwBAgQIECBA4AgBaxIgQIAAAQIECBAgQIAAAQJ9AYUECBAgQIAAAQIECBAgQIBAX0AhAQIECBAgQIAAAQIECBAgMKfAyAHLOQvtigABAgQIECBAgAABAgQIEBgpYC0CBAgQIECAAAECBAgQIECgL6CQAAECBAgQIECAAAECBAgQ6AsoJECAAAECBAgQ+CpgwPIrgv8jQIAAgbKANgIECBAgQIAAAQIECBAgQKAvoJAAAQIECBAgQIAAAQIECBDoCygkQIAAAQIECBAgQIAAAQIE+gIKCZwvYMDyfHNvJECAAAECBAgQIEBgdwH9BAgQIECAAAECBAgQIECAQF9AIQECBAgQIECAAAECBAgQINAXUEiAAAECBAgQIECAwPICBiyXP0IBBI4X8AYCBAgQIECAAAECBAgQIECgL6CQAAECBAgQIECAAAECBAgQ6AsoJECAAAECBAgQIECAAAECBPoCCgkQIEDgMQEDlo95+TYBAgQIECBAgMAcAnZBgAABAgQIECBAgAABAgQI9AUUEiBAgAABAgQIECBAgAABAn0BhQQIECBAgAABAgQIECBA4FIBA5an8HsJAQIECBAgQIAAAQIECBAg0BdQSIAAAQIECBAgQIAAAQIECPQFFBIgQIAAAQIECBAgQIAAAQJ9AYUECBAgQIDATgIGLHc6ba0ECBAgQOB3AT8TIECAAAECBAgQIECAAAECfQGFBAgQIECAAAECBAgQIECAQF9AIQECBAgQIECAAAECBAgQINAXUHiYgAHLw2gtTIAAAQIECBAgQIAAAQKPCvg+AQIECBAgQIAAAQIECBAg0BdQSIAAAQIECBAgQIAAAQIECPQFFBIgQIAAAQIECBBYRcCA5SonZZ8ECMwoYE8ECBAgQIAAAQIECBAgQIBAX0AhAQIECBAgQIAAAQIECBAg0BdQSIAAAQIECBAgQIAAAQIECPQFFBIgQOBNAQOWb7L4kAABAgQIECBAgMCqAvZNgAABAgQIECBAgAABAgQI9AUUEiBAgAABAgQIECBAgABrUm8GAAAQAElEQVQBAn0BhQQIECBAgAABAgQIECBwhoAByzOUveN9Ab8hQIAAAQIECBAgQIAAAQIE+gIKCRAgQIAAAQIECBAgQIAAgb6AQgIECBAgQIAAAQIECBAgQKAvoJAAAQIECAQFDFgGD1USAQIECBAg8JqApwkQIECAAAECBAgQIECAAIG+gEICBAgQIECAAAECBAgQIECgL6CQAAECBAgQIECAAAECBAgQ6Au8WmjA8lVBzxMgQIAAAQIECBAgQIAAgeMFvIEAAQIECBAgQIAAAQIECBDoCygkQIAAAQIECBAgQIAAAQIE+gIKCRAgQIAAAQIEJhMwYDnZgdgOAQIEGgIqCBAgQIAAAQIECBAgQIAAgb6AQgIECBAgQIAAAQIECBAgQKAvoJAAAQIECBAgQIAAAQIECBDoCygksLeAAcu9z189AQIECBAgQIAAgX0ElBIgQIAAAQIECBAgQIAAAQJ9AYUECBAgQIAAAQIECBAgQIBAX0AhAQIECBAgQIAAAQIEBgoYsByIaSkCIwWsRYAAAQIECBAgQIAAAQIECPQFFBIgQIAAAQIECBAgQIAAAQJ9AYUECBAgQIAAAQIECBAgQIBAX0AhAQIECKwrYMBy3bOzcwIECBAgQIDA2QLeR4AAAQIECBAgQIAAAQIECPQFFBIgQIAAAQIECBAgQIAAAQJ9AYUECBAgQIAAAQIECBAgQIDA/wTCA5b/K/QfAgQIECBAgAABAgQIECBAICwgjQABAgQIECBAgAABAgQIEOgLKCRAgAABAgQIECBAgAABAgT6AgoJECBAgAABAtcIGLC8xt1bCRAgQGBXAd0ECBAgQIAAAQIECBAgQIBAX0AhAQIECBAgQIAAAQIECBAg0BdQSIAAAQIECBAgQIAAAQIECPQFFG4hYMByi2MWSYAAAQIECBAgQIAAgfcF/IYAAQIECBAgQIAAAQIECBDoCygkQIAAAQIECBAgQIAAAQIE+gIKCRAgQIAAAQIECBB4XMCA5eNmniBA4FoBbydAgAABAgQIECBAgAABAgT6AgoJECBAgAABAgQIECBAgACBvoBCAgQIECBAgAABAgQIECBAoC+gkAABAtMLGLCc/ohskAABAgQIECBAYH4BOyRAgAABAgQIECBAgAABAgT6AgoJECBAgAABAgQIECBAgACBvoBCAgQIECBAgAABAgQIENhNwIDlbif+rdcfAgQIECBAgAABAgQIECBAoC+gkAABAgQIECBAgAABAgQIEOgLKCRAgAABAgQIECBAgAABAgT6AgoJECBAgACBQwUMWB7Ka3ECBAgQIEDgXgHfI0CAAAECBAgQIECAAAECBPoCCgkQIECAAAECBAgQIECAAIG+gEICBAgQIECAAAECBAgQIECgL1AqNGBZOk0tBAgQIECAAAECBAgQIDBSwFoECBAgQIAAAQIECBAgQIBAX0AhAQIECBAgQIAAAQIECBAg0BdQSIAAAQIECBAgQOBdAQOW79L4BQECBFYTsF8CBAgQIECAAAECBAgQIECgL6CQAAECBAgQIECAAAECBAgQ6AsoJECAAAECBAgQIECAAAECBPoCCgkQmEXAgOUsJ2EfBAgQIECAAAECBIoCmggQIECAAAECBAgQIECAAIG+gEICBAgQIECAAAECBAgQIECgL6CQAAECBAgQIECAAAECUQEDltGDlfWcgKcIECBAgAABAgQIECBAgACBvoBCAgQIECBAgAABAgQIECBAoC+gkAABAgQIECBAgAABAgQIEOgLKCRAgAABAiMEDFiOULQGAQIECBAgQOA4ASsTIECAAAECBAgQIECAAAECfQGFBAgQIECAAAECBAgQIECAQF9AIQECBAgQIECAAAECBAgQIDChwOABywkLbYkAAQIECBAgQIAAAQIECBAYLGA5AgQIECBAgAABAgQIECBAoC+gkAABAgQIECBAgAABAgQIEOgLKCRAgAABAgQIEDBg6Q4QIECAQF9AIQECBAgQIECAAAECBAgQINAXUEiAAAECBAgQIECAAAECBAj0BRQSIECAAAECBAgQIECAAAECfQGFBE4WMGB5MrjXESBAgAABAgQIECBA4JuAPwQIECBAgAABAgQIECBAgEBfQCEBAgQIECBAgAABAgQIECDQF1BIgAABAgQIECBAgMDaAgYs1z4/uydwloD3ECBAgAABAgQIECBAgAABAn0BhQQIECBAgAABAgQIECBAgEBfQCEBAgQIECBAgAABAgQIECDQF1BIgAABAg8IGLB8AMtXCRAgQIAAAQIEZhKwFwIECBAgQIAAAQIECBAgQKAvoJAAAQIECBAgQIAAAQIECBDoCygkQIAAAQIECBAgQIAAAQLXCRiwPMveewgQIECAAAECBAgQIECAAIG+gEICBAgQIECAAAECBAgQIECgL6CQAAECBAgQIECAAAECBAgQ6AsoJECAAAECBLYRMGC5zVELJUCAAAEC/wr4hAABAgQIECBAgAABAgQIEOgLKCRAgAABAgQIECBAgAABAgT6AgoJECBAgAABAgQIECBAgACBvoDCYwQMWB7jalUCBAgQIECAAAECBAgQeE7AUwQIECBAgAABAgQIECBAgEBfQCEBAgQIECBAgAABAgQIECDQF1BIgAABAgQIECBAYAkBA5ZLHJNNEiAwr4CdESBAgAABAgQIECBAgAABAn0BhQQIECBAgAABAgQIECBAgEBfQCEBAgQIECBAgAABAgQIECDQF1BIgACBfwUMWP5r4hMCBAgQIECAAAECawvYPQECBAgQIECAAAECBAgQINAXUEiAAAECBAgQIECAAAECBAj0BRQSIECAAAECBAgQIECAwOECBiwPJ/aCzwT8ngABAgQIECBAgAABAgQIEOgLKCRAgAABAgQIECBAgAABAgT6AgoJECBAgAABAgQIECBAgACBvoBCAgQIECBQEzBgWTtRPQQIECBAgMAIAWsQIECAAAECBAgQIECAAAECfQGFBAgQIECAAAECBAgQIECAQF9AIQECBAgQIECAAAECBAgQINAXeKnQgOVLfB4mQIAAAQIECBAgQIAAAQJnCXgPAQIECBAgQIAAAQIECBAg0BdQSIAAAQIECBAgQIAAAQIECPQFFBIgQIAAAQIECMwkYMByptOwFwIECJQEtBAgQIAAAQIECBAgQIAAAQJ9AYUECBAgQIAAAQIECBAgQIBAX0AhAQIECBAgQIAAAQIECBAg0BdQSGBjAQOWGx++dAIECBAgQIAAAQK7CeglQIAAAQIECBAgQIAAAQIE+gIKCRAgQIAAAQIECBAgQIAAgb6AQgIECBAgQIAAAQIECIwSMGA5StI6BMYLWJEAAQIECBAgQIAAAQIECBDoCygkQIAAAQIECBAgQIAAAQIE+gIKCRAgQIAAAQIECBAgQIAAgb6AQgIECBBYVMCA5aIHZ9sECBAgQIAAgWsEvJUAAQIECBAgQIAAAQIECBDoCygkQIAAAQIECBAgQIAAAQIE+gIKCRAgQIAAAQIECBAgQIAAgW8C7QHLb4X+ECBAgAABAgQIECBAgAABAm0BdQQIECBAgAABAgQIECBAgEBfQCEBAgQIECBAgAABAgQIECDQF1BIgAABAgQIELhAwIDlBeheSYAAAQJ7C6gnQIAAAQIECBAgQIAAAQIE+gIKCRAgQIAAAQIECBAgQIAAgb6AQgIECBAgQIAAAQIECBAgQKAvoLAvYMCyf8YKCRAgQIAAAQIECBAg8JmA3xMgQIAAAQIECBAgQIAAAQJ9AYUECBAgQIAAAQIECBAgQIBAX0AhAQIECBAgQIAAAQIPChiwfBDM1wkQmEHAHggQIECAAAECBAgQIECAAIG+gEICBAgQIECAAAECBAgQIECgL6CQAAECBAgQIECAAAECBAgQ6AsoJECAwNwCBiznPh+7I0CAAAECBAgQWEXAPgkQIECAAAECBAgQIECAAIG+gEICBAgQIECAAAECBAgQIECgL6CQAAECBAgQIECAAAECBLYSMGC51XH/ivUTAQIECBAgQIAAAQIECBAg0BdQSIAAAQIECBAgQIAAAQIECPQFFBIgQIAAAQIECBAgQIAAAQJ9AYUECBAgQIDAcQIGLI+ztTIBAgQIECDwmIBvEyBAgAABAgQIECBAgAABAn0BhQQIECBAgAABAgQIECBAgEBfQCEBAgQIECBAgAABAgQIECDQF8gUGrDMHKUQAgQIECBAgAABAgQIEBgvYEUCBAgQIECAAAECBAgQIECgL6CQAAECBAgQIECAAAECBAgQ6AsoJECAAAECBAgQIPC2gAHLt118SoAAgTUF7JoAAQIECBAgQIAAAQIECBDoCygkQIAAAQIECBAgQIAAAQIE+gIKCRAgQIAAAQIECBAgQIAAgb6AQgIEphAwYDnFMdgEAQIECBAgQIAAga6AMgIECBAgQIAAAQIECBAgQKAvoJAAAQIECBAgQIAAAQIECBDoCygkQIAAAQIECBAgQIBAUcCAZfFUNb0i4FkCBAgQIECAAAECBAgQIECgL6CQAAECBAgQIECAAAECBAgQ6AsoJECAAAECBAgQIECAAAECBPoCCgkQIECAwMsCBixfJrQAAQIECBAgQOBoAesTIECAAAECBAgQIECAAAECfQGFBAgQIECAAAECBAgQIECAQF9AIQECBAgQIECAAAECBAgQIDCbwPgBy9kK7YcAAQIECBAgQIAAAQIECBAYL2BFAgQIECBAgAABAgQIECBAoC+gkAABAgQIECBAgAABAgQIEOgLKCRAgAABAgQIbC5gwHLzCyCfAAECuwjoJECAAAECBAgQIECAAAECBPoCCgkQIECAAAECBAgQIECAAIG+gEICBAgQIECAAAECBAgQIECgL6CQwJkCBizP1PYuAgQIECBAgAABAgQI/BLwEwECBAgQIECAAAECBAgQINAXUEiAAAECBAgQIECAAAECBAj0BRQSIECAAAECBAgQILCwgAHLhQ/P1gmcK+BtBAgQIECAAAECBAgQIECAQF9AIQECBAgQIECAAAECBAgQINAXUEiAAAECBAgQIECAAAECBAj0BRQSIECAwL0CBizvlfI9AgQIECBAgACB+QTsiAABAgQIECBAgAABAgQIEOgLKCRAgAABAgQIECBAgAABAgT6AgoJECBAgAABAgQIECBAgMBFAgYsT4T3KgIECBAgQIAAAQIECBAgQKAvoJAAAQIECBAgQIAAAQIECBDoCygkQIAAAQIECBAgQIAAAQIE+gIKCRAgQIAAgT0EDFjucc4qCRAgQIDAewI+J0CAAAECBAgQIECAAAECBPoCCgkQIECAAAECBAgQIECAAIG+gEICBAgQIECAAAECBAgQIECgL6DwAAEDlgegWpIAAQIECBAgQIAAAQIEXhHwLAECBAgQIECAAAECBAgQINAXUEiAAAECBAgQIECAAAECBAj0BRQSIECAAAECbgK17AAAEABJREFUBAgQmF/AgOX8Z2SHBAjMLmB/BAgQIECAAAECBAgQIECAQF9AIQECBAgQIECAAAECBAgQINAXUEiAAAECBAgQIECAAAECBAj0BRQSIEDgLwEDln+B+CcBAgQIECBAgACBgoAGAgQIECBAgAABAgQIECBAoC+gkAABAgQIECBAgAABAgQIEOgLKCRAgAABAgQIECBAgACBYwUMWB7ra/X7BHyLAAECBAgQIHClwJevL/fndmPAwB1wB9wBd+DoO2B9d8wdcAfcAXfAHXAH3AF3wB1wB9wBd8Ad6N8BZ+yM3QF3wB1wB9wBd8AdcAfcAXfAHXAH3IH+HXDGztgdcAfcAXfg0Ttwm/l/BixnPh17I0CAAAECBC4U8GoCBAgQIECAAAECBAgQIECgL6CQAAECBAgQIECAAAECBAgQ6AsoJECAAAECBAgQIECAAAECBPoCzxcasHzezpMECBAgQIAAAQIECBAgQOBcAW8jQIAAAQIECBAgQIAAAQIE+gIKCRAgQIAAAQIECBAgQIAAgb6AQgIECBAgQIAAgWkEDFhOcxQ2QoAAgZ6AIgIECBAgQIAAAQIECBAgQKAvoJAAAQIECBAgQIAAAQIECBDoCygkQIAAAQIECBAgQIAAAQIE+gIKCewqYMBy15PXTYAAAQIECBAg8KbAly9fbv6kDZyvO+4OuAPugDvgDrgD7oA74A64A+6AO+AO9O+AM3bG7oA74A64A+6AO+AOuAPugDvgDrgD7kD/DjhjZ+wOuAPugDvgDrgD7oA74A5Megfe/H/SnvhDA5YTH46tEbjdGBAgQIAAAQIECBAgQIAAAQJ9AYUECBAgQIAAAQIECBAgQIBAX0AhAQIECBAgQIAAAQIECBAg0BdQSIAAAQIrChiwXPHU7JkAAQIECBAgcKWAdxMgQIAAAQIECBAgQIAAAQJ9AYUECBAgQIAAAQIECBAgQIBAX0AhAQIECBAgQIAAAQIECBAgcMsPWDpjAgQIECBAgAABAgQIECBAoC+gkAABAgQIECBAgAABAgQIEOgLKCRAgAABAgQIECBAgAABAgT6AgoJECBAgAABAmcLGLA8W9z7CBAgQIDA7caAAAECBAgQIECAAAECBAgQ6AsoJECAAAECBAgQIECAAAECBPoCCgkQIECAAAECBAgQIECAAIG+gMK4gAHL+AHLI0CAAAECBAgQIECAwH0CvvX/7N0HmGRVmTfwc0GRMAJDjgOIiIIDuCQFBXdBHEkqiKIkCQKK7ocrMAiuoJJVcF0VEUHAQYIEARFQwoCCILAOIEpmBoYw5AwPye++BT12uNVdHaq76tTPp89U1b3nnnve3zlV6/Ps/vcSIECAAAECBAgQIECAAAEC+QuokAABAgQIECBAgAABAgQIEMhfQIUECBAgQIAAAQIECAxGQMByMFr6EiDQOgJmQoAAAQIECBAgQIAAAQIECOQvoEICBAgQIECAAAECBAgQIEAgfwEVEiBAgAABAgQIECBAgAABAvkLqJAAAQItLCBg2cKLY2oECBAgQIAAAQLtJWC2BAgQIECAAAECBAgQIECAQP4CKiRAgAABAgQIECBAgAABAgTyF1AhAQIECBAgQIAAAQIECHSOgIBl56x170p9JkCAAAECBAgQIECAAAECBPIXUCEBAgQIECBAgAABAgQIECCQv4AKCRAgQIAAAQIECBAgQIAAgfwFVEiAAAECBAg0SUDAskmwhiVAgAABAgSGIuAaAgQIECBAgAABAgQIECBAIH8BFRIgQIAAAQIECBAgQIAAAQL5C6iQAAECBAgQIECAAAECBAgQyF8gjwoFLPNYR1UQIECAAAECBAgQIECAQLMEjEuAAAECBAgQIECAAAECBAjkL6BCAgQIECBAgAABAgQIECBAIH8BFRIgQIAAAQIECBCoEBCwrEBxiAABAu0sYO4ECBAgQIAAAQIECBAgQIBA/gIqJECAAAECBAgQIECAAAECBPIXUCEBAgQIECBAgAABAgQIECCQv4AKCRAYewEBy7FfAzMgQIAAAQIECBAgkLuA+ggQIECAAAECBAgQIECAAIH8BVRIgAABAgQIECBAgAABAgQI5C+gQgIECBAgQIAAAQIECGQnIGCZ3ZIqaPgCRiBAgAABAgQIECBAgAABAgTyF1AhAQIECBAgQIAAAQIECBAgkL+ACgkQIECAAAECBAgQIECAAIH8BVRIgAABAgSGJyBgOTw/VxMgQIAAAQIERkfAXQgQIECAAAECBAgQIECAAIH8BVRIgAABAgQIECBAgAABAgQI5C+gQgIECBAgQIAAAQIECBAgQKClBJoSsGypCk2GAAECBAgQIECAAAECBAgQaIqAQQkQIECAAAECBAgQIECAAIH8BVRIgAABAgQIECBAgAABAgQI5C+gQgIECBAgQIBAJwsIWHby6qudAAECnSWgWgIECBAgQIAAAQIECBAgQCB/ARUSIECAAAECBAgQIECAAAEC+QuokAABAgQIECBAgAABAgQIEMhfQIUERk1AwHLUqN2IAAECBAgQIECAAAECvQV8JkCAAAECBAgQIECAAAECBPIXUCEBAgQIECBAgAABAgQIECCQv4AKCRAgQIAAAQIECBBoVwEBy3ZdOfMmMBYC7kmAAAECBAgQIECAAAECBAjkL6BCAgQIECBAgAABAgQIECBAIH8BFRIgQIAAAQIECBAgQIAAAQL5C6iQAAECBBoSELBsiEknAgQIECBAgACBVhUwLwIECBAgQIAAAQIECBAgQCB/ARUSIECAAAECBAgQIECAAAEC+QuokAABAgQIECBAgAABAgQIjIWAgOXoqrsbAQIECBAgQIAAAQIECBAgkL+ACgkQIECAAAECBAgQIECAAIH8BVRIgAABAgQIECBAgAABAgQI5C+gQgIECBAgQKADBAQsO2CRlUiAAAECBPoXcJYAAQIECBAgQIAAAQIECBDIX0CFBAgQIECAAAECBAgQIECAQP4CKiRAgAABAgQIECBAgAABAgTyF1DhSAsIWI60qPEIECBAgAABAgQIECBAYPgCRiBAgAABAgQIECBAgAABAgTyF1AhAQIECBAgQIAAAQIECBAgkL+ACgkQIECAAAECBAi0uICAZYsvkOkRINAeAmZJgAABAgQIECBAgAABAgQI5C+gQgIECBAgQIAAAQIECBAgQCB/ARUSIECAAAECBAgQIECAAAEC+QuokAABAt0FBCy7a3hPgAABAgQIECBAIB8BlRAgQIAAAQIECBAgQIAAAQL5C6iQQMsIzJo1K02ZMiVtt912acUVV0xzzTVXKopidptzzjnTMssskzbeeOP0/e9/P02fPj3985//bJn5mwgBAgQIECBAgAABAgRaWMDUCBAgQIAAAQIECBAgQKCJAnM0cWxDExiEgK4ECBAgQIAAAQIECBAgQIBA/gIqJECAAAECBAgQIEAgJ4EISF511VVpnXXWSUsssUTaYYcd0q9+9at0zz33pFdeeaVHqa+//np64IEH0mWXXZb22WeftMIKK6TFF188nXjiienFF1/s0deHfwmE8eWXX56+9a1v/etgnXdHHnnk7EBrUfwr3DrffPOlG2+8sc5VDucicMEFF1Suf1EUKc6Nbp1972Z/9jXp9CNj9fs2c+bMtPfee6f4fwzQ3xrE72b8fhbFv35Pi+KN97Gf+7vWOQIECBAgQIAAAQIECHSGgCoJECBAgEA+AgKW+aylSggQIECAAIGRFjAeAQIECBAgQIAAAQIECBAgkL+ACgkQIEBgSAIRUNl6663ThhtumK6//vohjfHoo4+mXXfdNU2cOHHIYwzpxm1yUZfxRhttVAuttsm0TZMAAQIDCozF71uE+Y866qj0jne8I5177rkpgv8DTlQHAgTyElANAQIECBAgQIAAAQIECBAgkL/AECsUsBwinMsIECBAgAABAgQIECBAgMBYCLgnAQIECBAgQIAAAQIECBAYa4ELL7wwrbzyyrWAykjM5e67707rr79++vWvf53iiWYjMWY7jxEhoO4hoHauxdwJECDQXWAsft/if65cfvnltTD/5MmT0yuvvNJ9St4TIECAAAECBAgQGFMBNydAgAABAgQIEGgNAQHL1lgHsyBAgECuAuoiQIAAAQIECBAgQIAAAQIE8hdQIQECBAgQINAhAhFSOemkk9KWW26ZXnjhhRGtOgIv2267bTrnnHNGdNx2Gix8hYDaacXMlQCBRgXG6vet+5MyI8zf6Hz1qyvgBAECBAgQIECAAAECBAgQIJC/gAoJdKSAgGVHLruiCRAgQIAAAQIECHSygNoJECBAgAABAgQIECBAgACB/AVU2AyBCD/uuuuu6fXXX2/G8LVxv/KVr6S77rqrKeO3+qAPP/xw2nnnnZMQUKuvlPkRIDBYgbH6fTvwwAPTueeeO9jp6k+AAAECBAi0lYDJEiBAgAABAgQIECBAYPgCApbDNzQCgeYKGJ0AAQIECBAgQIAAAQIECBDIX0CFBAgQIECAAAECBFpc4NZbb0177rlnLQTZ31RXXXXV9POf/zzNmDEjvfzyyymeWhaBzFmzZqUzzzwzrb322v1dnh566KF0wAEHpHiiZb8dnSRAgEA7CpgzAQIECBAgQIAAAQIECBAgkL+ACgkQIECg7QQELNtuyUyYAAECBAgQIDD2AmZAgAABAgQIECBAgAABAgQI5C+gQgIECHQJvPjii2n//fdPjz32WNehPq/LLrtsuuyyy9Itt9yS4imXEyZMSG9961tr/YqiSIsttljaZptt0nXXXZfOO++8NO+889bOVf0T52+44YaqU471IzB58uRaoDVCrd3b888/n9Zcc81+rnSKQPMF7M/mG+d8h7HYP/G7Gb+f3X9Pu97HfHL2VhsBAp0noGICBAgQIECAAAECBAgQINDpAp0QsOz0NVY/AQIECBAgQIAAAQIECBDoBAE1EiBAgAABAgQIECBAgECTBK688sp04YUX1h19rbXWStdcc036j//4j1QURd1+caIoirTlllumK664Ii244IJxqE+LJ1+eeuqptbBgn5MOdLqA+gkQIECAAAECBAgQIECAAIH8BVRIgAABAgQIEBhVAQHLUeV2MwIECBAg0CXglQABAgQIECBAgAABAgQIEMhfQIUECBAgQKD9BeLplT/4wQ/qhh1XWmmldNZZZ6VllllmUMWus8466fDDD697TQQwH3/88brne5947bXXaiHPbbfdtva0zKIoamHPoihqnz/1qU+lX//61ymeRtb72kY/x5PL7rjjjnTQQQel97///WmhhRaafY+iKGrv40mdce773/9+mj59eoprGh2/lfrFvKPWAw88MK2xxhpprrnmqtVXFEWac8450worrJD23HPP2hNJwz416T933XVXiifFvfOd7+xx/9VWWy2F8WD2SNUU4/oYp3eNUW8ci/rDITyqrm/msbjn3//+95rzcsstV6A3bagAABAASURBVFn/M888M+JTeOWVV9IFF1yQJk2a1GePxzw+//nPp9///vcp+o34zUdxwC7fnXfeuUed8b2OYzfeeOOIfn/jfpdffnl63/veN3stl19++XTUUUelRtbx/vvvT9/4xjdS/ObGd7Ao3vjNGTduXO33KPZx9BkqYcwv9non/L4N1ch1BPoXcJYAAQIECBAgQIAAAQIECBDIX0CFOQsIWOa8umojQIAAAQIECBAgQIDAYAT0JUCAAAECBAgQIECAAAECBPIXGGSF06ZNSxF2rLqsKIp0xBFHpAhdVZ0f6NhnP/vZtO6661Z2i6DPbbfdVnmu+8EIBUVoaeWVV07rr79+OuOMM9Kjjz7avUvt89lnn50+/elPp/Hjx9cCTREc7dFpgA8RdIu5xn2+/e1v14KFTz75ZJ+r4t7XXXdd2meffWohxPXWWy/FtX06vnkgQlzzzTdfLXC11FJLpfvuu+/NMz1fTjnllFqfongjVBXXxLXdex155JE9+hRF/b7dr+v+vstzlVVWSVHrYYcdlm666aYeYbrXX3+9Fh497rjjasGuJZdcMp122mmp0aDlQw89VNszRfHG/IrijdfYR3Eu5vPEE0/U1ivCZBFAu/vuu+NwrcX9b7nllprxIosskvbdd9802PWMQNtXvvKVFNfHWvWuMcKDcSzqD4dY+/7WsTaxEfxn5syZaeutt06rrrpqCufu+6J3/SeeeGLD9v1NMdYv1jFMttxyy3TJJZek3ns85nHyySenj370ozW76B/X9Tdu17mR2J9dY/X3Gnso9lJRvLGviuKN1+7fmVj/CIqG70knndSjzqg5jq211lrpIx/5SIq16O9+cW6ge4ZR/FZutNFGKX5T45poM2bMmB0gvvnmm+NQnxb332qrrdKECRPSoYcemiJ0HHugq2OExrt+c6JP9I1rus438hp7O/Z47PV2/3177rnn0oc//OHZv4Xx21llEHs5fnOL4o39URRFij3avW/8xsa+KYp/9SmKN9737tv9Ou8JECBAgAABAi0jYCIECBAgQIAAAQIECDQsIGDZMJWOBAi0moD5ECBAgAABAgQIECBAgAABAvkLqJAAAQIECBAgQGBsBSJk9fLLL1dOYpNNNkkf+9jHKs81cnCBBRZIn/zkJ2uhxwj3ROBtypQpKcJzEVT84Ac/2O8wEYKLwFGElroH8Pq7KK6JJyJusMEGDQWnYqxzzjmn9hTH66+/Pj4Oql177bW1a2OMQV04Bp0jqLXLLruk8Gwk3No1xVirz33uc7XQ3cMPP9x1eMiv//jHP2ph2XjiaCODfO9730s77rhjevrppxvpnmL82G8/+tGPGuofnWLtJ06cmOKaCKHGsWa1G264ofaUw3PPPXfAW8R+3nXXXdNee+2VXnjhhQH71+sQa7/bbrulWMcIH9br1/149Iv+8dTYRu27Xz9W7yPUGMHnesG77vO67LLLamsRa9L9+GDex36Jp0secMABdS9beOGF0+KLL97nfITH44mXjeyFroujbwQlL7zwwq5D/b7Gb1M8rTX2eL8dK06O9O9bxS0cIkCAAAECBAgQIECAAAECBDITUA4BAgRaVUDAslVXxrwIECBAgAABAgTaUcCcCRAgQIAAAQIECBAgQIAAgfwFVEigYwTiSWBTp06tW2+EI+eZZ5665xs5EWHHeFphBHV++MMfpu222y69973vTQsuuGC/l0ew7Otf/3r67//+73771TsZgalJkyalCFvV6xPH//KXv6QIsMX94vNQWlwbY8RYQ7l+NK6JNdhiiy1SPLlvqPeLMFoEVwcy7W/86dOnp49//ONpMAHPGO+ss85KP//5z+Ntvy2eHhhPXxzs+DFoPDUwQsBHH310itBcHBvpFnsknpr42GOPDWroeMrll770pUFd09U5wpGf//zn01DXPuzbJWR577331p5Keeutt3aVP+BrrEWsSazNgJ0rOsTTJQ8//PCKM/86FOP3DlhGQDK+k3H/f/Vs7F2EbeP3OcKT/V0RNcVvU/xG9devv3NxbYwRY/XXzzkCBAgQINCmAqZNgAABAgQIECBAgAABAh0iIGDZIQtdXaajBAgQIECAAAECBAgQIECAQP4CKiRAgAABAgQIECBAgMDQBB555JF0++23V14877zzprXWWqvy3GgcPOOMM1I8FW4494qQ1Ze//OX04osvVg4TwbP//M//TE899VTl+cEcjDH222+/FKHVwVw3Gn2j/p122ildccUVabj/ufPOO2tPJY29M9ixIki2ww47pBhjsNdG/2OOOSZFgC7eV7XHH3887b777un++++vOt3wsVjHSy+9tOH+jXaM/RZPOYy90ug13fs98cQT3T829D6Cot/73vdShCQbuqBOp4svvjgddNBBKcZLLfqfl19+OX3zm98c0v6KNYnfithDgykvvltf/epX+/0NKYoibbnllj2Gveuuu9IXvvCFFEHJHicG8SGCj3vssUeK37mqy2K/dcLvW1XtjhEgQIAAAQIECBAgQKC9BcyeAAECBAgQaIaAgGUzVI1JgAABAgQIDF3AlQQIECBAgAABAgQIECBAgED+AiokQIAAgbYQePDBB1OE3qomu/zyy6fllluu6lTTj0X4KEJuVTeaY4450sEHH5wefvjhWtgrAk5nn312WnbZZau6p9/+9rfpvPPOqzx3/fXXp3pPZdtzzz3THXfckSK0FaGyaGEVT1Gcf/75K8e76qqr0p/+9KfKc2N58Cc/+UnNod4cIvx18803p1dffTXFUxwfeOCBtM8++6S3vvWtlZf89a9/Td/4xjdSBLwqO9Q5GGGyu+++e/bZ7veNe8e4a6yxxuzzvd/EvG655Zbeh2ufY31+8IMfpFjT2oFe/8S4sTaxnlFjBDUj4NarW+1jnI8np0ZArXZghP457bTTUjwFtN5wa6+9dm3/xByjntjjX/va11Ls+XrXDHQ8aj7qqKMqu0WI+mc/+1ktHBj3i5BhfI7jVRcce+yxKZ5EW3WuFY7FHvrHP/4xeyrdPeNc7PHYc7M79HoTeye+370O9/sx3Ab6Hqy55popWtdA0T+Ctg899FDXoR6vm266aYq5xpyjxfs41qPTmx/iN+mQQw6pfXffPDT7JerphN+32QV7Q4DA2Am4MwECBAgQIECAAAECBAgQIJC/QAYVClhmsIhKIECAAAECBAgQIECAAIHmChidAAECBAgQIECAAAECBAh0okA8hTACPFW1L7nkkmmeeeapOtX0Y1OmTElV4aMImp155pm1J+ktvvjitXnMPffcaauttkp//OMf00orrVQ71vufCN5FWK738QgfRUCq9/EId0YoMcbrHjJceOGF06677pr+8Ic/pAUXXLD3ZbXA5xlnnFF77ToZwarnn3++diwCrRMmTOg61eN1xx13rPWJ+USLa+LaHp2G8CGChMccc0zlleH5i1/8Iv3mN79JEydOTHPOOWcqiiIttdRS6bvf/W6aOnVqZZ0x2AknnFA7H+8H26ruG/eOEOSll16aIhhXb8zrrruu8tT06dNT1FJ1cqONNqrNdf3116+FRouiSMsvv3w67rjj0pFHHll1SYr7XHTRRZXnhnIw9t9JJ51U99Ltt98+XXHFFalrjtEx9ng8ffL8889P9UKP0a9ei+927OMIbPbuE/s37hch0wUWWKB2Ol7jcxyP87WD3f6JcX74wx9Whvm6dWuJt1HH1VdfPdsz9lfs8XPOOScddthhdecYazRr1qy654dyYpNNNknjx4+ffekNN9xQN/Qd8+7+feyadxyLc7MH6fYmaoowZbdDtbe5/r6NGzeu9n2O38lo8dtZK7jXP/FbG7+50aerTZ48uVcvHwkQIECAAAECBHIVUBcBAgQIECBAgACB3gIClr1FfCZAgED7C6iAAAECBAgQIECAAAECBAgQyF9AhQQIECBAgACBpgvceeedde+x9NJLp/nmm6/u+WadiHBThBSrxv/iF79YC1NWnYunbUb4qyiKPqdvvPHGVPXkw9tvv71P3zgQQbOi6DtOnIu2zjrrpP/3//5fLTQV4b1vfvObKUJwM2bMSPEEwKIooltLtAikxpMfqyYTT77baaedaqHKqvPrrbdeiif6RSCy9/l4ymOE91566aXepwb8vPPOO6cIFBZFX6cIsf7Xf/1X3TFmzpxZee7CCy9MVXVGUPAHP/hBijXtfWFRFOkrX/lK+uhHP9r7VO3zWWedNWJhwth/sQ9rA/f6Z9VVV03f//73637fNttssxR7rNdlA3687bbb0sUXX1zZ7zvf+U6KfVx1Mo7H+apzU6dOTffdd1/VqZY5FgHdww8/vBam7T2pCCzuvffeafPNN+99qvY5zCJcW/swyH/iKbrhHUHUCPTFazyFNJ6G2jVUHD/11FNrT8btOtb1+u53vzuFe/dQd9e5OBbnok/Xsa7XuE88qbfrc9drJ/y+ddWawasSCBAgQIAAAQIECBAgQIAAgfwFVEiAwBgLCFiO8QK4PQECBAgQIECAAIHOEFAlAQIECBAgQIAAAQIECBAgkL+ACgn0FbjgggtqAb2iKAb9GuG+3iNGEK0qGPSWt7wlbbvttrV79L6m6/O6666bqp76GE/yu+qqq7q6Dfh66KGHpuOPPz7FUyTrdT744IPTE088keKJi9/61rfSFltskeKJaRGEqnfNaB+Ppyaee+65lbeNoNYuu+zSr2dcuOWWW6att9463vZpEba76667+hzv78Bcc81VewporGe9fu95z3vS29/+9srTjz32WOod6ozP9Z42GQHYqLVysPLgPPPMk3bYYYfyXd+/a6+9NkVAru+ZwR+JpwnGPqy6cs8990yLLbZY1anZxyKQGiHi2QcaeBNPcHzqqaf69FxiiSXSpptu2ud49wNxPvp1Pxbvw2PatGnxtmVbBHQjqFtvgrHme+21V929H9/petfWOx5B3gjkRli36zcgXuMppHPPPffsyx5//PEUTwidfaDbm6222ipF/26HeryNc9Gnx8E3P8Tv27PPPvvmp/5fcvl9679KZwkQIECAAIHhCxiBAAECBAgQIECAAAECeQkIWOa1nqoZKQHjECBAgAABAgQIECBAgAABAvkLqJAAAQIECBAgQIAAgbYTiCBaPOWt98QjvLjSSiv1Ptzj8/jx49Pqq6/e41jXhwibRRCv63O8rrzyyvHSp73wwgtp9913T/PPP3/t6YZTpkxJDz74YKqaV5+LW+hAhB8jsFo1pQhqRWCr6lz3YxESi3Bf92Nd7yO8F65dnxt5fec735kGWscIG8ZaVo0XodfeQcUIXd50001V3VM8hbO/MGdc9N73vrcy0BlrHk80jD7DabFv6j29cqGFFkoRAh1o/KWWWiqtv/76A3WbfT7uGaG72Qe6vYknZg609nE++nW7bPbbCNbO/tAqb96cR4RC11lnnTc/1X+ZOHFiLRBd1ePvf/97v+Hqqmu2227T52mjAAAQAElEQVS7tPbaa1ed6nHs3nvvTdF6HHzzwwc/+ME339V/qdcn5jxz5sweF+b++9ajWB8IECBAgAABAgQIECBAoDMEVEmAAAECBIYhIGA5DDyXEiBAgAABAgRGU8C9CBAgQIAAAQIECBAgQIAAgfwFVEiAAAEC9QUiFHbrrbdWdlh22WXTfPPNV3mu+8F64b3p06en5557rnvXtMEGG6T+wnevv/56+v3vf197wuHSSy+d3va2t6WNN944nXDCCWnWrFk9xmrFDzfccEOKsGjV3OoFtar6RgAxgmtV566//vqqw3WPLbrooqn7E/2qOs4xxxz9rkvq9Z+HHnqo9jTRXodrH+vth9rJN/+pF+iM/Xj33Xe/2WvoLxEKfeCBByoHWGWVVdIyyyxTea77waIo0mqrrdb9UL/vY6/fd999lX1iLw/0XYrz0a9qgDDpHVau6jcWxyJUGOs50L3jCZf1AqR33nlneuaZZwYaYvb5oijSJz7xibpPxJzdsXxz//33pxdffLF81/Nv3nnnHfAppnFF1BZ943339uSTT6beeyz337fu9XtPgACBVhUwLwIECBAgQIAAAQIECBAgQKB1BJoVsGydCs2EAAECBAgQIECAAAECBAgQaJaAcQkQIECAAAECBAgQIEAgY4F4OmG98uKpgKMdouoviHbllVfWnjJYFEUtyFQU1a/7779/ZUlPP/106l3PmmuumSZNmlTZv+rgK6+8ki677LK02267pQgcRgDtqKOOGlQYq2rcZh2rF7CLgFYEtbrdt9+348ePrxsCnD59+qCe9rfccsulcePG9Xu/CPdFoLbfTt1OPvzww5Whteiy5ZZb9rtfiqJISy21VKpn9fjjj8cww2qxryNYVzXI4osvnuaZZ56qU32ORRizz8E6B/oLWJ5yyikDmhRFkaJf1fARPozvQtW5sT4W38nYPwPNY+65506LLLJIZbeXX3657n6quiDW8B3veEfVqT7HIrzZ52B5IILQa6211oDrEn2ib3lJj78IA8e6dD+Y++9b91q9J0CAAAECBAgQIECgYQEdCRAgQIAAAQIdKzBHx1aucAIECBDoQAElEyBAgAABAgQIECBAgAABAvkLqJAAAQIECBAYKYH+nu4XYZ3RDlHF/SKMNlL1dR8nnvDW+6mTEWw77LDD0mDCfN3HfPDBB9PkyZNrQa0IWlY9ma57/9F+P3PmzMpbRrAsQoWVJysORhC3Xmjt1VdfTRHuqrhs1A7FXm3WzW6//fZhDx1PQg2nqoHCtb+nqFZd08ix2IsRFGyk72D7RBg1ApyDvW40+odlURQN3apeYDX2U/xeNDRI2WmhhRZK888/f/lu4L8Ye+BeQ+vRO7yZ++/b0JRc1X4CZkyAAAECBAgQIECAAAECBAjkL6BCAqMjIGA5Os7uQoAAAQIECBAgQIAAgWoBRwkQIECAAAECBAgQIECAAIH8Bdq0wiWWWKLu0/Puvffe9PTTT49qZS+99FJ65JFHRvWeEydOTJdcckl697vfPeT7RjA0gpabbbZZeuKJJ4Y8jguHJlAvSDq00fK4KgKCzQzz5aE0MlUsuuiiKZ6I2choo71X/b41sir6ECBAgAABAgQGKaA7AQIECBAgQIAAAQJtKSBg2ZbLZtIExk7AnQkQIECAAAECBAgQIECAAIH8BVRIgAABAgQIECBAIATiKYaLLbZYvO3T4umMt912W5/jvQ9sscUWtScYxlMMq9oRRxzR+5K6n+NJiePGjat7vlkn3vOe96Sbb745nXbaaWnFFVcc8m2uuOKKtP/++6cIXA55EBcOWmDBBRcc9DW5XzDvvPM2HPrL3aJefa+99lq9U007vsACCzRt7HoD+32rJ+M4AQIECBAgQIAAAQIECBDIR0AlBAgQIDCwgIDlwEZ6ECBAgAABAgQItLaA2REgQIAAAQIECBAgQIAAAQL5C6iQAIExEFh44YXTqquuWnnnCEtGYLDyZJMOxlPg4mlwVcNvuOGG6dlnn+03zBlzrteef/75tOaaa1YNXTsW4c5tt9023XnnnSme3nnggQemCKDWTg7in5NPPjndcMMNg7iieV1XXnnlysEfe+yxFAHaypMVByMwGn4Vp9Jb3vKWVBRF1alRO9bfOp1//vlD3jOxl2I9h1tI7Ot6QeYZM2ak5557bri36HN9hE7rhZV33HHHYZnEnJdccsk+92yFAw888ECqt1d7z+/222/vfaj2efz48WnxxRevvW/kn6WXXjrNN998jXRN0beqYwRi43cj9txQWzxFt2rsOJbj71vUpREgQIBA2wqYOAECBAgQIECAAAECBAgQGHUBActRJ3dDAgQIECBAgAABAgQIECBAIH8BFRIgQIAAAQIECBAgQKD9BSL49bGPfaxuIeecc06aNWtW3fMjfSLCevWCSvG0uQgejfQ9e49XFEVafvnl0yGHHJIirPXUU0+lCOnttNNOqV5IrvsYL7/8crrqqqu6Hxqz98stt1zlvV944YX0yCOPVJ6rOvjkk0+mmTNnVp2qWdVbs8oLmnBwnnnmqRvyjHDo8G45/KvnmmuutMACC1QO9Oijj6aXXnqp8lzvgxH+7X2s3ucI1NULWL766qu1gGW9a9v5+EMPPZRefPHFAUsI8wgaV3V829velsKv6lzVsfjdKoqi6lSfYxF87XOwPBC/ba+//nr5rrl/RZHP71tzpYxOgAABAgQIECBAgEDnCaiYAAECBAgQyF1AwDL3FVYfAQIECBBoREAfAgQIECBAgAABAgQIECBAIH8BFRIgQIAAgSEIfPjDH071Qj+33XZbOvfcc4cw6tAuicDniiuuWHnxXXfdlSKMVnmyiQcjGLfFFlukk046qRY2jcDlaaedlurNM6by97//PV7GvEXAMsJfVRP505/+VHW48tjf/va39PDDD1ee+/d///fK46N5MJ4KGE8drLrnjTfeWHV4VI9FADVCu1U3vf/++2tB3qpz3Y9FKPKaa67pfqjf9xGurHfPO+64I8U+7neANj05ffr0FE/YHGj68dTQ6WXfqn7vfve76wZiq/oP5lj8bhRF3zBmhEJjXQYz1kj0befft5Go3xgE2lrA5AkQIECAAAECBAgQIECAAIH8BVQ4ogICliPKaTACBAgQIECAAAECBAgQGCkB4xAgQIAAAQIECBAgQIAAAQJjLxBhokmTJtWdyNe//vX0l7/8pe75gU4M9vzGG29ceUkE/EZyHvHEuMcff7xW2wknnJD22GOPtMYaa6SFF144XXrppZVziIMRSNp2223Tb37zm7rB1NQi/4m1fde73lU5m3POOacWGK082e3gK6+8kqZMmdLtyL/eLrTQQunf/u3f/nVgjN4tu+yyaeLEiZV3v+yyy9LTTz9deW40D9YLoj777LPpj3/844BTiSDmtddeO2C/rg4RVt5ggw26PvZ4vfnmm1OEp3sczOTDCy+8kC644IIBq5k2bVr6xz/+UdkvfgfCr/LkMA++5z3vSRMmTKgc5be//W2KIG3lyUEe7ITft0GS6E6AAAECBAgQIDAKAm5BgAABAgQIECBAoJUFBCxbeXXMjQCBdhIwVwIECBAgQIAAAQIECBAgQCB/ARUSIECAAAECBDpOIJ5w+KUvfSnNNddclbU/9dRTafvtt0/xBMnKDnUOvvbaa+lXv/pV+va3v12nR/XhCMrFEwmrzv7kJz/pNyz35z//uRaQjGDhTjvtlKL/1KlT0yOPPJJiPt3HjLktssgiad1110277bZb+tnPfpZuuumm9MQTT6TTTz99wKBTBDHnn3/+7kPOfv/Wt7519vuxfBP1bbTRRpVTiIDdiSeemCKIVdnhzYPnn39+Ovvss9/81PNlk002SSuttFLPg2PwKZ7WGE9irbp1hHIvvvjiqlO1YxFo+9znPpcWW2yxFOHe/fbbL5111lnpzjvvTPGUw1qnEfgngqgRSK0a6sc//nGaOXNm1anasVijWKsHHnig9rnRfyJgWfW9fvnll2v7PcKz9caK70Ds7wgbRvg4QshhGaHkmE+961rheHyX+/u9irqjT1UdRVGkemHYkaht8cUXTx/4wAcqh4rvWn9PXI2g8Ac/+MG01FJLpU984hPpoIMOqoVJ44mdL730Uo8xO+H3rUfBQ/vgKgIECBAgQIAAAQIECBAgQCB/ARUSIEBgtoCA5WwKbwgQIECAAAECBAjkJqAeAgQIECBAgAABAgQIECBAIH8BFRJovsD73//+FCGzeneKsFmEgv7whz+kqlBS9+vifDwhL/pvt912KZ4o1/38QO+XX375Wnioql886e+YY45JEZDqfT6OxbkISN5+++3plFNOSXvttVctLBWhpmOPPbbHJeutt16qF+T8xS9+kc4777we/Xt/uOqqq1I8VbD38fi89tprx0ufNsccc6QItKaK/0R47vnnn684M7xDETSdd955Kwf5xje+kU4++eS6a3rNNdfUwqevv/56n+sjuBfB3Hr19LmgyQc+9alPpQUXXLDPXWI/HnDAAXWfVhih3AiQPvrooymedvnd7343bbPNNime/BnrOGvWrD5jDuVABFEjkFp1bYRdv/71r6eq9Y/5n3nmmemwww6rurTfY2ussUZt/1d1iu/HqaeeWrn2EaI8+uijUzxdM0LHEUaMEHKEkRdddNF0ySWXVA3ZMsceeuihtPvuu9fC0r0nFZ7xO/HrX/+696na53XWWSfFutc+NOGf+L7Ed7Ioij6jx2/lvvvum+JpvX1OlgfiyZxXX311ivri9ynC61tuuWVa/s3fzBdffLHs9cZfp/y+RbX1Au1PPvlkLVwffTQCBAgQINA+AmZKgAABAgQIECBAgAABAs0SELBslqxxBy/gCgIECBAgQIAAAQIECBAgQCB/ARUSIECAAAECBAgQINB2AhFQOfjgg/t9GuFjjz2WIiAWT5iMp9nFE/e6ngoZ4cb77rsvHXfccbUxVl999XT99dcPyaEoirTzzjuneqHAb33rWynCdLfcckvtqZQxh3gfT3SrF5qKIOVmm23WYz4RSopxehx880MECuPcF7/4xXT33XfX7hOnos4Im+699961QGqEteJ49xb3Cqfux7rezzfffGnZZZft+tjjNcKjl156aS3wFgG3c889t/YUxR6dhvAhnpz4hS98ofLKqDOswy4MwzJqevDBB1MEveKpkE899VTltWETT9OrPDkGB+OppVtvvXXlne+5554UIeLYt/EUwOgUr8cff3yaNGlSiic6xrHe7TOf+UyKcG7v40P5HMG6CKRGMLXq+ilTptTCkBGgi30W6zB9+vQU12y77bYp1qrquv6OzTPPPLWgYVEUfbrFeLH2MX7cJ+4X9437x5M8631/I4AY4enagC38zxVXXJFiruecc0566aWXat+rqHOPPfZIkydPrjvzz3/+82mBBRaoe34kTsT3ZoMNNqgcKn4H4nzXvKNThHzjdy+CmfG53u4TbwAAEABJREFUqsW8Y727znXK71vUG+HleO3dIiB84oknpgiexh6IwPhFF13Uu5vPBAgQIECAAAECBAgQIDCQgPMECBAgQCATAQHLTBZSGQQIECBAgEBzBIxKgAABAgQIECBAgAABAgQI5C+gQgIECBAYWGC55ZZLRxxxRIqwZX+9b7311tpTDSMoGKGxoihShMbi+j333LMWSOzv+u7nFllkke4fZ7+PUOB//dd/zf7c+83555+fVltttdrTIGMO8f53v/td726zP8eTGldYYYXZn+NNURRpn332SRHMi89V7ac//Wl65zvfWbtPUbxRZzzZ8H/+53/qBt7iqZkRbqoab+655071ao6QXwQd4ymX0WerrbZK8WTDqnEGc6woihThrI022qjuZd094/4REv3e975X+aTQGCTGijGLom9wL86PRYt9sP/++6cll1yy8vbPPPNMbd/GUy6Loqg97TKechhPDay6YNVVV62FG6vODfVYBBN32WWXupdHqDHCdfF9inWIPRt7sO4FDZzYYostaoHkel1j/LhP3C/uG/efNm1aZffo853vfKfpAcTKmw/hYISjI3QbwcOYe9QZodp6Q8W+/uxnP1vv9IgdHzduXArH8K4atPu8i6JISyyxRDr44IPr/uZsvvnm6eMf/3iPoYqiM37fouhlllkmXirbD3/4w1pYP/bA+uuvn04//fTKfg4SIJCXgGoIECBAgAABAgQIECBAgACB/AWGUuEcQ7nINQQIECBAgAABAgQIECBAgMCYCbgxAQIECBAgQIAAAQIECBAYE4EI9UUAZaCQ5UhMLgJGEeisGqso3ggHReCp6vxgjsXTG3fdddfKSyKYc/LJJ9fCdpUdBnkw5htPBCyK6uBhhAA/8pGPdI064OuDDz44YJ9GOsQT+U444YQUocFG+vfXZ6211konnXRSS4bsIgz7v//7vynCdP3VMNC5CGHGk+8WW2yxgboO6nysf+z52CeDuvDNzhESW2ihhd781NhLfJe/+93vpnpP+WtslDd6HX744WnjjTd+40OL/jv//POn8ePHD3p24RPfkfiuDPriIVwQQdb4DRzCpT0uiXn/6Ec/SrE3epwoP3TK71sE8hv9Xjz22GO1J5qWPP4IECBAgAABAgQIjKaAexEgQIAAAQIECLSAgIBlCyyCKRAgQCBvAdURIECAAAECBAgQIECAAAEC+QuokAABAgQIEOgUgQhZXnzxxXWftDhchxVXXDFNnTo1xVMlI/xVb7wIOp199tn9Pn2v3rVdx/fYY48UT5vs7z7rrLNOuuKKK1LMq+u6obx+6lOfSjHfmHd/12+66aa1p2L216fr3FNPPdX1dtiv8YTRq666Km2zzTZDHiuuveSSS1IEt4Y8SJMvjCcWxhM555133iHdKZ4eGk9DjX0xpAEGuCj2x5QpU9KHPvShAXr2PB2hz3PPPTdNnDix54kGPsXaX3755SnCsQ10r+xy5JFHpq997WupKKrDw5UXjcHB973vfem8885L8YTdRm8ffc8888wUTo1eM9x+RVGkfffdNw0nEByB6dir/c079nHuv28RMv3kJz/Z0JI8//zz6dVXX22ob2d3Uj0BAgQIECBAgAABAgQIECCQv4AKCXSewBydV7KKCRAgQIAAAQIECBDoeAEABAgQIECAAAECBAgQIECAQP4CKmyawH/8x3+k22+/Pe22224jdo8IMJ5xxhm1cTfccMOGxo0w2umnn55+9atfpXgyXUMXlZ0mTJiQzjrrrHTsscdWPtmt7NLjb4011kj/93//l/bZZ5/UXxizx0Vvflh00UVr84t5xnzfPFz3JcJcp5xySkMB1r///e91xxnKiXjKW6zBlVdemaLmRscIz7jutNNOSzFGo9eNVb/NNtusts8aDV11zfPzn/98uuWWW9IHPvCBrkNNeV1iiSVSBFVjvzVyg7XXXjtdd911af3112+ke2WfCMVGwDaCkoPZ47FP/vSnP6X99tsvzTnnnJVjt9rBCFn+5S9/SY08KTT2yDXXXDOo78NI1VsURfryl79c23Oxxo2OG+sX6xF7Ip7aOtB1sYY5/77Fk2GPOuqotMkmmwxEke6999707LPPDthPBwIECBAgQKAFBUyJAAECBAgQIECAAAECwxQQsBwmoMsJjIaAexAgQIAAAQIECBAgQIAAAQL5C6iQAAECBAgQIECAQDsJRJDu+OOPT7fddlvacccd0xxzDP5/9RzXfPrTn05XX311LfAW7wcb0or+n/3sZ9Njjz1WC6XttNNOafnll+8xn7hPBI3+8z//M1177bXpnnvuSfEkw6Jo/Gl7EeD87ne/m5555pl00UUXpbjPO97xjj6By/nmmy+tvvrq6atf/WrtXg899FCK+cU8G13fCPDdfffd6Xvf+17tiYQx/65rx48fn9Zdd93auUMOOaTr8Ii9FkWRNthgg1qgNMJGMYe4X9TVdZOYT2/Poaxd13hj8RqBwnPOOSfdd999NcuoMWy7zyU+Rwjv5z//eW1//eIXv0gRfuzep1nv55lnnhT77cEHH0wHHnhgnyeoRiA59vPNN9+c/vznP6d3vetdw55K3DOCeU8++WSKJzbGd2TJJZfsMW6E92J/H3DAAbXvbATzhhPs7DH4KH6IdYwQa/z2fOYzn0nd93ese4Rpb7jhhtpTZ2OvjPTUBjPeKqusUgvQRqg93MO/+3xjrAhyx3rFusX6RVC2d5/oV6/l/vsW//Pqd7/7Xfrtb3+bPvrRj/ZY79jTK6+8corvU/gttthi9ZgcJ0CAAAECBAgQIECAAAECgxLQmQABAgTaS2Dw/1uu9qrPbAkQIECAAAECBJojYFQCBAgQIECAAAECBAgQIEAgfwEVEiBAYECBCKacfPLJ6aWXXqoFvSJYGAGgCCn1vjjCWhFYi/DP3/72t9o18eTD9dZbb9hPv4uQTDyh7KSTTqo9hey1115L//znP2st3t95553pf/7nf2rhxMGEHXvXMPfcc6dJkyaluE+EIF9++eXaPbru9dxzz6Vp06alo48+elj3isDT1772tRQBuph/1/hPPPFELbgZ5+Jpl93nN3ny5B5z6brm+eefT2uuuWb3rgO+L4oiRVA17hOh1Kira7yYz3A8Yx/MmDGjcq6xlwaa3Lhx49LUqVMrr4/jcX6gMbrOh2FXjWHbVWO8xudLL7007brrrmnhhRfuumRUX8MqgrR33XVXj3rjc+zniRMnzv7uRN1Rf8y9d9tiiy0anncE87bZZpvaU14j4Nl9rNjvsb8PPfTQWqizKBoPKY/k/my4mH46xu9A/PbE02W77+9Y9wjTxnemKBqrL9ZpOHu6n2nWThVFUfMO9/DvPt9Yn0ceeaS2XrFusX61i4bwT86/b7He8fTaiy++OHX3iz0d/48C4vsUQevo10UXeyB+P8O4d4v93NXPKwECBDIRUAYBAgQIECBAgAABAgQIEOhogQ4JWHb0GiueAAECBAgQIECAAAECBAh0iIAyCRAgQIAAAQIECBAgQGCsBCLg+P73v78WLIwAUISUegdSIqwVgbV4St6qq67a5+mPYzV39203AfMlQIAAAQIECBAgQIAAAQIE8hdQIQECBAgQIEBg9AQELEfP2p0IECBAgEBPAZ8IECBAgAABAgQIECBAgACB/AVUSIAAAQIECBAgQIAAAQIECOQvoEICBAgQIECAAAECBAgQIEAgfwEVZisgYJnt0iqMAAECBAgQIECAAAECgxdwBQECBAgQIECAAAECBAgQIJC/gAoJECBAgAABAgQIECBAgACB/AVUSIAAAQIECBAgQIBAYwIClo056UWAQGsKmBUBAgQIECBAgAABAgQIECCQv4AKCRAgQIAAAQIECBAgQIAAgfwFVEiAAAECBAgQIECAAAECBAjkL6BCAgQItKSAgGVLLotJESBAgAABAgQItK+AmRMgQIAAAQIECBAgQIAAAQL5C6iQAAECBAgQIECAAAECBAgQyF9AhQQIECBAgAABAgQIECDQCQIClp2wyv3V6BwBAgQIECBAgAABAgQIECCQv4AKCRAgQIAAAQIECBAgQIAAgfwFVEiAAAECBAgQIECAAAECBAjkL6BCAgQIECBAYMQFBCxHnNSABAgQIECAwHAFXE+AAAECBAgQIECAAAECBAjkL6BCAgQIECBAgAABAgQIECBAIH8BFRIgQIAAAQIECBAgQIAAAQL5C7R7hQKW7b6C5k+AAAECBAgQIECAAAECoyHgHgQIECBAgAABAgQIECBAgED+AiokQIAAAQIECBAgQIAAAQIE8hdQIQECBAgQIECAAIEeAgKWPTh8IECAQC4C6iBAgAABAgQIECBAgAABAgTyF1AhAQIECBAgQIAAAQIECBAgkL+ACgkQIECAAAECBAgQIECAAIH8BVRIgMBYCghYjqW+exMgQIAAAQIECBDoJAG1EiBAgAABAgQIECBAgAABAvkLqJAAAQIECIyhwJJLLplmzJiR/vnPf/ZpU6dOTePGjRvD2bk1AQIECBAgQCAjAaUQIECAAAECBAgQIEAgIwEBy4wWUykjK2A0AgQIECBAgAABAgQIECBAIH8BFRIgQIAAAQIECBAgQIAAAQL5C6iQAAECBAgQIECAAAECBAgQyF9AhQQIECBAYKgCApZDlXMdAQIECBAgQGD0BdyRAAECBAgQIECAAAECBAgQyF9AhQQIECBAgAABAgQIECBAgED+AiokQIAAAQIECBAgQIAAAQIEWkSgiQHLFqnQNAgQIECAAAECBAgQIECAAIEmChiaAAECBAgQIECAAAECBAgQyF9AhQQIECBAgAABAgQIECBAgED+AiokQIAAAQIECHSmgIBlZ667qgkQINC5AionQIAAAQIECBAgQIAAAQIE8hdQIQECBAgQIECAAAECBAgQIJC/gAoJECBAgAABAgQIECBAgACB/AVUSGAUBAQsRwHZLQgQIECAAAECBAgQINCfgHMECBAgQIAAAQIECBAgQIBA/gIqJECAAAECBAgQIECAAAECBPIXUCEBAgQIECBAgAABAu0nIGDZfmtmxgTGWsD9CRAgQIAAAQIECBAgQIAAgfwFVEiAAAECBAgQIECAAAECBAjkL6BCAgQIECBAgAABAgQIECBAIH8BFRIgQIDAAAIClgMAOU2AAAECBAgQINAOAuZIgAABAgQIECBAgAABAgQI5C+gQgIECBAgQIAAAQIECBAgQCB/ARUSIECAAAECBAgQIECAAIHRFRCwHF3vN+7mXwIECBAgQIAAAQIECBAgQCB/ARUSIECAAAECBAgQIECAAAEC+QuokAABAgQIECBAgAABAgQIEMhfQIUECBAgQIBA1gICllkvr+IIECBAgEDjAnoSIECAAAECBAgQIECAAAEC+QuokAABAgQIECBAgAABAgQIEMhfQIUECBAgQIAAAQIECBAgQIBA/gIqHDkBAcuRszQSAdYLcwgAABAASURBVAIECBAgQIAAAQIECIysgNEIECBAgAABAgQIECBAgACB/AVUSIAAAQIECBAgQIAAAQIECOQvoEICBAgQIECAAAECLSsgYNmyS2NiBAi0n4AZEyBAgAABAgQIECBAgAABAvkLqJAAAQIECBAgQIAAAQIECBDIX0CFBAgQIECAAAECBAgQIECAQP4CKiRAgMAbAgKWbzj4lwABAgQIECBAgECeAqoiQIAAAQIECBAgQIAAAQIE8hdQIQECBAgQIECAAAECBAgQIJC/gAoJECBAgAABAgQIECBAoCkCApZNYTXoUAVcR4AAAQIECBAgQIAAAQIECOQvoEICBAgQIECAAAECBAgQIEAgfwEVEiBAgAABAgQIECBAgAABAvkLqJAAAQIECOQgIGCZwyqqgQABAgQIEGimgLEJECBAgAABAgQIECBAgACB/AVUSIAAAQIECBAgQIAAAQIECOQvoEICBAgQIECAAAECBAgQIEAgf4FBVyhgOWgyFxAgQIAAAQIECBAgQIAAgbEWcH8CBAgQIECAAAECBAgQIEAgfwEVEiBAgAABAgQIECBAgAABAvkLqJAAAQIECBAgQGCsBQQsx3oF3J8AAQKdIKBGAgQIECBAgAABAgQIECBAIH8BFRIgQIAAAQIECBAgQIAAAQL5C6iQAAECBAgQIECAAAECBAgQyF9AhQQ6TEDAssMWXLkECBAgQIAAAQIECLwh4F8CBAgQIECAAAECBAgQIEAgfwEVEiBAgAABAgQIECBAgAABAvkLqJAAAQIECBAgQIAAAQLDERCwHI6eawmMnoA7ESBAgAABAqMkUBRFKgqtKBgUBYOiYFAUDIqCQVEwKAoGRTEqBv57CGd7wB6wB+wBe8AesAfsAXvAHrAH7AF7IP89YI2tsT1gD9gD9oA9YA/YA/aAPWAP2AP2gD2Q/x6wxtbYHrAHOnoPjNL/2feI3UbAcsQoDUSAAAECBAgQ6DQB9RIgQIAAAQIECBAgQIAAAQL5C6iQAAECBAgQIECAAAECBAgQyF9AhQQIECBAgAABAgQIECBAoHMFOidg2blrrHICBAgQIECAAAECBAgQINA5AiolQIAAAQIECBAgQIAAAQIE8hdQIQECBAgQIECAAAECBAgQIJC/gAoJECBAgAABAqMkIGA5StBuQ4AAAQIEqgQcI0CAAAECBAgQIECAAAECBPIXUCEBAgQIECBAgAABAgQIECCQv4AKCRAgQIAAAQIECBAgQIAAgfwFVJingIBlnuuqKgIECBAgQIAAgaELFOWlWkoMOtfA2lt7e8AesAfsAXvAHrAH7AF7wB6wB+wBeyD/PWCNrbE9YA/YA/aAPWAP2AP2gD1gD9gD9oA9kP8esMbW2B6wB+wBe8AesAfsAXtgrPZAaqf/CFi202qZKwECFQIOESBAgAABAgQIECBAgAABAvkLqJAAAQIECBAgQIAAAQIECBDIX0CFBAgQIECAAAECBAgQIECAQP4CKiRAgEDrCQhYtt6amBEBAgQIECBAgEC7C5g/AQIECBAgQIAAAQIECBAgkL+ACgkQIECAAAECBAgQIECAAIH8BVRIgAABAgQIECBAgAABAtkLCFhmv8QDF6gHAQIECBAgQIAAAQIECBAgkL+ACgkQIECAAAECBAgQIECAAIH8BVRIgAABAgQIECBAgAABAgQI5C+gQgIECBAgQGBkBQQsR9bTaAQIECBAgMDICBiFAAECBAgQIECAAAECBAgQyF9AhQQIECBAgAABAgQIECBAgED+AiokQIAAAQIECBAgQIAAAQIE8hdo6woFLNt6+UyeAAECBAgQIECAAAECBEZPwJ0IECBAgAABAgQIECBAgACB/AVUSIAAAQIECBAgQIAAAQIECOQvoEICBAgQIECAAAEC/xIQsPyXhXcECBDIS0A1BAgQIECAAAECBAgQIECAQP4CKiRAgAABAgQIECBAgAABAgTyF1AhAQIECBAgQIAAAQIECBAgkL+ACgkQGDMBAcsxo3djAgQIECBAgAABAp0noGICBAgQIECAAAECBAgQIEAgfwEVEiBAgAABAgQIECBAgAABAvkLqJAAAQIECBAgQIAAAQK5CAhY5rKS6miGgDEJECBAgAABAgQIECBAgACB/AVUSIAAAQIECBAgQIAAAQIECOQvoEICBAgQIECAAAECBAgQIEAgfwEVEiBAgACBIQkIWA6JzUUECBAgQIAAgbEScF8CBAgQIECAAAECBAgQIEAgfwEVEiBAgAABAgQIECBAgAABAvkLqJAAAQIECBAgQIAAAQIECBBoBYHmBixboUJzIECAAAECBAgQIECAAAECBJorYHQCBAgQIECAAAECBAgQIEAgfwEVEiBAgAABAgQIECBAgAABAvkLqJAAAQIECBAg0IECApYduOhKJkCAQKcLqJ8AAQIECBAgQIAAAQIECBDIX0CFBAgQIECAAAECBAgQIECAQP4CKiRAgAABAgQIECBAgAABAgTyF1AhgWYLCFg2W9j4BAgQIECAAAECBAgQGFhADwIECBAgQIAAAQIECBAgQCB/ARUSIECAAAECBAgQIECAAAEC+QuokAABAgQIECBAgACBNhMQsGyzBTNdAq0hYBYECBAgQIAAAQIECBAgQIBA/gIqJECAAAECBAgQIECAAAECBPIXUCEBAgQIECBAgAABAgQIECCQv4AKCRAgQKA/AQHL/nScI0CAAAECBAgQaB8BMyVAgAABAgQIECBAgAABAgTyF1AhAQIECBAgQIAAAQIECBAgkL+ACgkQIECAAAECBAgQIECAwCgKCFiOInb3W3lPgAABAgQIECBAgAABAgQI5C+gQgIECBAgQIAAAQIECBAgQCB/ARUSIECAAAECBAgQIECAAAEC+QuokAABAgQIEMhXQMAy37VVGQECBAgQGKyA/gQIECBAgAABAgQIECBAgED+AiokQIAAAQIECBAgQIAAAQIE8hdQIQECBAgQIECAAAECBAgQIJC/gApHSEDAcoQgDUOAAAECBAgQIECAAAECzRAwJgECBAgQIECAAAECBAgQIJC/gAoJECBAgAABAgQIECBAgACB/AVUSIAAAQIECBAgQKA1BQQsW3NdzIoAgXYVMG8CBAgQIECAAAECBAgQIEAgfwEVEiBAgAABAgQIECBAgAABAvkLqJAAAQIECBAgQIAAAQIECBDIX0CFBAgQKAUELEsEfwQIECBAgAABAgRyFlAbAQIECBAgQIAAAQIECBAgkL+ACgkQIECAAAECBAgQIECAAIH8BVRIgAABAgQIECBAgAABAiMvIGA58qZGHJ6AqwkQIECAAAECBAgQIECAAIH8BVRIgAABAgQIECBAgAABAgQI5C+gQgIECBAgQIAAAQIECBAgQCB/ARUSIECAAIG2FxCwbPslVAABAgQIECDQfAF3IECAAAECBAgQIECAAAECBPIXUCEBAgQIECBAgAABAgQIECCQv4AKCRAgQIAAAQIECBAgQIAAgfwFBlehgOXgvPQmQIAAAQIECBAgQIAAAQKtIWAWBAgQIECAAAECBAgQIECAQP4CKiRAgAABAgQIECBAgAABAgTyF1AhAQIECBAgQIDAmAoIWI4pv5sTIECgcwRUSoAAAQIECBAgQIAAAQIECOQvoEICBAgQIECAAAECBAgQIEAgfwEVEiBAgAABAgQIECBAgAABAvkLqJBAJwkIWHbSaquVAAECBAgQIECAAIHuAt4TIECAAAECBAgQIECAAAEC+QuokAABAgQIECBAgAABAgQIEMhfQIUECBAgQIAAAQIECBAYsoCA5ZDpXEhgtAXcjwABAgQIECBAgAABAgQIEMhfQIUECBAgQIAAAQIECBAgQIBA/gIqJECAAAECBAgQIECAAAECBPIXUCEBAgQItIuAgGW7rJR5EiBAgAABAgRaUcCcCBAgQIAAAQIECBAgQIAAgfwFVEiAAAECBAgQIECAAAECBAjkL6BCAgQIECBAgAABAgQIECDQoQIdFbDs0DVWNgECBAgQIECAAAECBAgQ6CgBxRIgQIAAAQIECBAgQIAAAQL5C6iQAAECBAgQIECAAAECBAgQyF9AhQQIECBAgACB0RAQsBwNZfcgQIAAAQL1BZwhQIAAAQIECBAgQIAAAQIE8hdQIQECBAgQIECAAAECBAgQIJC/gAoJECBAgAABAgQIECBAgACB/AVUmKGAgGWGi6okAgQIECBAgAABAgQIDE/A1QQIECBAgAABAgQIECBAgED+AiokQIAAAQIECBAgQIAAAQIE8hdQIQECBAgQIECAAAECAwkIWA4k5DwBAq0vYIYECBAgQIAAAQIECBAgQIBA/gIqJECAAAECBAgQIECAAAECBPIXUCEBAgQIECBAgAABAgQIECCQv4AKCRAg0GICApYttiCmQ4AAAQIECBAgkIeAKggQIECAAAECBAgQIECAAIH8BVRIgAABAgQIECBAgAABAgQI5C+gQgIECBAgQIAAAQIECBDIW0DAMu/1bbQ6/QgQIECAAAECBAgQIECAAIH8BVRIgAABAgQIECBAgAABAgQI5C+gQgIECBAgQIAAAQIECBAgQCB/ARUSIECAAAECIyggYDmCmIYiQIAAAQIERlLAWAQIECBAgAABAgQIECBAgED+AiokQIAAAQIECBAgQIAAAQIE8hdQIQECBAgQIECAAAECBAgQIJC/QPtWKGDZvmtn5gQIECBAgAABAgQIECAw2gLuR4AAAQIECBAgQIAAAQIECOQvoEICBAgQIECAAAECBAgQIEAgfwEVEiBAgAABAgQIEHhTQMDyTQgvBAgQyFFATQQIECBAgAABAgQIECBAgED+AiokQIAAAQIECBAgQIAAAQIE8hdQIQECBAgQIECAAAECBAgQIJC/gAoJEBgbAQHLsXF3VwIECBAgQIAAAQKdKqBuAgQIECBAgAABAgQIECBAIH8BFRIgQIAAAQIECBAgQIAAAQL5C6iQAAECBAgQIECAAAECWQgIWGaxjIponoCRCRAgQIAAAQIECBAgQIAAgfwFVEiAAAECBAgQIECAAAECBAjkL6BCAgQIECBAgAABAgQIECBAIH8BFRIgQIAAgcELCFgO3swVBAgQIECAAIGxFXB3AgQIECBAgAABAgQIECBAIH8BFRIgQIAAAQIECBAgQIAAAQL5C6iQAAECBAgQIECAAAECBAgQGHOBpgcsx7xCEyBAgAABAgQIECBAgAABAgSaLuAGBAgQIECAAAECBAgQIECAQP4CKiRAgAABAgQIECBAgAABAgTyF1AhAQIECBAgQKDTBAQsO23F1UuAAAECIaARIECAAAECBAgQIECAAAEC+QuokAABAgQIECBAgAABAgQIEMhfQIUECBAgQIAAAQIECBAgQIBA/gIqJNBUAQHLpvIanAABAgQIECBAgAABAo0K6EeAAAECBAgQIECAAAECBAjkL6DiYnc2AAAQAElEQVRCAgQIECBAgAABAgQIECBAIH8BFRIgQIAAAQIECBAg0E4CApbttFrmSqCVBMyFAAECBAgQIECAAAECBAgQyF9AhQQIECBAgAABAgQIECBAgED+AiokQIAAAQIECBAgQIAAAQIE8hdQIQECBAjUFRCwrEvjBAECBAgQIECAQLsJmC8BAgQIECBAgAABAgQIECCQv4AKCRAgQIAAAQIECBAgQIAAgfwFVEiAAAECBAgQIECAAAECBEZLQMBytKT73scRAgQIECBAgAABAgQIECBAIH8BFRIgQIAAAQIECBAgQIAAAQL5C6iQAAECBAgQIECAAAECBAgQyF9AhQQIECBAgECmAgKWmS6ssggQIECAwNAEXEWAAAECBAgQIECAAAECBAjkL6BCAgQIECBAgAABAgQIECBAIH8BFRIgQIAAAQIECBAgQIAAAQL5C6hwJAQELEdC0RgECBAgQIAAAQIECBAg0DwBIxMgQIAAAQIECBAgQIAAAQL5C6iQAAECBAgQIECAAAECBAgQyF9AhQQIECBAgAABAgRaUEDAsgUXxZQIEGhvAbMnQIAAAQIECBAgQIAAAQIE8hdQIQECBAgQIECAAAECBAgQIJC/gAoJECBAgAABAgQIECBAgACB/AVUSIAAAQFLe4AAAQIECBAgQIBA/gIqJECAAAECBAgQIECAAAECBPIXUCEBAgQIECBAgAABAgQIECCQv4AKCRAgQIAAAQIECBAgQGCEBQQsRxjUcCMhYAwCBAgQIECAAAECBAgQIEAgfwEVEiBAgAABAgQIECBAgAABAvkLqJAAAQIECBAgQIAAAQIECBDIX0CFBAgQIECgvQUELNt7/cyeAAECBAgQGC0B9yFAgAABAgQIECBAgAABAgTyF1AhAQIECBAgQIAAAQIECBAgkL+ACgkQIECAAAECBAgQIECAAIH8BQZRoYDlILB0JUCAAAECBAgQIECAAAECrSRgLgQIECBAgAABAgQIECBAgED+AiokQIAAAQIECBAgQIAAAQIE8hdQIQECBAgQIECAwNgJCFiOnb07EyBAoNME1EuAAAECBAgQIECAAAECBAjkL6BCAgQIECBAgAABAgQIECBAIH8BFRIgQIAAAQIECBAgQIAAAQL5C6iQQMcICFh2zFIrlAABAgQIECBAgACBvgKOECBAgAABAgQIECBAgAABAvkLqJAAAQIECBAgQIAAAQIECBDIX0CFBAgQIECAAAECBAgQGJqAgOXQ3FxFYGwE3JUAAQIECBAgQIAAAQIECBDIX0CFBAgQIECAAAECBAgQIECAQP4CKiRAgAABAgQIECBAgAABAgTyF1AhAQIECLSFgIBlWyyTSRIgQIAAAQIEWlfAzAgQIECAAAECBAgQIECAAIH8BVRIgAABAgQIECBAgAABAgQI5C+gQgIECBAgQIAAAQIECBAg0IkCnRaw7MQ1VjMBAgQIECBAgAABAgQIEOg0AfUSIECAAAECBAgQIECAAAEC+QuokAABAgQIECBAgAABAgQIEMhfQIUECBAgQIAAgaYLCFg2ndgNCBAgQIDAQALOEyBAgAABAgQIECBAgAABAvkLqJAAAQIECBAgQIAAAQIECBDIX0CFBAgQIECAAAECBAgQIECAQP4CKsxNQMAytxVVDwECBAgQIECAAAECBEZCwBgECBAgQIAAAQIECBAgQIBA/gIqJECAAAECBAgQIECAAAECBPIXUCEBAgQIECBAgAABAv0KCFj2y+MkAQLtImCeBAgQIECAAAECBAgQIECAQP4CKiRAgAABAgQIECBAgAABAgTyF1AhAQIECBAgQIAAAQIECBAgkL+ACgkQINBKAgKWrbQa5kKAAAECBAgQIJCTgFoIECBAgAABAgQIECBAgACB/AVUSIAAAQIECBAgQIAAAQIECOQvoEICBAgQIECAAAECBAgQyFhAwDLjxR1caXoTIECAAAECBAgQIECAAAEC+QuokAABAgQIECBAgAABAgQIEMhfQIUECBAgQIAAAQIECBAgQIBA/gIqJECAAAECBEZKQMBypCSNQ4AAAQIECIy8gBEJECBAgAABAgQIECBAgACB/AVUSIAAAQIECBAgQIAAAQIECOQvoEICBAgQIECAAAECBAgQIEAgf4E2rVDAsk0XzrQJECBAgAABAgQIECBAYGwE3JUAAQIECBAgQIAAAQIECBDIX0CFBAgQIECAAAECBAgQIECAQP4CKiRAgAABAgQIECAQAgKWoaARIEAgXwGVESBAgAABAgQIECBAgAABAvkLqJAAAQIECBAgQIAAAQIECBDIX0CFBAgQIECAAAECBAgQIECAQP4CKiRAYAwEBCzHAN0tCRAgQIAAAQIECHS2gOoJECBAgAABAgQIECBAgACB/AVUSIAAAQIECBAgQIAAAQIECOQvoEICBAgQIECAAAECBAi0v4CAZfuvoQqaLWB8AgQIECBAgAABAgQIECBAIH8BFRIgQIAAAQIECBAgQIAAAQL5C6iQAAECBAgQIECAAAECBAgQyF9AhQQIECBAYJACApaDBNOdAAECBAgQINAKAuZAgAABAgQIECBAgAABAgQI5C+gQgIECBAgQIAAAQIECBAgQCB/ARUSIECAAAECBAgQIECAAAECYyswGgHLsa3Q3QkQIECAAAECBAgQIECAAIHREHAPAgQIECBAgAABAgQIECBAIH8BFRIgQIAAAQIECBAgQIAAAQL5C6iQAAECBAgQINBRAgKWHbXciiVAgACBfwl4R4AAAQIECBAgQIAAAQIECOQvoEICBAgQIECAAAECBAgQIEAgfwEVEiBAgAABAgQIECBAgAABAvkLqJBA8wQELJtna2QCBAgQIECAAAECBAgMTkBvAgQIECBAgAABAgQIECBAIH8BFRIgQIAAAQIECBAgQIAAAQL5C6iQAAECBAgQIECAAIG2ERCwbJulMlECrSdgRgQIECBAgAABAgQIECBAgED+AiokQIAAAQIECBAgQIAAAQIE8hdQIQECBAgQIECAAAECBAgQIJC/gAoJECBAoFpAwLLaxVECBAgQIECAAIH2FDBrAgQIECBAgAABAgQIECBAIH8BFRIgQIAAAQIECBAgQIAAAQL5C6iQAAECBAgQIECAAAECBAiMioCA5agw17uJ4wQIECBAgAABAgQIECBAgED+AiokQIAAAQIECBAgQIAAAQIE8hdQIQECBAgQIECAAAECBAgQIJC/gAoJECBAgACBHAUELHNcVTURIECAAIHhCLiWAAECBAgQIECAAAECBAgQyF9AhQQIECBAgAABAgQIECBAgED+AiokQIAAAQIECBAgQIAAAQIE8hdQ4bAFBCyHTWgAAgQIECBAgAABAgQIEGi2gPEJECBAgAABAgQIECBAgACB/AVUSIAAAQIECBAgQIAAAQIECOQvoEICBAgQIECAAAECrSYgYNlqK2I+BAjkIKAGAgQIECBAgAABAgQIECBAIH8BFRIgQIAAAQIECBAgQIAAAQL5C6iQAAECBAgQIECAAAECBAgQyF9AhQQIdLiAgGWHbwDlEyBAgAABAgQIdIqAOgkQIECAAAECBAgQIECAAIH8BVRIgAABAgQIECBAgAABAgQI5C+gQgIECBAgQIAAAQIECBAYSQEBy5HUNNbICRiJAAECBAgQIECAAAECBAgQyF9AhQQIECBAgAABAgQIECBAgED+AiokQIAAAQIECBAgQIAAAQIE8hdQIQECBAgQaGMBAcs2XjxTJ0CAAAECBEZXwN0IECBAgAABAgQIECBAgACB/AVUSIAAAQIECBAgQIAAAQIECOQvoEICBAgQIECAAAECBAgQIEAgf4FGKxSwbFRKPwIECBAgQIAAAQIECBAg0HoCZkSAAAECBAgQIECAAAECBAjkL6BCAgQIECBAgAABAgQIECBAIH8BFRIgQIAAAQIECIyRgIDlGMG7LQECBDpTQNUECBAgQIAAAQIECBAgQIBA/gIqJECAAAECBAgQIECAAAECBPIXUCEBAgQIECBAgAABAgQIECCQv4AKCXSGgIBlZ6yzKgkQIECAAAECBAgQqCfgOAECBAgQIECAAAECBAgQIJC/gAoJECBAgAABAgQIECBAgACB/AVUSIAAAQIECBAgQIAAgSEICFgOAc0lBMZSwL0JECBAgAABAgQIECBAgACB/AVUSIAAAQIECBAgQIAAAQIECOQvoEICBAgQIECAAAECBAgQIEAgfwEVEiBAgEDrCwhYtv4amSEBAgQIECBAoNUFzI8AAQIECBAgQIAAAQIECBDIX0CFBAgQIECAAAECBAgQIECAQP4CKiRAgAABAgQIECBAgAABAh0n0IEBy45bYwUTIECAAAECBAgQIECAAIEOFFAyAQIECBAgQIAAAQIECBAgkL+ACgkQIECAAAECBAgQIECAAIH8BVRIgAABAgQIEGiugIBlc32NToAAAQIEGhPQiwABAgQIECBAgAABAgQIEMhfQIUECBAgQIAAAQIECBAgQIBA/gIqJECAAAECBAgQIECAAAECBPIXUGFWAgKWWS2nYggQIECAAAECBAgQIDByAkYiQIAAAQIECBAgQIAAAQIE8hdQIQECBAgQIECAAAECBAgQIJC/gAoJECBAgAABAgQIEKgvIGBZ38YZAgTaS8BsCRAgQIAAAQIECBAgQIAAgfwFVEiAAAECBAgQIECAAAECBAjkL6BCAgQIECBAgAABAgQIECBAIH8BFRIgQKBlBAQsW2YpTIQAAQIECBAgQCA/ARURIECAAAECBAgQIECAAAEC+QuokAABAgQIECBAgAABAgQIEMhfQIUECBAgQIAAAQIECBAgkKuAgGWuKzuUulxDgAABAgQIECBAgAABAgQI5C+gQgIECBAgQIAAAQIECBAgQCB/ARUSIECAAAECBAgQIECAAAEC+QuokAABAgQIEBgRAQHLEWE0CAECBAgQINAsAeMSIECAAAECBAgQIECAAAEC+QuokAABAgQIECBAgAABAgQIEMhfQIUECBAgQIAAAQIECBAgQIBA/gLtWKGAZTuumjkTIECAAAECBAgQIECAwFgKuDcBAgQIECBAgAABAgQIECCQv4AKCRAgQIAAAQIECBAgQIAAgfwFVEiAAAECBAgQIEAgCVjaBAQIEMheQIEECBAgQIAAAQIECBAgQIBA/gIqJECAAAECBAgQIECAAAECBPIXUCEBAgQIECBAgAABAgQIECCQv4AKCRAYbQEBy9EWdz8CBAgQIECAAAECBFJiQIAAAQIECBAgQIAAAQIECOQvoEICBAgQIECAAAECBAgQIEAgfwEVEiBAgAABAgQIECBAoM0FBCzbfAFNf3QE3IUAAQIECBAgQIAAAQIECBDIX0CFBAgQIECAAAECBAgQIECAQP4CKiRAgAABAgQIECBAgAABAgTyF1AhAQIECBAYjICA5WC09CVAgAABmUGDRwAAEABJREFUAgQItI6AmRAgQIAAAQIECBAgQIAAAQL5C6iQAAECBAgQIECAAAECBAgQyF9AhQQIECBAgAABAgQIECBAgMAYCoxSwHIMK3RrAgQIECBAgAABAgQIECBAYJQE3IYAAQIECBAgQIAAAQIECBDIX0CFBAgQIECAAAECBAgQIECAQP4CKiRAgAABAgQIdI6AgGXnrLVKCRAgQKC3gM8ECBAgQIAAAQIECBAgQIBA/gIqJECAAAECBAgQIECAAAECBPIXUCEBAgQIECBAgAABAgQIECCQv4AKCTRJQMCySbCGJUCAAAECBAgQIECAwFAEXEOAAAECBAgQIECAAAECBAjkL6BCAgQIECBAgAABAgQIECBAIH8BFRIgQIAAAQIECBAg0B4CApbtsU5mSaBVBcyLAAECBAgQIECAAAECBAgQyF9AhQQIECBAgAABAgQIECBAgED+AiokQIAAAQIECBAgQIAAAQIE8hdQIQECBAhUCAhYVqA4RIAAAQIECBAg0M4C5k6AAAECBAgQIECAAAECBAjkL6BCAgQIECBAgAABAgQIECBAIH8BFRIgQIAAAQIECBAgQIAAgeYLCFg237j/OzhLgAABAgQIECBAgAABAgQI5C+gQgIECBAgQIAAAQIECBAgQCB/ARUSIECAAAECBAgQIECAAAEC+QuokAABAgQIEMhOQMAyuyVVEAECBAgQGL6AEQgQIECAAAECBAgQIECAAIH8BVRIgAABAgQIECBAgAABAgQI5C+gQgIECBAgQIAAAQIECBAgQCB/ARUOT0DAcnh+riZAgAABAgQIECBAgACB0RFwFwIECBAgQIAAAQIECBAgQCB/ARUSIECAAAECBAgQIECAAAEC+QuokAABAgQIECBAgEBLCQhYttRymAwBAvkIqIQAAQIECBAgQIAAAQIECBDIX0CFBAgQIECAAAECBAgQIECAQP4CKiRAgAABAgQIECBAgAABAgTyF1AhAQKdLCBg2cmrr3YCBAgQIECAAIHOElAtAQIECBAgQIAAAQIECBAgkL+ACgkQIECAAAECBAgQIECAAIH8BVRIgAABAgQIECBAgAABAiMmIGA5YpQGGmkB4xEgQIAAAQIECBAgQIAAAQL5C6iQAAECBAgQIECAAAECBAgQyF9AhQQIECBAgAABAgQIECBAgED+AiokQIAAAQLtKiBg2a4rZ94ECBAgQIDAWAi4JwECBAgQIECAAAECBAgQIJC/gAoJECBAgAABAgQIECBAgACB/AVUSIAAAQIECBAgQIAAAQIECOQv0FCFApYNMelEgAABAgQIECBAgAABAgRaVcC8CBAgQIAAAQIECBAgQIAAgfwFVEiAAAECBAgQIECAAAECBAjkL6BCAgQIECBAgACBsRAQsBwLdfckQIBAJwuonQABAgQIECBAgAABAgQIEMhfQIUECBAgQIAAAQIECBAgQIBA/gIqJECAAAECBAgQIECAAAECBPIXUCGBDhAQsOyARVYiAQIECBAgQIAAAQL9CzhLgAABAgQIECBAgAABAgQI5C+gQgIECBAgQIAAAQIECBAgQCB/ARUSIECAAAECBAgQIEBgsAICloMV05/A2AuYAQECBAgQIECAAAECBAgQIJC/gAoJECBAgAABAgQIECBAgACB/AVUSIAAAQIECBAgQIAAAQIECOQvoEICBAgQaHEBAcsWXyDTI0CAAAECBAi0h4BZEiBAgAABAgQIECBAgAABAvkLqJAAAQIECBAgQIAAAQIECBDIX0CFBAgQIECAAAECBAgQIECgswQ6M2DZWWusWgIECBAgQIAAAQIECBAg0JkCqiZAgAABAgQIECBAgAABAgTyF1AhAQIECBAgQIAAAQIECBAgkL+ACgkQIECAAAECTRQQsGwirqEJECBAgMBgBPQlQIAAAQIECBAgQIAAAQIE8hdQIQECBAgQIECAAAECBAgQIJC/gAoJECBAgAABAgQIECBAgACB/AVUmI+AgGU+a6kSAgQIECBAgAABAgQIjLSA8QgQIECAAAECBAgQIECAAIH8BVRIgAABAgQIECBAgAABAgQI5C+gQgIECBAgQIAAAQIE6ggIWNaBcZgAgXYUMGcCBAgQIECAAAECBAgQIEAgfwEVEiBAgAABAgQIECBAgAABAvkLqJAAAQIECBAgQIAAAQIECBDIX0CFBAgQaA0BAcvWWAezIECAAAECBAgQyFVAXQQIECBAgAABAgQIECBAgED+AiokQIAAAQIECBAgQIAAAQIE8hdQIQECBAgQIECAAAECBAhkKSBgmeWyDr0oVxIgQIAAAQIECBAgQIAAAQL5C6iQAAECBAgQIECAAAECBAgQyF9AhQQIECBAgAABAgQIECBAgED+AiokQIAAAQIEhi8gYDl8QyMQIECAAAECzRUwOgECBAgQIECAAAECBAgQIJC/gAoJECBAgAABAgQIECBAgACB/AVUSIAAAQIECBAgQIAAAQIECOQv0HYVCli23ZKZMAECBAgQIECAAAECBAiMvYAZECBAgAABAgQIECBAgAABAvkLqJAAAQIECBAgQIAAAQIECBDIX0CFBAgQIECAAAECnS4gYNnpO0D9BAh0hoAqCRAgQIAAAQIECBAgQIAAgfwFVEiAAAECBAgQIECAAAECBAjkL6BCAgQIECBAgAABAgQIECBAIH8BFRIgMKoCApajyu1mBAgQIECAAAECBAh0CXglQIAAAQIECBAgQIAAAQIE8hdQIQECBAgQIECAAAECBAgQIJC/gAoJECBAgAABAgQIECDQzgIClu28euY+mgLuRYAAAQIECBAgQIAAAQIECOQvoEICBAgQIECAAAECBAgQIEAgfwEVEiBAgAABAgQIECBAgAABAvkLqJAAAQIECDQsIGDZMJWOBAgQIECAAIFWEzAfAgQIECBAgAABAgQIECBAIH8BFRIgQIAAAQIECBAgQIAAAQL5C6iQAAECBAgQIECAAAECBAgQGCuB0QtYjlWF7kuAAAECBAgQIECAAAECBAiMnoA7ESBAgAABAgQIECBAgAABAvkLqJAAAQIECBAgQIAAAQIECBDIX0CFBAgQIECAAIEOERCw7JCFViYBAgQIVAs4SoAAAQIECBAgQIAAAQIECOQvoEICBAgQIECAAAECBAgQIEAgfwEVEiBAgAABAgQIECBAgAABAvkLqJBAMwQELJuhakwCBAgQIECAAAECBAgMXcCVBAgQIECAAAECBAgQIECAQP4CKiRAgAABAgQIECBAgAABAgTyF1AhAQIECBAgQIAAAQJtICBg2QaLZIoEWlvA7AgQIECAAAECBAgQIECAAIH8BVRIgAABAgQIECBAgAABAgQI5C+gQgIECBAgQIAAAQIECBAgQCB/ARUSIECAQG8BAcveIj4TIECAAAECBAi0v4AKCBAgQIAAAQIECBAgQIAAgfwFVEiAAAECBAgQIECAAAECBAjkL6BCAgQIECBAgAABAgQIECDQZAEByyYDNzK8PgQIECBAgAABAgQIECBAgED+AiokQIAAAQIECBAgQIAAAQIE8hdQIQECBAgQIECAAAECBAgQIJC/gAoJECBAgACBvAQELPNaT9UQIECAAIGREjAOAQIECBAgQIAAAQIECBAgkL+ACgkQIECAAAECBAgQIECAAIH8BVRIgAABAgQIECBAgAABAgQI5C+gwmEICFgOA8+lBAgQIECAAAECBAgQIDCaAu5FgAABAgQIECBAgAABAgQI5C+gQgIECBAgQIAAAQIECBAgQCB/ARUSIECAAAECBAgQaB0BAcvWWQszIUAgNwH1ECBAgAABAgQIECBAgAABAvkLqJAAAQIECBAgQIAAAQIECBDIX0CFBAgQIECAAAECBAgQIECAQP4CKiRAoGMFBCw7dukVToAAAQIECBAg0IkCaiZAgAABAgQIECBAgAABAgTyF1AhAQIECBAgQIAAAQIECBAgkL+ACgkQIECAAAECBAgQIEBgZAQELEfG0SjNETAqAQIECBAgQIAAAQIECBAgkL+ACgkQIECAAAECBAgQIECAAIH8BVRIgAABAgQIECBAgAABAgQI5C+gQgIECBAg0JYCApZtuWwmTYAAAQIECIydgDsTIECAAAECBAgQIECAAAEC+QuokAABAgQIECBAgAABAgQIEMhfQIUECBAgQIAAAQIECBAgQIBA/gIDVyhgObCRHgQIECBAgAABAgQIECBAoLUFzI4AAQIECBAgQIAAAQIECBDIX0CFBAgQIECAAAECBAgQIECAQP4CKiRAgAABAgQIEBh1AQHLUSd3QwIECBAgQIAAAQIECBAgQIAAAQIECOQvoEICBAgQIECAAAECBAgQIEAgfwEVEiBAgAABAgQIECBAgAABAvkLqJBA7gIClrmvsPoIECBAgAABAgQIEGhEQB8CBAgQIECAAAECBAgQIEAgfwEVEiBAgAABAgQIECBAgAABAvkLqJAAAQIECBAgQIAAAQKDEhCwHBSXzgRaRcA8CBAgQIAAAQIECBAgQIAAgfwFVEiAAAECBAgQIECAAAECBAjkL6BCAgQIECBAgAABAgQIECBAIH8BFRIgQIBAKwsIWLby6pgbAQIECBAgQKCdBMyVAAECBAgQIECAAAECBAgQyF9AhQQIECBAgAABAgQIECBAgED+AiokQIAAAQIECBAgQIAAAQIdJNCxAcsOWmOlEiBAgAABAgQIECBAgACBjhVQOAECBAgQIECAAAECBAgQIJC/gAoJECBAgAABAgQIECBAgACB/AVUSIAAAQIECBBoloCAZbNkjUuAAAECBAYv4AoCBAgQIECAAAECBAgQIEAgfwEVEiBAgAABAgQIECBAgAABAvkLqJAAAQIECBAgQIAAAQIECBDIX0CFmQgIWGaykMogQIAAAQIECBAgQIBAcwSMSoAAAQIECBAgQIAAAQIECOQvoEICBAgQIECAAAECBAgQIEAgfwEVEiBAgAABAgQIECBQJSBgWaXiGAEC7Stg5gQIECBAgAABAgQIECBAgED+AiokQIAAAQIECBAgQIAAAQIE8hdQIQECBAgQIECAAAECBAgQIJC/gAoJECDQAgICli2wCKZAgAABAgQIECCQt4DqCBAgQIAAAQIECBAgQIAAgfwFVEiAAAECBAgQIECAAAECBAjkL6BCAgQIECBAgAABAgQIEMhPQMAyvzUdbkWuJ0CAAAECBAgQIECAAAECBPIXUCEBAgQIECBAgAABAgQIECCQv4AKCRAgQIAAAQIECBAgQIAAgfwFVEiAAAECBAgMU0DAcpiALidAgAABAgRGQ8A9CBAgQIAAAQIECBAgQIAAgfwFVEiAAAECBAgQIECAAAECBAjkL6BCAgQIECBAgAABAgQIECBAIH+B9qpQwLK91stsCRAgQIAAAQIECBAgQKBVBMyDAAECBAgQIECAAAECBAgQyF9AhQQIECBAgLasQjAAABAASURBVAABAgQIECBAgED+AiokQIAAAQIECBDoaAEBy45efsUTINBJAmolQIAAAQIECBAgQIAAAQIE8hdQIQECBAgQIECAAAECBAgQIJC/gAoJECBAgAABAgQIECBAgACB/AVUSIDA6AkIWI6etTsRIECAAAECBAgQINBTwCcCBAgQIECAAAECBAgQIEAgfwEVEiBAgAABAgQIECBAgAABAvkLqJAAAQIECBAgQIAAAQJtKyBg2bZLZ+KjL+COBAgQIECAAAECBAgQIECAQP4CKiRAgAABAgQIECBAgAABAgTyF1AhAQIECBAgQIAAAQIECBAgkL+ACgkQIECAQGMCApaNOelFgAABAgQIEGhNAbMiQIAAAQIECBAgQIAAAQIE8hdQIQECBAgQIECAAAECBAgQIJC/gAoJECBAgAABAgQIECBAgACBMREY1YDlmFTopgQIECBAgAABAgQIECBAgMCoCrgZAQIECBAgQIAAAQIECBAgkL+ACgkQIECAAAECBAgQIECAAIH8BVRIgAABAgQIEOgEAQHLTlhlNRIgQIBAfwLOESBAgAABAgQIECBAgAABAvkLqJAAAQIECBAgQIAAAQIECBDIX0CFBAgQIECAAAECBAgQIECAQP4CKiQw4gICliNOakACBAgQIECAAAECBAgMV8D1BAgQIECAAAECBAgQIECAQP4CKiRAgAABAgQIECBAgAABAgTyF1AhAQIECBAgQIAAAQKtLiBg2eorZH4E2kHAHAkQIECAAAECBAgQIECAAIH8BVRIgAABAgQIECBAgAABAgQI5C+gQgIECBAgQIAAAQIECBAgQCB/ARUSIECAQA8BAcseHD4QIECAAAECBAjkIqAOAgQIECBAgAABAgQIECBAIH8BFRIgQIAAAQIECBAgQIAAAQL5C6iQAAECBAgQIECAAAECBAg0U0DAspm6jY+tJwECBAgQIECAAAECBAgQIJC/gAoJECBAgAABAgQIECBAgACB/AVUSIAAAQIECBAgQIAAAQIECOQvoEICBAgQIEAgIwEBy4wWUykECBAgQGBkBYxGgAABAgQIECBAgAABAgQI5C+gQgIECBAgQIAAAQIECBAgQCB/ARUSIECAAAECBAgQIECAAAEC+QuocKgCApZDlXMdAQIECBAgQIAAAQIECIy+gDsSIECAAAECBAgQIECAAAEC+QuokAABAgQIECBAgAABAgQIEMhfQIUECBAgQIAAAQIEWkRAwLJFFsI0CBDIU0BVBAgQIECAAAECBAgQIECAQP4CKiRAgAABAgQIECBAgAABAgTyF1AhAQIECBAgQIAAAQIECBAgkL+ACgkQ6EwBAcvOXHdVEyBAgAABAgQIdK6AygkQIECAAAECBAgQIECAAIH8BVRIgAABAgQIECBAgAABAgQI5C+gQgIECBAgQIAAAQIECBAYAQEByxFANEQzBYxNgAABAgQIECBAgAABAgQI5C+gQgIECBAgQIAAAQIECBAgQCB/ARUSIECAAAECBAgQIECAAAEC+QuokAABAgQItJ+AgGX7rZkZEyBAgAABAmMt4P4ECBAgQIAAAQIECBAgQIBA/gIqJECAAAECBAgQIECAAAECBPIXUCEBAgQIECBAgAABAgQIECCQv8AAFQpYDgDkNAECBAgQIECAAAECBAgQaAcBcyRAgAABAgQIECBAgAABAgTyF1AhAQIECBAgQIAAAQIECBAgkL+ACgkQIECAAAECBEZXQMBydL3djQABAgTeEPAvAQIECBAgQIAAAQIECBAgkL+ACgkQIECAAAECBAgQIECAAIH8BVRIgAABAgQIECBAgAABAgQI5C+gQgJZCwhYZr28iiNAgAABAgQIECBAoHEBPQkQIECAAAECBAgQIECAAIH8BVRIgAABAgQIECBAgAABAgQI5C+gQgIECBAgQIAAAQIECDQuIGDZuJWeBFpLwGwIECBAgAABAgQIECBAgACB/AVUSIAAAQIECBAgQIAAAQIECOQvoEICBAgQIECAAAECBAgQIEAgfwEVEiBAgEDLCghYtuzSmBgBAgQIECBAoP0EzJgAAQIECBAgQIAAAQIECBDIX0CFBAgQIECAAAECBAgQIECAQP4CKiRAgAABAgQIECBAgAABAp0i0MkBy05ZY3USIECAAAECBAgQIECAAIFOFlA7AQIECBAgQIAAAQIECBAgkL+ACgkQIECAAAECBAgQIECAQKsLxP/d/vhyksuXbY2ybVi2Lcu2Q9m+XLavlm2/sh1YtoPLdmjZjirbMWX7UdmOK9uJZftl2U4v29llO79sF5Xt0rJdWbZrynZ92aaV7day3VG2e8s2s2yzyvZE2Z4t20tle61sr5btxbI9U7bHy/Zw2e4v2z1lu71sfyvbX8v2l7JdXbapZftD2X5XtvPKdlbZTivbKWU7oWw/Ldv/lu3osh1ZtkPKdlDZDijbvmXbu2x7lW37sm1Rtg+VbbWyLVe2BctWlK2/P+cIECBAgAABAk0RiP+i1pSBDUqAAAECBAgMRcA1BAgQIECAAAECBAgQIECAQP4CKiRAgAABAgQIECBAgAABAgTyF1AhAQIECBAgkJnAAmU9E8o2sWwfLNtmZftc2b5Ytv3LdkTZji3br8p2Ydn+VLZbynZf2Z4uWwQaI+AYgccILUZYMUKKEU5sJJS4eznGzmWLcOJnytetyhYhxUnl60Zl26BsHyjbWmVbvWyrlG2lskWgc+nydbGyRcBzXPn6trJFjmDO8nXusr29bAuVbfGyLVO2Fcr2rrKtWrYIg65dvq5XtgiFbly+fqxsEQ7dunzdtmwREt2lfN2jbI2ERSMkGuHQq8r+N5VtetmeLNvrZQurMAu7P5aff1u2U8v2k7IdXrawDvOwjzWItYg1ibWJNSq7+CNAgAABAqMp4F45CMR/McqhDjUQIECAAAECBAgQIECAQLMEjEuAAAECBAgQIECAAAECBAjkL6BCAgQIECBAgAABAgQIECBAIH8BFXYJRLAwgoQRHPx4eXDPsn27bMeXLYJ/V5av08rWPfj3VPl5RtluLltV8G9yeTzG+Wz5umnZ1i/be8u2bNnmL5u/xgTCKszCLsKTEaKMMGWEKiNcGSHLCFtG6DLCl7EWsSaxNrFGEdKMsGasXaxhrGWs6c/K23+rbLFGEQ6NtY/gqTxFieKPAAECBAh0uoD/QtDpO0D9BDIUUBIBAgQIECBAgAABAgQIECCQv4AKCRAgQIAAAQIECBAgQIAAgfwFVEiAAAECBAgQIEBgkALxfxvfFZyMEF2E6SJUF8HJCOPdWI73UNleLdv9ZftL2X5Ttnjy5H+Xr7uVLZ4KGU+DjKdALld+XrBsRdn8tYdArFWsWaxdrGGsZazpF8rpf7Nssdbx5NBY+5nl53iy6IPla+yNC8rXCGIeXL7G0zhjD8UTQQUxSxB/BJopYGwCBAiMtUD8l8ixnoP7EyBAgAABAgQIEMhdQH0ECBAgQIAAAQIECBAgQIBA/gIqJECAAAECBAgQIECAAAECBPIXUCEBAmMjEP837xFyi6cORugtwm8RnIwwXFdwMkJyEZbrCk5GiC7CdBGqi+BkPAnx38rpL1G2MflbYIEF0oQJE9Jqq62WPvShD6XNN988bbfddulLX/pS+upXv5r222+/dOCBB6aDDz44HXrooemoo45KxxxzTPrRj36UjjvuuHTiiSemX/7yl+n0009PZ599djr//PPTRRddlC699NJ05ZVXpmuuuSZdf/31adq0aenWW29Nd9xxR7r33nvTzJkz06xZs9ITTzyRnn322fTSSy+l1157Lb366qvpxRdfrB2Lc9En+sY1cW2MMa0cK8aMseMeca+4Z9w75hBziTnF3GKOMdeYc8w9aji4rCVqitqixqg1ao7awyAswiRs0tj9Z8ny1rE3Ni9fI4h5UPn607LFHrq+fB0oiBkBzghiLlX2jYBn+eKPAAECBAgQaCeB+C+b7TRfcx0VATchQIAAAQIECBAgQIAAAQIE8hdQIQECBAgQIECAAAECBAgQIJC/gAoJECBAgAABAgQIECDQNgKLljP9QNl2LNu3y/arssVTBruCkxFyi88ReovwWwQnIwy3WdkvwnERkivfNufv7W9/e1pmmWXSqquumtZbb730sY99LG277bZpjz32SJMnT06HHXZY+vGPf5ymTJmSLrjggnTVVVelm266KU2fPj099dRT6Z///GftdcaMGbXjcT76Rf+47uijj05HHnlkOuSQQ9JBBx2UDjjggLTvvvumvffeO+21115p9913TzvvvHPafvvt02c+85m01VZbpS222CJNmjQpbbTRRmmDDTZIH/jAB9Jaa62VVl999bTKKquklVZaKS2//PJp6aWXTosttlgaP358GjduXHrb296W5phjjjTnnHOmueeeu3YszkWf6BvXxLUxRowVY8bYcY+4V9wz7h1ziLnEnGJuMceYa8w55h41RC1RU9QWNUatUXPUHgZhFCbdjcIsjsf56Bf947owDus999yzZh9rEGsRaxJrE2vUnNWfPWrssdhrvYOY55c9ri/bA2V7vWyxZ/9SvsYejr0ce3q98vNiZWvSn2EJECBAgACB4QgIWA5Hz7UECBAgQIDA6Am4EwECBAgQIECAAAECBAgQIJC/gAoJECBAgAABAgQIECBAgACB/AVUSIAAAQKdLNAVotyhRIgnUJ5avkYQ7Yny9ZGyXVO2k8v232X7bNnWLluE2sqXkf1bfPHF0xprrFELSu66667pG9/4RvrJT36Szj333DR16tT017/+Nd1zzz3p8ccfrz3p8Zlnnkn3339/+tvf/pauvvrq9Lvf/S6ddtpp6ac//Wk64ogj0te//vXakyh7P51xueWWS2P8dMaRhWvyaGEVZvFky3jCZTzpMkzjyZdhHNbHHntszT7WINYi1iTWJtYonsoZaxZrF2s4tVzLWNNY21jjWOsIZsbaxx5oUjmxZ2Pvxh6OvRx7+uryXrPKFns99nzs/fgO7FAei2BxfDfKt/4IECBAgEBGAm1UioBlGy2WqRIgQIAAAQIECBAgQIBAawmYDQECBAgQIECAAAECBAgQIJC/gAoJECBAgAABAgQIECBAgACBQQksUvZ+f9m2L1sEyCJIdl35/vGydYUoTynff7NsnytbBNHGl68j8hdPYYzwXITodtlll1pwMp5+GCG7a6+9Nt13333plVdeSQ8//HAtRBkhvZ///OfpO9/5TvriF7+YPvGJT6QNN9wwrbHGGmmFFVZICy20UJpzzjlHZG4Gab5ArFWsWazdGuUaxlrGmsbaxhrHWseaR/gy9kDshdgTsTdij8ReiSBm7J3YQ6uvvnqKPTWCM4+9Hns+9n58B+K7EMHi+G7EdyS+K/Gdie9OhC/juxTfqRGcgqEIECBAgACB3gIClr1FfCZAgEC+AiojQIAAAQIECBAgQIAAAQIE8hccUVBiAAAQAElEQVRQIQECBAgQIECAAAECBAgQIJC/gAoJECBAgAABAmMtEIGvCH5tX07k4LJNKdu1ZYuA2KPl65/L9suyRYAsgmTrlO8XKtuQ/yLkFmG3SZMmpQi/HXjggSnCcOecc06KcNyMGTNqwclZs2bNDk6ecMIJKUJ18fTDCNmtu+66adlll01vectbhjwPF+YlEHsh9kTsjdgjsVdiz8TeiSDmtGnTUuypCGLGHou9Fnsu9l7swdiLsSdjb8YeHaZOfEfiuxLfmfjuRPgyvkvxnYrvVoQvp5T3iO9cfPfiOxjfxfKQPwIEMhVQFgECoyQgYDlK0G5DgAABAgQIECBAgECVgGMECBAgQIAAAQIECBAgQIBA/gIqJECAAAECBAgQIECAAAECBPIXUGGmAhH42rCsba+y/bRsfyrbY2WLwFcEvyJEeVD5ebuyrVu26F++DP5vvvnmSxFS23rrrdPkyZPT8ccfn6ZOnZoi1Pbyyy/XQm4RdrvoootShN8OOeSQFGG4T37ykynCcRMmTBCcHDy7KxoUiCBm7LHYa7HnYu/FHoy9GHsy9mYEMWOvxp6NvRtPy4y9HHs69nbs8QZvV9UtvlsRvozvWnzn4rsX38H4LsZ3Mr6b8R2N7+oG5QDRv3zxR4AAAQIECDQiIGDZiJI+BLoEvBIgQIAAAQIECBAgQIAAAQL5C6iQAAECBAgQIECAAAECBAgQyF9AhQQIECBAgAABAgQIdBeYs/ywetniqXhHlK8Xlm1G2eKpeVPL1x+VbY+yrV+2hcs2pL955503rbbaaikCZxE8ixDlFVdcke6///703HPPpQipnXXWWemII45Iu+22W9pwww1ThNre+ta3Dul+LiIw2gKxV2PPxt7ddddda3s59nTs7djjsddjz8fej+9AfBfiOxHfjWHMNb6T8d2M72h8V68sx4rvbnyHf1u+j+90BDPjO955+ZESwB8BAgQIEBhIwP+AHEjIeQIECBAgQIBAiwuYHgECBAgQIECAAAECBAgQIJC/gAoJECBAgAABAgQIECBAgACB/AVUSIAAgVESWLS8z0fLtn/ZTi3bTWV7pWzTyhZPxZtcvm5atgllG/RfBMUiMLbVVlul/fbbL/3sZz9LESiLYNnzzz+fbrrpphSBs64Q5Yc//OG0zDLLDPo+LiDQjgKx12PPR4A4vgPxXYjvRHw34jsS35UIX8Z3J75D8V2K79QQa43v8GbltfGdnlK+xnc8vuvxnY/P8RuwSXl8kbL5I0CAAAECHS0w2gHLjsZWPAECBAgQIECAAAECBAgQ6BABZRIgQIAAAQIECBAgQIAAAQL5C6iQAAECBAgQIECAAAECBFpfIJ5s95FymhGkOrN8vatsj5Tt4rIdXrbPlW21shVla/hvnnnmSRMnTkwRAIsgWIQoL7/88nTfffelCIpFYOzss89ORx55ZPrCF76QIlAWwbKGb6BjKwmYyygJxHckvisRvozvTnyH4rsU36kIX8Z3LL5r8Z2L7158B+O7OMjpRX4kvvPbldfFb8Al5eujZYvfhjPK1whjfqR8jd+O8sUfAQIECBDoDIH4H5CdUakqCRAgQIBAXQEnCBAgQIAAAQIECBAgQIAAgfwFVEiAAAECBAgQIECAAAECBAjkL6BCAgQIECDQ0QLjy+o3Ktt+ZTu9bHeW7bGy/b5sEaTapnxdsWwN/80xxxxp9dVXT9tvv32Kp+1deOGFacaMGemFF15IN998c4oAWATBIkT57//+72nZZZdteGwdCRBoXCDCl/Edi+9afOfiuxffwfguxncyvpvxHd1uu+1q39n47jY+eq1n/DZ8unx3RNniNyN+O+4o38dvSfymbFy+j9+Y8sUfAQIEWkHAHAiMrICA5ch6Go0AAQIECBAgQIAAAQIjI2AUAgQIECBAgAABAgQIECBAIH8BFRIgQIAAAQIECBAgQIAAAQL5CzSvwveVQ3+pbKeU7fayPVG2S8t2ZNk+U7Z3lq3hv+WWWy5tvvnmaf/990+nnnpqiifnvfrqq2natGnpl7/8ZZo8eXLadNNN04QJExoeU0cCBJovEN/J+G7Gd3TKlCm172x8d+M7HJ/jOx3f7fiOD3I2K5X947ckflP+UL6P35j4rYnfnPjtid+g8rA/AgQIECDQ/gIClu2/hiog0BICJkGAAAECBAgQIECAAAECBAjkL6BCAgQIECBAgAABAgQIECBAIH8BFRIgQIAAAQIECLSkwILlrCaV7Vtlu6Rsz5Tt/8r247LtULZ3la3hvzXXXDPFk/B+/OMfpyv/P3t3Ai/V/P9x/HOEslaWFCJLVEi27H9r9iXZKUVJ1hClZFeRfRdFhJ/sKtkiayJRiIg2pEJC4Uf4f96n30xz5s69d+beuffO8vI4H+ec71m/zzlzzrc6n/m+/rotWLDAZs6caSNHjrQBAwbYCSecYC1btrQgCNLeJysigEDuCARBEH6H1aOlvtP6bus7ru+6vvP67useoHtBhmete43uObr36B6ke9GLvg/dmw70se5VPmJAAAEEEEAgvwRIsMyvz4uzRQCBCgqwGQIIIIAAAggggAACCCCAAAIIFL4ANUQAAQQQQAABBBBAAAEEEEAAgcIXoIYIIIAAAggggECRCGzu9ezkcbfHJI+fPJ73uNRjP4/VPNIattlmG+vcubPdeeedNn78ePvzzz/t/ffft3vuucfOOOMM+7//+z+rX7++8R8CCBS+gL7r+s7ru697gO4Fuifo3qCkS90rdM/IQEL3It2TdG8a7dvpXqV7lu5duofpXubFDAhkLsAWCCCAQHUKkGBZndocCwEEEEAAAQQQQACBZQJMIYAAAggggAACCCCAAAIIIIBA4QtQQwQQQAABBBBAAAEEEEAAAQQQKHwBaohANgS29J2c6fGYx1yPqR73e5zmsbVHWkOrVq3slFNOsdtvv93GjRtnf/zxh33wwQc2ePBgO/30023HHXe0FVZYIa19sRICCBSHgO4Jujco6VL3Ct0zdO/QPUT3Et1Ttt467duQ0LSy7l33+4zuZd/5eLiH7nG61/kkAwIIIIAAArklQIJlbn0eOXw2nBoCCCCAAAIIIIAAAggggAACCBS+ADVEAAEEEEAAAQQQQAABBBBAAIHCF6CGCCCAAAIIIIAAAgggkAMCzf0clID0iI+/9fjY43aPoz3W8Sh3aNiwoR1xxBF27bXX2uuvv26///67ffjhhzZkyBA788wzbeedd7batWuXux9WQACBQhWoeL1079A9RPcS3VMmTZoU3mN0r9E9R/ce3YPSPEJDX+8YD93jdK/TPU/3Pt0DdS/0RQwIIIAAAgjUrAAJljXrz9ERQAABBBBAoDICbIsAAggggAACCCCAAAIIIIAAAoUvQA0RQAABBBBAAAEEEEAAAQQQQKDwBaghAgggUPgCm3kVu3gM85jl8anH3R7He6zrUe6gHuROO+00Gzp0qE2dOtW+++47e+qpp6xnz572f//3f1anTp1y98EKCCCAQEUFdI/RvUb3HN17dA/SvUj3pG7dupnuUWnuW/c83ft0D9S9UPdE3Rt1j2ya5j5YDQEEEEAgXwVy9LxJsMzRD4bTQgABBBBAAAEEEEAAAQQQyE8BzhoBBBBAAAEEEEAAAQQQQAABBApfgBoigAACCCCAAAIIIIAAAgggUI7Amr78OI8hHtM9Pve416O9xwYeZQ6rr7667bfffnbZZZfZ888/bz/99JOpB7m7777bOnbsaJtvvnmZ27MwOwLsBQEEyhbQvUj3pLvuuiu8R+lepXuW7l26h+leVvYewqW6J+reqHvkF16ie6bunbqH6l7qRQwIIIAAAghUrQAJllXry94RQACBXBfg/BBAAAEEEEAAAQQQQAABBBBAoPAFqCECCCCAAAIIIIAAAggggAACCBS+ADVEAAEEEEAAgZoX2NlP4VKPNz1+8PiPxykeG3mUOay22mp2yCGH2MCBA+3dd9+1n3/+2V588UW7/PLL7YADDrB69eqVuT0LEUAAgVwQ0L1K9yzdu3QP071M9zTd23SP070ujfPUPVP3Tt1DdS/VPVX3Vt1j09icVRAoeAEqiAACVSBAgmUVoLJLBBBAAAEEEEAAAQQQqIwA2yKAAAIIIIAAAggggAACCCCAQOELUEMEEEAAAQQQQAABBBBAAAEEECh8gYKv4bpew44eD3nM8xjncYXHbh5lDiuvvHKYODlgwAB7++237ZdffrGRI0fahRdeaK1bty5zWxYigAAC+SSge5rubbrH6V43btw4071PiZi6F6ZRF91TdW/VPXa+r697ru69ugf7LAMCCCCAAAKVFyDBsvKG7KHYBag/AggggAACCCCAAAIIIIAAAggUvgA1RAABBBBAAAEEEEAAAQQQQACBwheghggggAACCCCAAAIIlC+wh6/Sz+M9j289hnqc6NHAo9Shdu3a1qZNG7v66qvtjTfesMWLF9vzzz9vF110ke2yyy6lbscCBBBAoNAEdt555/Dep3ug7oVvvvlmeG/UPXLFFVcsr7pr+wq65+re+61PT/Do76F7s4/SHFgNAQQQQACBJAESLJNAmEUAAQQQQAABBApBgDoggAACCCCAAAIIIIAAAggggEDhC1BDBBBAAAEEEEAAAQQQQAABBBAofAFqiAACNS5Qy8/gcI97POZ4vObRx2MHjzKHbbfd1nr16mVjxoyx3377zV566SW7+OKLbffddy9zOxYigAACxSSw2267hfdG3SP/+OOP8J6pe6fuoWk4bO/r9PbQvfk7H9/roXs2eTIOwYAAAgggkL5ALjw40j9b1kQAAQQQQAABBBBAAAEEEEAAgXwV4LwRQAABBBBAAAEEEEAAAQQQQKDwBaghAggggAACCCCAAAIIIFAIAmt4JU7yeMzjV49nPE71aORR6rDmmmvacccdZ0OGDLHZs2fbxIkT7ZprrrF99tnHlluOV7ZLhWNBPgpwzghUiUAQBOE9U/dO3UN1L9U9VfdW3WPLOWhDX97FQ/fsRT7WPVz3ct3TfZYBAQQQQACB0gVorZduwxIEEEAAgaIWoPIIIIAAAggggAACCCCAAAIIIFD4AtQQAQQQQAABBBBAAAEEEEAAAQQKX4AaIoAAAgggkJbARr7W2R4vevzo8YDH0R4reZQ67LzzznbppZfam2++aT/88IP95z//sVNOOcUaN25c6jYsQAABBBBIT0D3Ut1TdW/VPVb3Wt1zde8tZw+6d+sernu57ukv+fq6x+te75MMCCBQmALUCoGKC5BgWXE7tkQAAQQQQAABBBBAAAEEqleAoyGAAAIIIIAAAggggAACCCCAQOELUEMEEEAAAQQQQAABBBBAAAEEEKgugaZ+oIs83vWY7nGrx34epQ7169e3Dh062EMPPWTz5s2zcePG2RVXXGG77bZbqdukXEAhAggggEDGArrX6p6re6/uwboX656se3M5O2vjy3WP171e3/iOqwAAEABJREFU93zd+/UM8GIGBBBAAAEEzEiw5CpAAIEqE2DHCCCAAAIIIIAAAggggAACCCBQ+ALUEAEEEEAAAQQQQAABBBBAAAEECl+AGiKAAAIIIIAAAgUkoK4lz/X6vOnxhccAj9YepQ5NmjSxs846y1544QVbsGCBPfjgg3biiSdagwYNSt2GBQgggAACVSuge7Duxbon696se7Tu1U38nl3OkXXP171fzwA9C/RM0LOhnM2KYzG1RAABBIpVgATLYv3kqTcCCCCAAAIIIFCcAtQaAQQQQAABBBBAAAEEEEAAAQQKX4AaIoAAAggggAACCCCAAAIIIIBA4QtQQwQyEVjLVz7N4yWP2R43eezmUerQqlUru/jii+2dd96xGTNm2G233Wb7779/qeuzAAEEEECgZgV0j9a9Wvds3bv79u1rupeXc1Z6FuiZoGfDy75uNw89M3zEgAACCCBQTAIkWOb0p83JIYAAAggggAACCCCAAAIIIIBA4QtQQwQQQAABBBBAAAEEEEAAAQQQKHwBaogAAggggAACCCCAAALVLLCqH6+jxwiP7z3u9mjjUeqwxx572HXXXWefffaZffjhh3b11VfbTjvtVOr6LEAAAQRKClCSCwK6d1911VXhvVz3dN3bdY8v59z29eV3eeiZMdLHeoboWeKTDAgggAAChS5AgmWhf8LUDwEEEEAAgWwLsD8EEEAAAQQQQAABBBBAAAEEECh8AWqIAAIIIIAAAggggAACCCCAAAKFL0ANEUAAgcIUOMSr9YjHQo+hHod6lDrstddedvvtt9ucOXPstddeswsuuMCaNWtW6vosQAABBBDILwHd03Vv1z1e93rd8/fcc8/yKqFnyVBf6WcPPVM075MMCCCAQJ4KcNrlCpBgWS4RKyCAAAIIIIAAAggggAACCOS6AOeHAAIIIIAAAggggAACCCCAAAKFL0ANEUAAAQQQQAABBBBAAAEEEChFoIWXX+0xw0O9jh3v41oeKQf1bHb99dfbjBkz7NVXX7UzzzzTGjVqlHJdCqtfgCMigAACVSWge73u+WPHjrXp06eberbUM6GM4ynfRs8UPVv0jOnn6+qZ4yMGBBBAAIFCEtANv5DqQ10QQACBfBDgHBFAAAEEEEAAAQQQQAABBBBAoPAFqCECCCCAAAIIIIAAAggggAACCBS+ADVEAAEEEEAAgZoTqO2HPsXjFY8pHhd7NPFIObRq1cquuuoq+/TTT+2dd96xHj16WJMmTVKuSyECCCCAQOELbLTRRmGvxXom6NmgZ4SeFWXUXA+NPr5czxw9ezr7dB0PhuIQoJYIIFDgAiRYFvgHTPUQQAABBBBAAAEEEEhPgLUQQAABBBBAAAEEEEAAAQQQQKDwBaghAggggAACCCCAAAIIIIAAAggUvkDB13BPr+G9Hgs8hnjs7ZFyaNasmV188cX2wQcf2Icffmh9+/a15s2bp1yXQgQQQACB4hXQs0HPCD0r9MzQs0PPkDJE9OwZ7Mv1LNIzaS+fZkAAAQQQyGMBEizz+MMr6lOn8ggggAACCCCAAAIIIIAAAgggUPgC1BABBBBAAAEEEEAAAQQQQAABBApfgBoigAACCCCAAAIIIFC+QD1fpYfHxx5jPbp4rOxRYlhppZWsS5cu9uqrr9pnn31mV199tW2zzTYl1qMAAQQQQKCaBfLkcHpm6NmhZ4ieJXqm6NlSyumv5OV6Jr3qYz2j9Kyq79MMCCCAAAJ5JkCCZZ59YJwuAggggAACCOSuAGeGAAIIIIAAAggggAACCCCAAAKFL0ANEUAAAQQQQAABBBBAAAEEEECg8AWoIQII5IxAaz+TQR7fe1zvsaVHymHvvfe2wYMH24IFC+zee++1vfaiM7GUUBQigAACCKQtoGeJnil6tugZo2dNGRvrGaVn1Xxf524PPcN8xIAAAgggkMsCsXMjwTImwRgBBBBAAAEEEEAAAQQQQACBwhOgRggggAACCCCAAAIIIIAAAgggUPgC1BABBBBAAAEEEEAAAQQQKDSB9l4h9Qb2ro+7eizvUWJo0qSJ9enTx6ZMmWKvvPKKde7c2erUqVNiPQoQKBABqoEAAjUkoGeLnjF61uiZo2ePnkGlnI6eWaf5Mj3D9Cw70acZEEAAAQRyXIAEyxz/gDg9BBBAoLgEqC0CCCCAAAIIIIAAAggggAACCBS+ADVEAAEEEEAAAQQQQAABBBBAAIHCF6CGCCCAAAIIZCywgW9xhcc3HsM8Su2C8rjjjrORI0fajBkzrF+/ftaiRQtfnQEBBBBAAIGqF9AzR88ePYP0LNIzqYyj6ln2kC/Xs03POD3rfJYBgUISoC4IFIYACZaF8TlSCwQQQAABBBBAAAEEEKgqAfaLAAIIIIAAAggggAACCCCAAAKFL0ANEUAAAQQQQAABBBBAAAEEEECgpgSUfPIfP/gsj0s91vMoMWy66abWv39/mzdvnv3nP/+xQw45pMQ65RawAgIIIIAAAlkU0LNIzyQ9m/SM0rOqlN3r2aZnnJ51eubtWcp6FCOAAAII1JAACZY1BM9hEagqAfaLAAIIIIAAAggggAACCCCAAAKFL0ANEUCgWgVW86PpHz2b+XgHj3082np08DjT41yPCzx6e1zicYVHf4+BHjd53OZxl8dgj6EeD3sM93jSY4THaI+XPcZ6vOUx3uN9j8keUzy+8JjuMdvjO4/vPRZ6LPL4w+Pv/4WmVaZlWkfrahttq31oX9qn9q1j6Fg6po79vO9D5/KUj3VuOscHfFrnfLePVQfV5TqfVt2u9LH+EVh1vtCnZSALmchGRrKSmexk6KsxIIAAAggggAACCCCAQCYCrIsAAggggAACCBS4QDuv3yser3oc55FyOPDAA+2JJ56wadOmWe/eva1BgwYp16MQAQQQQACBmhLQs0nPKD2r9MzSs6uMc9EzT/9Gp2egnoVWxrosQgABBBCoJgESLKsJmsMggAACCCCAAAJFLEDVEUAAAQQQQAABBBBAAIHqFljdD6jEvuY+bu2hhL8jfHyShxIBlRioRMHbfV6JhEosHOPT73p86vGNx88e/3j84qH5z3z8nofWe9rHD3po+/ISD8/y9bp5dPbo6HGCxzEe+gfTQ318oMe+Hvql2l19vKPHdh4tPVp4NPXYyKOxR0OPtTzqeqziUdtDf8+v0LTKtEzraF1to221D+1L+9S+dQwdS8fUsQ/w/ehcZKRz0znKSud8mi9THZREWVYiqSxkIhsZyUpmspPhv74fmWpe5bLWelpfn4G212eiz0bH0/F1Pjo/fYb6LNf3feizDXzMkHsCnBECCCCAAAIIIIAAAggggAACCBS+ADVEIBsC+nvHD3xH+hG6vX1cYlh11VWte/fu9tFHH9no0aPtyCOPLLEOBQgggAACCOSigJ5ZenbpGaZnmZ5ppZynnoF6FuqZqGdjKatRjAACCCBQHQJ66aI6jpNHx+BUEUAAAQQQQAABBBBAAAEEEECg8AWoIQIIIIBAngis4eepXhD38PHRHkq8U++J6lVRiXlK0CsrkU/JkrFEPiVRJifyKdkylsinJMxYIp+SM0nkc/AsDzKVrT5TWctcPV7qM9BnoeRKJVmqx0x9VvrM1MOmPkN9ll/7+ShJM5b4+q3PK1lT14B+5VfXhK4NXSPan64ZXTs6nq4lX50BAQQQQAABBIpLgNoigAACCCCAAAIIIIBAjgjU8fPQD7jN8PFgj208Sgzbbrut3XHHHfb999/bzTffbFtttVWJdShAAAEESgpQgkDuCegZpmeZnml6tukZV8pZ6pmoZ6OekXpW6plZyqoUI4AAAghUlQAJllUly34RQAABBBDIpgD7QgABBBBAAAEEEEAAAQQQQKAwBGp5NRp5bO2xn0d7jx4e13oM9RjtMdFDiXT/9fGPHkqge83Hj3ko8e4SH6tXRSXmKUFvB59XAp0S91bz6fwdOPNMBPRZr+sb6LPXNaBf+dU1oWtD18jtvkzXjK4dXUO6lnRN6dp635fpWrvfx7r2dA3qWtQ1qWtT1yj/fuI4DAgggAACCCCAAAIIIIAAAlUgwC4RQACB4hLQ37Vd7VWe63GdRxOPEsNhhx1mL774ok2cONHOOOMMq1OH3JISSBQggAACCOSlgJ5perbpGadnnZ55pVREz0g9K/XM7Ofr6BnqIwYEEMhbAU48rwR4QSCvPi5OFgEEEEAAAQQQQAABBBDIHQHOBAEEEEAAAQQQ+J/Ayj7WP/jt6ONDPbp49PG42eM/HupZ8BMfz/dY4jHHY5LHix7DPK736OnR0eNAj2091vdY0aPGh1VXXdUaNWpkm2++uW2//fa211572eGHH27t27e3008/3c4991y74IILrHfv3nbJJZfYlVdeaf3797eBAwfaTTfdZLfddpvdfffdNnjwYBs6dKg9/PDDNnz4cHvqqadsxIgRNnr0aHv55Zdt7Nix9tZbb9n48ePt/ffft8mTJ9uUKVPsiy++sOnTp9vs2bPtu+++C3+5feHChbZo0SL7448/7O+//w5D0ypb6Mv0S7haV9toW+1D+9I+tW8dQ8fSMXVsnYPO5cknnwzPTec4dOjQ8JzvuuuusA6qi+qkul1xxRVhXVVn1f1cN5CFTGQjI1nJTHYytNz4T9eUrq3t/HR0rXXysa49XYO6FnVN6trUNfq3L9M1+7GPdQ3rWtY1rWu7s5fpWlcvnLr2V/Z5BgQQQKBgBagYAggggAACCCCAAAIIIIAAAhUQUFLIDb6d/q7tYh/X9SgxdOzY0d577z179tlnbb/99PtnJVahoJoEOAwCCCCAQNUL6FmnZ56efXoGlnJEPTP171F6hupZ2rCU9ShGAAEEEMiiAAmWWcRkVwggkNMCnBwCCCCAAAIIIIAAAggggAACCBS+ADWsGoENfbd7eCgB8jIfq9e/sT6e5vGzx2KPGR7jPUZ43OuhX1Xt7uPjPNSz4BY+XtujWobVVlvN1l13XWvWrJntsMMOtvfee1vbtm2tQ4cOduaZZ9pFF11k/fr1s1tvvdWUSKjEwpdeeilMblQiohITlaio5MVff/3V5syZY1OnTrUJEybYq6++as8884wNGzbM7rzzzjCJ8rrrrguTKpVcqSRLJR5eeOGFYfLlWWedZaeddpp17tzZ9A+lJ5xwgh1zzDF2xBFH2KGHHmoHHnig7bvvvrbnnnvarrvuajvuuKNtt9121rJlS2vRooU1bdrUNtpoI2vcuLE1bNjQ1lprLatbt66tssoqVrt2bVtuueXC0LTKtEzraF1to221D+1L+9S+dQwdS8fUsXUOOpd27dqF56Zz1LnqnLt162aqg5IoVSfV7dJLL40nkqruSr6UhUyecRsZyUpmspOhLGUqWxkryVPmstdnoM9Cn4k+G/2Krz4rfWb67PQZNvPPUp+pPlurvv90zW7ph9M1fJyPdU3r2h7s07rW3/Wxrn19B/Rd0HfiVS+7zwvaPJ4AABAASURBVONSj5M8/s9jAw8GBBBAAAEEEEAAAQQQyJ4Ae0IAAQQQQACB3BVY00/tGo+vPc73KDEsv/zypr9vnDZtWvj3s/r7vxIrUYAAAggggEABC+jZp38f07NQz0Q9G0uprp6l3/iyAR56xvqoqAYqiwACCFSbAAmW1UbNgRBAAAEEEEAAAQQQSBZgHgEEEEAAAQQQQACBnBBQj367+Zm09+jroeSxMT7+0kM9Ts708WseQz0u9+jksafHph6re1TZsPrqq4cJhkoGVPKfkv2U3HfHHXfY448/Hvb8+O6779qnn35qX3/9tf3888/2zz//2C+//GLffvutffbZZ+Gvn7/yyiv29NNP24MPPmi33367DRgwwPr06WNnn312mPSofbdp0yZMblQiohITlaio5MUqq1yR7ViWMpWtjJXkKXPZK5lTn4U+E302+nz1Wekz02enX/HVZ6nPVJ+tPmN91vrM9dnrGlBPnLomtK2uEV0r2reuHSWY6lqqYnJ9F/Sd2MuPc7LHFR4PeLzuMcvjLw99p/Td0ndM3zV95/TdW9+XMRS0AJVDAAEEEEAAAQQQQAABBBBAAIHCFyj6Gq7mAld6KLGyl49reUSGtdde26644gqbO3du+MN1m26qv06LrMIMAggggAACRSWgZ6F+yFTPxssvv9z0rEwBoGfqRV6uZ6z+/UnPXJ9lQAABBBDIpgAJltnULPR9UT8EEEAAAQQQQAABBBBAAAEEECh8AWqIAAKFKNDIK7Wzx/EevT0Gebzo8bnHfz30j3Fv+niYx1UenT328djEQ/9g56PsDfqHwS233DLsVfL444+37t27h71JDh482EaMGGFKlpsxY4YtXrw4TJj84osv7K233jL1dHjXXXeFL+Coh8Ojjjoq7PmxdevW1rx5c1t//fVNSXRBEGTvZNlTTgoEQRB+1vrM9dnrGlBPnLomdG3oJS1dK7pmdO3oGlJCpq4pXVu6xnSt6ZpTr5m6BnUtqrdMXZu6Rqug4sv7PvWd0ndL3zF91/Sd03dP30F9F/Wd1HdT31F9V/Wd1XdX32HfnAEBBBBAAAEEEMiiALtCAAEEEEAAAQQQQCA7ArV9N/oxMf0d1yU+vZJHZNhkk03slltuCRMr9eNoa65JB1wRIGYQQACBqhRg33khoGfjZZddFj4r9czceOONU523nrGX+gI9c/Xs1TPYZxkQQAABBLIhQIJlNhTZBwIIIIAAAgjUmAAHRgABBBBAAAEEEEAAAQQQsAZu0NrjGI+eHnd6jPb41OM3jzke4zwe8ejv0dVjP4/NPFb0qNSw4oorhsmN2223nR144IHWqVMn69mzp11//fU2bNgwe/HFF23SpEk2Z84cW7Jkic2fP98+/vhjU8+EjzzyiN18881hb5KdO3e2Qw891JQs16RJE1t55ZUrdV5sXFgC2aiNrildW7rGdK3pmuvTp094Depa1DWpa1PXqK5VXbO6dnUN61q+4YYbwmtb17iudV3zSvLUdyAL56fvor6T+m7qO6rvqr6z+u7qO6zv8md+nOc97vJQLwDH+nhHj3U8GBBAAAEEEEAAAQQQQAABBBDIewEqgAACeSegv4/+xs/6Ko+6HpGhcePGYWLll19+aeecc44ttxyvLEeAmEEAAQQQQCBJQM9KPTO/+uqr8BmqZ2nSKprVM1fPXj2D9SxWGYEAAgjklUAunix/WsnFT4VzQgABBBBAAAEEEEAAAQQQyGcBzh0BBBBAAIGqEFjNd7qDR3uPqz0e9/jI41ePeR7vegz3uNbjdI8DPZp76JdMfVTxYZ111rEdd9zRjj32WOvVq5epZ8DRo0fbp59+aj/++KP997//ta+//tref/99U/n9999v1157rfXo0cPat29v++23n2299dbWqFEjq1Ur6x1iVrxibIlAGQK6VnXN6trVNaxr+fzzzw+vbV3jutZ1zeva13dA3wV9J1Su74i+K/rO6Luj71AZh0p3kb7LzXzlAzy6eVzj8ajHeI+5Hos8PvbQvUH3CN0rdM/QvcOLGRBAAAEEqkCAXSKAAAIIIIAAAggggAACxSrQwSs+zUN/H72WjyOD/j5MP8A3e/bsMLEyspAZBPJPgDNGAAEEakRAiZZ6ll533XWmZ2uKk9AzWM9iPZP1bE6xCkUIIIAAAukKkGCZrhTrIYAAAgUrQMUQQAABBBBAAAEEEEAAAQQQQCCHBBr7uezrcZbHbR4ve8z2+MXjPY9hHhd7HOWxlceqHmkMpa+y1lpr2fbbb29HHXWUXXDBBXb77bfbqFGj7JNPPrFFixbZ3Llzbfz48fboo4/aNddcY926dTP13te8eXNbY401St8xSxAoIgF9F/Sd0HdD3xF9V/Sd0XdH3yF9l/Sd0ndL3zF91/Sd03dP38EsUK3i+9jSQ/cG3SN0r9A9Q/cO3UN0L9E9RfcW3WN0r/HVGRBAAAEEEEAAAQQQQKCwBKgNAggggAACVSqwh+/9FY8HPTb1iAz6O7L+/fuHP8inH+CLLGQGAQQQQAABBCokoH9T0g9+9uvXz+rXr59qH3om69msZ7Se1anWoazgBKgQAghkW4AEy2yLsj8EEEAAAQQQQAABBBCovAB7QAABBBBAAAEECl9gE69iW4/ERKiffT7riVB6qWXbbbe1du3a2XnnnWe33HKLPfvsszZ58mT7+eef7fvvv7cJEybY448/bvoF1DPPPNMOPvhg22KLLWyVVZSz5WfFgAAClRLQd0nfKX239B3Td03fOX339B3Ud1HfSX039R3Vd1XfWX139R2u1MHNlEyppEolVyrJUsmWutco+XKC71vJmLoX6Z6ke5MXMSBQTQIcBgEEEEAAAQQQQAABBBBAAAEE8kFgIz/J+z1e89jbIzKsuuqqdvnll5t62erdu7etsMIKkeXGHAIIIIAAAghUSkDP1j59+oQ/YqBnrv7dKcUO9Yx+zcv1zNaz2ycZEEAAAQTSFSDBMl0p1kOgDAEWIYAAAggggAACCCCAAAIIIIBA4QtQQwQqKLCmb6dfClVi0yCffttDSU1f+vhpj6s92nvs4LG6R8ZD3bp1beutt7bDDz/cunfvbjfddJM9/fTT9sEHH9iCBQvsxx9/tIkTJ9qTTz5pN954o51zzjl22GGHWcuWLW311St0yIzPkQ0QQKBsAX0X9Z3Ud1PfUX1X9Z3Vd1ffYX2X9Z3Wd1vfcX3X9Z3Xd1/3gLL3XurS1XzJ9h66B+lepHuS7k26R43zct2zdO/SPUz3Mi9iQAABBBBAAAEECl+AGiKAAAIIIIAAAgjEBWr51OUe0z06eZQY1KuWEisvu+wyfrCvhA4FCCCAAAK5LJCP56bESj1zv/76a9MzuJQ66Jn9lS/TM1zPcp9kQAABBBAoT4AEy/KEWI4AAggggAACCOSnAGeNAAIIIIAAAggggAAC1Sugv2vd2g+pRKVrfPycxyyPHzz0S6HqNa6rT+/ioaQmH6U/LLfccta8eXNr27atXXTRRXb//ffbuHHj7IcffrCFCxfapEmT7JlnnrGbb77Zzj333HC9bbbZxurXr5/+QVgTAQRyVkDfZX2n2/o9QN9xfdf1nZ80aZIt9HuA7gW6J+jeoHvEEUccEd4zdO+oQKV0j9rZt9M9S/cu3cN0L9M9Tfe2a3yZ7nW65+ne57MMCCCAAAIIIIAAAggggAACCCBQhQLsGoGaEOjsB1VyxmU+LjEcc8wx9sknn9h1113H30OX0KEAAQQQQACBqhXQvxvpGaxnsZ7JKY4WeJme4XqWn+LTDAgggAAC5QjkyD98l3OWLEYAAQQQQAABBBBAAAEEEEAAgQIQoAoIIIBAwQis5DXZ1eMcj6Eekz2WeEzyGObRy+Mgjw08Mhr0j2E77bSTdezY0QYMGGBPPfWUffrpp/bXX3+FY/Vep/JOnTrZzjvvbGuuSadyGQGzMgIFKqB7ge4JujfoHlHWvUP3GN1rKkChe5rubbrH6V43yffxl4fugff7+GwP3Rt1j/RJBgQQQACB4hWg5ggggAACCCCAAAIIIJDHAi383Ed4DPbY0CMy6O+WnnvuORs+fLhtscUWkWXMIIBAsQlQXwQQqGkBPYv1TNazWc/oFOejZ/kQL9ezXc94n2RAAAEEEEglQIJlKhXKEEAAAQQQkACBAAIIIIAAAggggAACCCCAgJkShZQwpMQhJRApkeg3h3nL4xaPjh4tPfQroD5Kb1Ay1J577mlnn3223XXXXfbqq6/at99+awsWLLB33nnHhg4dGvZUWcle6NI7mWJfi/ojUMAC6sGyefPm1rZt2/Ceoh4udY/RvWbOnDnhvUf3IN2LdE/SvSlDDv07k+6BnXy7Wz10b9Q9UvdK3TN179Q9VPdSX8yAAAIIIIAAAggggAACCNSQAIdFAAEEEEhHoLevNMXjUI/I0KhRo/DvsvV3SwcdpN/giixmBgEEEEAAAQRqUEDPZj2j9W8+emanOBU92/WM17M+xWKKECggAaqCQAUF9A/fFdyUzRBAAAEEEEAAAQQQQAABBKpbgOMhgAACCCCAQJUKKAFIiUBKCFJikBKElCikhCElDimBSIlEaZ9ErVq1rFWrVtahQwe79tprbfTo0TZ79mz74YcfbOzYsXbrrbdat27dbK+99rJ111037f2yIgIIIFBZAf0Du+49ugfpXqR7ku5Nukfpl451z2rfvn14D9O9LMPj6V6pe6bunbqH/ubb656qe6vusbrX6p7rxQwIIJBKgDIEEEAAAQQQQAABBBBAAAEEqlFgTz/Wux79PUoMvXv3tunTp4d/l11iIQWVEmBjBBBAAAEEsimgf/PRM1vP7lL2q2e9nvl69peyCsUIIIBAcQqQYFmcnzu1RqC6BDgOAggggAACCCCAAAIIIIAAAggUvkA+17CZn7wSgO7y8YceSgBSIpASglSuBCEvTm9o0qSJHXLIIaZ/sHr44Yfto48+sr/++ss+/PBDe/DBB61nz5524IEHWuPGjdPbIWshgAACNSCge5R+6Vj3rGHDhoX3MN3LJk+ebLq3XXTRReG9bsMNN8z07HRP1b1V99i3fGPdc3Xv1T1Y5bonezEDAggggAACCCCAQI4KcFoIIIAAAgggUHgCdbxKN3uM9WjtERkOPfRQmzJlivXv39/q1NGqkcXMIIAAAggggEAOCuiZrWe3nuF6lqc4RT3z9exXGyDVAz7FJhQhgAAChS9AgmXhf8bUEAEEEEAAAQQQQCAiwAwCCCCAAAIIIIBAkQqs4vXex6OPxwiPeR6feag3tW4+buWR9tCsWTM74YQT7Prrr7dXXnnFFixYYDNmzLCRI0eGL5to2VZbbWVBEKS9T1ZEAAEEclUgCAJr2bJleN8bMGBAeK+bOXNmeO/TPfC6664Ll+nemGEddO/VPVj3Yt2TdW/WPVr3at2zde/OcJex1RkjgAACCCCAAAIIIIAAAggggEDhC1DDSggc69vq72PmccOXAAAQAElEQVS6+zgyrLXWWjZ48GAbMWKEtWjRIrKMGQQQQAABBBDIDwE9w/UsHzJkiOnZnuKs1QZQW0BtghSLKUIAAQSKS4AEy1z/vDk/BBBAAAEEEEAAAQQQQAABBBAofAFqiAACVSHQ1HfaweMOj/c9FnmM8ejncahHA4+0BiUMKWFSCURKJPrpp5/ss88+C3ty69Gjh+29995Wv379tPbFSggggEAhCejep3vgBRdcEN4TdW/UPVL3St0zjz/+eNM9NIM66958qK/fz0P3bN27dQ/XvVz39M28nAEBBBBAAIH8FeDMEUAAAQQQQAABBBCoeQG9N6y/a3nUT6WJR2To0qWLTZ061Tp37hwpZwYBBBBAIAMBVkUghwROOeWU8NmuZ3yK01JbQG0CtQ3URkixCkUIIIBAcQhwEyyOz5laIoAAAgggkFUBdoYAAggggAACCCCAAAII5KDAdn5O53o85fGdxxceD3qc4aFlPip/UCJQacmUSiBSIlG9evXK3xFrIFAAAlQBgYoI6B6pe6XumY888kiYkF7JpEvdw3Uv1z39cz8n3eN1r9c9X8u8iAEBBBBAAAEEEEAAAQQQQKCiAmyHAAJFJbCH13aSh/6uxUfLhi222MJGjhxp9957r6255prLFjCFAAIIIIAAAnkvoGe7nvF61uuZn6JCahuojaC2QorFFCGAQCEIUIeyBUiwLNuHpQgggAACCCCAAAIIIIAAAvkhwFkigAACCBSfwPZe5fM9nvb40UM9nN3k4yM8GnqUO9SrV8/2339/u+yyy2z06NG2YMGCMBHo4YcfNiUGKUFI65S7I1ZAAAEEEChTQPdS3VN1b40lXeqeq3uv7sG6F2udMneybGFDn9S9Xvd83fv1DNCzQM8EPRt8MQMCCBSwAFVDAAEEEEAAAQQQQAABBBComMAlvtlrHlt5RIaLL77YPvnkEzvkkEMi5cwgUIMCHBoBBBBAoAoE9KzXM79Pnz6p9q42gtoKfVMtpAwBBBAodAESLAv9E6Z+CCCQowKcFgIIIIAAAggggAACCCCAAAIIZCjQ2tfv4fGsxwKPCR43eLT1WMOj3KFFixZ2yimn2KBBg2zy5MmmHtVeeOEFu/zyy+3AAw+0+vXrl7uPzFZgbQQQQACB0gR0z9W9V/dg3Yt1T9a9Wfdo3at1zy5t26RyPQP0LNAzQc8GPSP0rNAzQ8+OpNWZRQABBBBAAAEEEEAg2wLsDwEEEEAAgZwW2NzP7iWPKz0iQ6tWrezNN9+0q6++OlLODAIIIIAAAggUtkC/fv3CNoDaAilqepWXqe2wmY8ZIgLMIIBAIQuQYFnIny51QwABBBBAAAEEEEAgEwHWRQABBBBAAAEEcktgBz+dCz1GeCz0eNfjeo/DPMrNhFxttdVs3333tb59+9qoUaPs+++/tylTptiQIUOsa9eu1rJlS98NAwIIIIBALgno3qx7tO7Vumfr3q17uO7luqfr3p7G+eoZoWeFnhl6dvzk2+hZomeKni0+W+QD1UcAAQQQQAABBBBAAAEEEEAAgcIXWFrDLj6a5NHGIzKcffbZ9uGHH9puu+0WKWcGAQQQQAABBIpDQG0AtQXUJkhRY7UdJnt5Zw8GBBBAoCgESLAsio+5MCtJrRBAAAEEEEAAAQQQQAABBBBAoPAFqGFRCazvte3kMczjO4/3PAZ6HOpR16PMYe2117Z27drZzTffbBMnTrRffvnFXn75Zbvqqqvs4IMPtrXWWqvM7VmIAAIIIJB7Arp36x6ue7nu6bq36x6ve73u+br3p3HW9XwdPUv0TNGzRc8YPWs6ermePT5iQAABBBBAAIGaFuD4CCCAAAIIIIAAAlkXuM33eK9HHY/4sM4669jjjz9ut956a7yMCQQQQAABBKpLgOPknoDaBI899pipjZB0dmpDDPYytSl8xIAAAggUtgAJloX9+VI7BBBAAAEEEKheAY6GAAIIIIAAAggggAAC6QvU8lX391DCywc+/trjfo/2Hg09yhwaNGhgRx11lN1yyy3hr2zPnz/fnnzySevevbttu+22ZW7LQgQQQKCSAmxegwK6x+ter3u+7v36dWU9C/RM0LMhjVPTM0bPmqG+rp49egbpWbSfz+vZ5CMGBBBAAAEEEEAAAQQQQAABBAwCBPJVYAM/8TEeZ3lEhqOPPtomT54c/t16ZAEzCCCAAAIIIFDUAmojTJo0qbQ2gtoULztQYw8GBBBAoBAFwjqRYBky8D8EEEAAAQQQQAABBBBAAAEEClWAeiGAAAI5JdDSz+Z8j+c8fvN4weNCj208yhz0i5n6h53bbrvNJvk/7sybNy/8le1zzjnHWrVqVea2LEQAAQQQKFwBPQP0LFDPC3o26BmhZ4WeGQ0bNkyn4noG6Vn0oq+sZ5OeUef59FYeDAgggEAeCXCqCCCAAAIIIIAAAggggIDpB6TecYd9PCJDGb1TRdZjBgEEcl2A80MAAQSqRkD/pqJ/a1GbIcUR9vWy8R5qa/iIAQEEECg8ARIsC+8zpUYIIIBAfgtw9ggggAACCCCAAAIIIIAAAoUksKJXpq3HPR4zPSZ73OBxkIeW+Sj1UK9evfAXMm+//Xb76KOPbO7cufbYY4/ZWWedZVtvvXXqjSjNHwHOFAEEEKgiAT0j9KzQM+O7774LnyF6lqiHSz1byjmsnk16Rt3o633koWeXnmF6lq3g8wwIIIAAAggggAACCCCQiQDrIoAAAghUp0B3P5h+QGpdH8eHLbbYwt599107++yz42VMIIAAAggggAACpQmozaC2g9oQSeuojaG2htocSYuYLXoBABAoAAESLAvgQ6QKCCCAAAIIIIAAAgggULUC7B0BBBBAAAEEMhJYz9c+1eNpj0UeGmt+Q58uc9h1113tsssuszfffNN++umnsIfKM88807baik7EyoRjIQIIIIBAqQJ6huhZol9d1rNFzxg9a/TMKXWjZQv07NIzTM+yxV6sseb1EoHPMhSaAPVBAAEEEEAAAQQQQAABBBBAIE8F7vbzvtkjMugHp9555x1r3bp1pLzYZ6g/AggggAACCJQtoLaD2hBqS6RYU20OtT1SLKIIAQQQyF8BEizz97PjzBEoTYByBBBAAAEEEEAAAQQQQAABBBAofIFcq2ErP6E+Hm97fOORVm9fG2+8sXXt2tWGDx9uP/74o7311lt2+eWX22677ea7YEAAAQQQQCD7AnrG6FmjZ46ePerpUs8iPZPKOZp6sFRPlnrGfevrvuWhZ5+egT7JgAACCCCAAAIIVIkAO0UAAQQQQAABBMoSWMMXvuJxmkdkuOSSS8IfMVxttdUi5cwggAACCCCAQE4K5NxJqQ2hH69UmyLFyantoTaI2iIpFlOEAAII5J8ACZb595lxxggggAACCCCAQB4KcMoIIIAAAggggAACBSjQxut0k8cXHh969PPYxaPUoU6dOnbIIYfYzTffbJ988ol99dVXNmjQIDvmmGNsjTX4t5dS4ViAAAII5I1Afp2onj1HH310+CzSM0nPJj2j9KxaaaWVyqvMrr6Cnn16BupZqGeino1ezIAAAggggAACCCCAAAIIIIBAIQtQtxwRaOrnocSGvX0cH2rXrm2PPPKIXXnllfEyJhBAAAEEEEAAgYoKqE2htoXaGEn7UBtEbRG1SZIWMYsAAgjknwAJlqk+M8oQQAABBBBAAAEEEEAAAQQQQKDwBaghAghUROAw32iox08eL3mc61HmP5hssskmds4559gLL7xgv//+u40cOdK6d+9uW2yxhW/KgAACCCCAQO4I6NmkZ5SeVb/99lv47NIzTM+ycs5Sz0I9E/Vs1DPyfl9fz0wfMSCAAAII1LgAJ4AAAggggAACCCCAQOEJ7OhVUkJDKx/Hh1atWtn48ePt+OOPj5cxgQACCBSNABVFAIEqE1DbQm0MtTWSDtLK59UmUdvEJxkQQACB/BUgwTJ/PzvOHAEEEECgyASoLgIIIIAAAggggAACCCBQQwKH+HHv81DCyLM+7uhRz6PUYeedd7arrrrKPvjgA/vyyy/tlltusf3337/U9VmAAALLBJhCAIHcEdCzS88wPcsmTpwYPtt22mmn8k5Qz8hOvpKemXp2DvFpPUt9xIAAAggggAACCCCAAAIILBXg/wgggEAlBA7ybZXI0NjH8eHwww8PkytTJD7E12ECAQQQQAABBBCoqIDaGEqyVJsjaR9qk6htojZK0iJmEUAAgfwRIMEyfz4rzhQBBBBAAAEEEEAAAQQQyDUBzgcBBBBAoHAF9I8fg716P3qM9DjZQwkjPio5LL/88nbYYYfZ3XffbV9//bWNGzfO+vbta9tss03JlSlBAAEEEEAgDwW23Xbb8Nn2zjvv2OzZs8Nnnp59tWrVKqs2enae4ivoWapn6r0+rWesjxgQyCsBThYBBBBAAAEEEEAAAQQQQCA3BNr7aTznsYpHfDj55JPtmWeesdq1a8fLmECgAgJsggACCCCAQJkCamuozaG2R9KKapuojaK2StIiZhFAAIH8EFguP06Ts0QAAQSyIcA+EEAAAQQQQAABBBBAAAEEEECgDIEDfNk9Ht976B8/Ovt4DY+UQ6NGjaxz58725JNP2qJFi+zZZ5+10047zdZff/2U61dfIUdCAAEEEECgagUaN24cPvP07Fu8eHH4LNQzUc/GMo6sZ2oXX65n7HwfD/LQs9dHDAgggAACCCCAAAKZC7AFAggggAACRSfQ3Ws8zCMyXHDBBXbfffdFyphBAAEEEEAAAQSqUkBtD7VBUhxDbZVzUpRXoohNEUAAgeoRIMGyepw5CgIIIIAAAggggAACqQUoRQABBBBAAAEEalZgNz/87R7zPJ73ONVjLY+UgxJHzjjjDBszZozNmTPHBg8ebO3ateNXsVNqUYgAAgggUAwC+rVmPQv1TNSzUc9IPSv1zIzUPzqzts929dCzd66Pb/PY1YMBAQQQQAABBBBAAAEEEEAAAQTyWaDqzv1M3/XNHpGhf//+dt1110XKmEEAAQQQQAABBKpDQG0QtUVSHOsWLzvDgwEBBBDIKwESLPPq46r5k+UMEEAAAQQQQAABBBBAAAEEEECg8AWoYcELbOQ17O3xkcebHnoxo4GPUw7rrLOOdevWzV566aUwqfKOO+6wffbZJ+W6FCKAAAIIIFDsAnpG6lmpZEs9O/UM1bO0DJd1fNlZHm95TPbQM7qJjxkQQAABBBCocgEOgAACCCCAAAIIIJAXAl38LPVDiT5aNgwaNMh699ZfIywrYwoBBBBAAIFUApQhUFUCaouoTZJi/3d4mdowPmJAAAEE8kOABMv8+Jw4SwQQQAABBBAoXYAlCCCAAAIIIIAAAgggUL7Air5KRw/1lDXdx/09tvJIOay99trWtWtXe+GFF2zu3Ll21113WZs2bVKuSyECCCBQTQIcBoG8E9CzU89QPUv1TNWzVc/YMirS0pfpGT3Dx6M9+ZK0IwAAEABJREFUTvJYwYMBAQQQQAABBBBAAAEEECgWAeqJAAJRAf3dwL3RIrPHH388/Dv85HLmEUAAAQQQQACB6hbQv32obZLiuGrDdEhRThECCCAggZwLEixz7iPhhBBAAAEEEEAAAQQQQAABBPJfgBoggAACOSOwr5/JYI+fPIZ6HOCRclhzzTWtS5cu9txzz9n8+fNNvzS5//77p1yXQgQQQAABBBDITEDPVD1b9YwdPXp0+MzVs7eMvRzoyx7w0DNcz3K6j3YMBgRyT4AzQgABBBBAAAEEEEAAAQSqTOBY37P+bsBHy4ZHH33UjjrqqGUFTCGAQDUIcAgEEEAAgbIE1DZRGyXFOg96mdo0PmJAAAEEcluABMvc/nw4OwQQQKB6BDgKAggggAACCCCAAAIIIIBAIQls4pW50uMLj5c9Onus7JFy0D92PPnkk/bDDz/YvffeawcddFDK9SgsAAGqgAACCCCQEwIHHnhg+MzVs1fPYD2LyzixVXyZnuVjfKxn+xU+3tiDAQEEEEAAAQQQQACB1AKUIoAAAggUgsARXolHPSLDgw8+aMceS45CBIUZBBBAAAEEEMgJAbVR1FZJcTJq07RNUU5RZQXYHgEEsipAgmVWOdkZAggggAACCCCAAAIIZEuA/SCAAAIIIIBAxgKH+RZPeXzpcYlHU4+Uw84772y33nqrff/99/b4449bu3btUq5HIQIIIIAAAghUrYCewXoW65msZ7Oe0WUcUc/2S335Vx5PehzqkfcDFUAAAQQQQAABBBBAAAEEEEAAgYjAnj6nv+v30bJBP5DYoUOHZQV5NsXpIoAAAggggEDhC6itojZLipo+7WV7eDAggAACOStAgmXOfjScWJ4JcLoIIIAAAggggAACCCCAAAIIIFD4ArlYw4Z+Uhd5fO7xrId+1dpHJYcNNtjAevXqZZMmTbJx48bZ2WefbWuttVbJFSlBAAEEEEAAgWoX0DNZz2Y9o/Ws1jNbz+4yTkS/jjDCl0/1UFtgHR8zIIAAAggggEB2BNgLAggggAACCCBQUwKN/cAPekSGO+64w7p06RIpYwYBBBBAAAEEKi3ADqpAQG0WtV1S7FptHLV1UiyiCAEEEKh5ARIsa/4z4AwQQAABBBBAAIEqEmC3CCCAAAIIIIAAAgUssLfXbZjHdx4DPDbzKDEsv/zy1r59e3vuueds1qxZds0119jWW29dYj0KEEAAAQTyWYBzLzQBPav1zNazW89wPcv1TC+lnpt7udoCc32stoHaCD7JgAACCCCAAAIIIIAAAgggUFgC1KZIBPRn+0jiwY033mhnnHFGkVSfaiKAAAIIIIBAIQio7aI2TFJdNvB5JVn6iAEBBBDIPYHcSbDMPRvOCAEEEEAAAQQQQAABBBBAAAEEsi3A/hBAoDICq/rGZ3t84PGKR3uPlMOOO+5od911l/300082bNgwO+igg1KuRyECCCCAAAII5LaAnuF6luuZrme7nvFlnLHaBmojqK2gNsNqZazLIgQQQKBqBdg7AggggAACCCCAAAIIZCowxDfYwyM+9O7d284777z4PBMIIIBAzglwQggggEApAmrDXHTRRclL9/QCtXl8xIAAAgjklgAJlrn1eXA2CCCAAAI5JsDpIIAAAggggAACCCCAAAI5IKDeKW/y8/jB41aPbTxKDEEQ2CmnnGJvvPGGjR8/3rp162arrqqczBKrUoAAAkkCzCKAAAK5LqBnup7tesbrWa9nfhAEpZ222gpqM3zvK9zo0dSDAQEEEEAAAQQQQACBohcAAAEEEMhhgYv93E7xiA/HHHOM9e/fPz7PBAIIIIAAAgggkG8CAwYMMLVpks5bbR61fZKKmUUgewLsCYGKCJBgWRE1tkEAAQQQQAABBBBAAAEEak6AIyOAAAIIFI/Abl7Vhz0+9zjXo7ZHiWHLLbe0G264wX744QcbMmSI7b777iXWoQABBBBAAAEECkdAz3o98/Xsv/76601tgVJqp7aDurn4wperTaG2hU8y5IkAp4kAAggggAACCCCAAAIIIFAcAsd7Na/2iA/bb7+9DRs2LD7PREELUDkEEEAAAQQKWkBtGrVtkiqpto/aQEnFzCKAAAI1J0CCZc3Zc2QEikSAaiKAAAIIIIAAAggggAACCCCAQIYC7Xz9lz3e9DjBI+Vw7LHH2gsvvGAff/yxnX/++bbGGmukXK96CjkKAggggAACCFS3gJ79PXr0CNsCzz//vKltUMY5qE2htoXaGGprlLEqixBAAAEEEEAAgdIEKEcAAQQQQACBLAts4vsb7BEf9Of9Bx980FZcccV4GRMIIIAAAggggED1CmTvaGrTqG2jNk7SXtUG2jipjFkEEECgxgRIsKwxeg6MAAIIIIAAAgggUGMCHBgBBBBAAAEEEMhNgW5+WpM9nvTY16PEsMEGG9iVV15pX3/9tT366KO2//77l1iHAgQQQAABBBD4n0ARjQ444ICwbTB79uywraA2QynVVxtDbY2PfLnaHj5iQAABBBBAAAEEEEAAAQQQQCCPBfL71G/x01/ZIz4oAaF58+bxeSYQQAABBBBAAIF8F1DbRm2cpHqoDXRrUhmzCCCAQI0JkGBZY/TpH5g1EUAAAQQQQAABBBBAAAEEEECg8AWoYdEK1PeaX+ox1+Muj5YeJYbtt9/e7rvvPps1a5Zdcskltv7665dYhwIEEEAAAQQQQKBx48ZhW0FthiFDhpjaEKWobOXlanuoDXKZT6tN4iMGBBBAAIGqFmD/CCCAAAIIIIAAAgj8T6CHjw/2iA8333yzHXxwpCi+jAkEEEAAgfwS4GwRQCAqoDbOTTfdFC00U8NHbaLkcuYRQACBahcgwbLayTkgAggggAACBSFAJRBAAAEEEEAAAQQQQKByAkpiuMp38Y3HFR7reJQY9I8Mo0aNsgkTJtjJJ59cYjkFCCCAQBULsHsEEMhjgVNOOSVsQ6gtoTZFKVVRG+RyX6Y2idomaqP4LAMCCCCAAAIIIIAAAggUkQBVRQCB6hfY1g95vUd8OPzww6179+7xeSYQQAABBBBAAIFCEzj33HNNbZ6keqlNpLZRUjGzCCBQBQLssgwBEizLwGERAggggAACCCCAAAIIIIBAPglwrggggEBeCNTzs1TygpIY+vr0yh4lBiVTvvfee1ZOQkSJ7ShAAAEEEEAAAQSSBZRcqTaF2hZqYyQv/9+82iRqm6iNoraK2iz/W8QIgVwT4HwQQAABBBBAAAEEEEAAgbwXuDWxBnXr1rVbbrklsYhpBBAwCBBAAAEEClFAbZ7VV189uWo0hJJFmEcAgWoXIMGy2sk5IAIIIPA/AUYIIIAAAggggAACCCCAAALFJKAkhSu9wkpaUPKCkhh8dtmgf0To1auXzZw50+677z7bYYcdli1kKn8FOHMEEEAAAQRyREBtC7Ux1NZQm0NtjxSnpjaK2ipqs6jtojZMitUoQgABBBBAAAEEEIgIMIMAAggggED6Avpho10TV7/55pttww03TCxiGgEEEEAAAQQQKEgBtXmUZJlUud18Xm0kH+X4wOkhgEDBCpBgWbAfLRVDAAEEEEAAAQQQQCBzAbZAAAEEEEAAgawL1PU9XuGhJIVLfLyKR2RYZ511bODAgTZ37ly75ppreIkiosMMAggggAACCGRbQC8vqM2htofaIGqLpDiG2ixqu6gNo0RLtWlSrEYRAggggAACCCCAAAIIIIAAAghkINDC19UPG/lo6dCxY0fr1KnT0pks/5/dIYAAAggggAACuSigto/aQEnnpjZS86QyZhFAAIFqEyDBstqoOVAVCLBLBBBAAAEEEEAAAQQQQAABBBAofIF8reGKfuKxxMpLfVpJCj5aNiiZ4dprr7Vvv/3WLrzwQltppZWWLWQKAQQQQAABBBCoYgG1PdQGUVtEbRK1TVIcUm2YWKKl2jZq46RYjSIEEEAAAQQqLcAOEEAAAQQQQACBYhBQ4kC8nhtssIGl6MEpvpwJBBBAAAEEClCAKiEQCqgNpLZQOLPsf/r3iGVzTCGAAALVKECCZTVicygEEEAAAQQQKAYB6ogAAggggAACCCCAgJ3uBjM8lFi5qo8jQ4MGDUxJDN9884317NnTatWqFVnODAIIIIBAPghwjggUjoDaImqTqG2iNoraKilqpzaN2jYzfJnaOj5iQAABBBBAAAEEEEAAAQQKXYD6IZBVgTa+t+M94sOVV15pdevWjc8zgQACCCCAAAIIFIuA2kBqCyXVV22lfZPKmEUAAQSqQcCMBMtqYeYgCCCAAAIIIIAAAggggAACCNSgAIdGAIHqEjjcDzTB406PdT0ig5IVrrnmmrDHSiUxLL/88pHlzCCAAAIIIIAAAjUpoLaJ2ijq0VJtFrVdUpyP2jhq67zvy9T28REDAgjkjAAnggACCCCAAAIIIIAAArksEOm9co899rCOHTvm8vlybgggkKsCnBcCCCBQIAJqC6lNlFQderFMAmEWAQSqR4AEy+px5igIIIAAAhkIsCoCCCCAAAIIIIAAAgggkGcCrf18R3g847G9R2RQcoKSFNQrVK9evUzJC5EVmEGgSAWoNgIIIIBAbgqoraI2i9ouasOsvfbaqU50Oy9U20dtILWFfJYBAQQQQAABBBBAAIGSApQggAACCIQCnfz//+cRH/r2jeRbxsuZQAABBBBAAAEEikngkktK5FOqzcSvUOThRcApI5DvAiRY5vsnyPkjgAACCCCAAAIIIIBAdQhwDAQQQAABBFIJrO+Fd3u863GoR2RYbrnl7NJLLzUlJyhJYYUVVogsZwYBBBBAAAEEEMhlAbVd1IZRj5Zq0wRBkOp01QZSW0htIrWNUq2TT2WcKwIIIIAAAggggAACCCCAAAJVIRDJpjzhhBNs3333rYrjsM/0BFgLAQQQQAABBHJEYJ999jG1jZJOp0TWZdJyZhFAAIGsC5BgmXVSdohALghwDggggAACCCCAAAIIIIAAAgggUMUCl/n+Z3ic5lFi6NKli82YMcOuuOIKU3JCiRWyUsBOEEAAAQQQQACBqhdQW0ZtGrVt1MYp5YhqE6ltpDZSKatQjAACCCCAAAIVE2ArBBBAAAEEEMhzgc5+/pt4xIcUPTXFlzGBAAIIIIAAAsUqULz1TtE2UtvplOIVoeYIIFATAiRY1oQ6x0QAAQQQQAABBIpRgDojgAACCCCAAAKFIXCIV+Njj8s9lveIDAcffLC98847du+999oGG2wQWcYMAggggAACRSFAJQtWYMMNNwzbOGrrHHTQQanqqbaR2khqK6nNlGodyhBAAAEEEEAAAQQQQAABBApBgDpkItA1ceULLrjAmjVrlljENAIIIIAAAgggUNQCahupjZSEEGlDJS1jFgEEEMi6AAmWpZBSjAACCCCAAAIIIIAAAggggAAChS9ADRHIQKCBr3ufx0iPLT0iwzbbbGNPPvmkjRo1ynbaaafIMmYQQFOiX4oAABAASURBVAABBBBAAIFCElBb57nnngvbPmoDpaib2kpqM6nttE6K5RQhgAAC1S7AARFAAAEEEEAAAQQQqCGBff24rT3iw6mnnhqfZgIBBBBAILsC7A0BBPJXoGvXEvmUO3pt1JbyEQMCCCBQ9QIkWFa9MUdAAAEEEEAgWwLsBwEEEEAAAQQQQAABBGpGoJsf9nOPkz0iQ8OGDe3222+3Dz74wNq1axdZxgwCCCBQQQE2QwABBPJCQG0ftYFuu+02U5soxUmr7TTVy0/3YEAAAQQQQAABBBBAAIGoAHMIIFAcApFMgaOPPto222yz4qh5KbX8+++/beLEiXbxxRdbq1atbNVVV7UgCOKx4oor2iabbGInnniiPfTQQzZv3rxS9lR2sY6xyiqrxPcbBMuOEQTZme7YsWOpJ3HttddGjr3hhhvad999V+r6lVkwcuTIyLGCIDv1C4Jl+1F9Up1jdTirfqmOrXMKgmXnmC1jXXNDhgyxtm3b2rrrrlvCVmX77ruvDRo0yGbOnGn//vtvqtNLuyy5HkEQ2MCBAyu930WLFtmee+4ZOX8dK+0TS7HikiVL7Pjjj4/sMwgCu/zyy1OsXXVFqa670q6TTM4ilZkMVZ64H32Xdb0FwbLrLwiqZlr3MdU38fiaV3kQVM0xgyCwsu5vsg6C6LGVGPfXX38lnmaFpnXcIFi2b80n76jY/ZM9Cmm+adOmdswxxyRXiV+mSBZhPh8FOOc8ESDBMk8+KE4TAQQQQAABBBBAAAEEEMhNAc4KAQQQKGiB7bx2L3nc5VHPIzKcc8459uWXX9qZZ55p/IcAAggggAACCBSrwFlnnRW2idQ2SmGgNtSdXq42ldpWPsmQnwKcNQIIIIAAAggggAACCCCAQIYCTX39oz3igxJQ4jNFNvH777+bfqRpjTXWsO2339769+9vkydPtsWLF0cklKAzffp0e+SRR6xDhw7hjzrtvPPO9u6771Y64SxyIGZKESjOYiX+Pvfcc9a6devwmuvSpYs9++yzKZNildz1yiuvWLdu3WyjjTYyJQQ9+uijpms3W3oDBgywSZMmZWt3WdvP1KlT7YUXXiixv+HDh1c4GbrEzijISwElJT///PN5ee6cdG4JnHpqiXxKZVyqTZVbJ8rZIIBAQQosV5C1olIIIIBAaQKUI4AAAggggAACCCCAAAIIIJCeQD9f7X2PNh6RQf+QP3bsWLvllltMvw4aWchMbghwFggggAACCCBQrQJqE6ltpDaS2kopDq42ldpWamOlWEwRAggggAACCCBQAQE2QQABBBBAILcFIhkCStxSr3e5fcpVc3YTJkywrbbayvTjTL/88kvGBxk/frzttNNO1qlTJ6vI9hkfkA2KSuDTTz81/X3WIYccYrpWM638V199Ffbq2Lx5c3v99dcz3Tzl+gsXLrRevXpZcs+JKVeuxsLXXnvNdG7Jh1Tipf5eMLmc+eIR+Oeff8Jr9ptvvimeSlPTKhFQW0ltpqSdd7WkAmYRQACBqhAgwbIqVNknAggggAACCCCAAAIZCLAqAggggAACCOSUwE5+NhM8+nhEhlq1atnAgQNt3Lhxtueee0aWMYMAAggggAACCJQnUAzL1UZSW0ltJrWdUtRZbSy1tdTmSrGYIgQQQAABBBBAAAEEEEAAAQTyWyDh7I9MmLauXbsmzhbN9JgxY2y//fYzJaFVttIPPvigtW3b1hYsWFDZXbE9Avbvv/+arqlWrVqVmVipHxZr3LixKerXr1+qnK5x/d3Y1VdfnZXeLF9++WUbNGhQqcer7gU///yzPfTQQ/HDBkEQn9bE0KFD7ffff9ckUaQCSrTt16+fLVmypEgFqHa2BFK0mdpla9/sBwEEEChLgATLsnRYlkqAMgQQQAABBBBAAAEEEEAAAQQQKHyBYq1hL6/4Ox7be0SGo48+2j7//HO78MILI+XMIIAAAggggAACCJQUUJtJbSe1oUouNbW11ObqmWIZRQgggAAC1SvA0RBAAAEEEEAAAQSqRkB/9t04tusVV1zROnbsGJstmvGsWbPsjDPOsOQe71ZaaSXr3r27vfvuu/bDDz+Yej5TsptCCVpffPGF3XHHHbbJJpuUsFIveT169KhQAtuIESPCpDodJxvxwAMPlDi/XChYeeWV7f33389qXdWbYqq6bbfddrZ48eJKH0vXwLXXXlviEE2bNrWWLVuWKK9sgT7/G2+8Mfxe/vXXXyV2d8ABB9gbb7wRJgyqF8nZs2ebQsm9f/75p02aNMlOOukkW265kq/hX3LJJWFvran2W+JA5RRcc801NmXKlHLWqp7FH3/8sU2cODF+sKOOOspatGgRn9d3Uy7xggKeaNSoken+pusondC1ksixxx572K+//prW90bfL33PErdPNZ3G/S2t48XqU9H72z333GO6FlKdY7bK8M+WZO7uR22m2rVrJ56g2lRqWyWWMY0AAghkXaBkyy7rh2CHCCCAAAIIIIBAVQuwfwQQQAABBBBAAAEEKiWgf6F/zvdwjUdkaNKkif3nP/+xxx57LOU/5EdWZgYBBBBAoIoF2D0CCOSTgF6CVBtKbakNN9ww1anrrTm1wfRyRKrllCGAAAIIIIAAAggggEBRClBpBApC4JDEWhxyyCG2/PLLJxYV/LSSdG666SabNm1apK4nnHCCzZ07126++WZr3bq1rbnmmhYEy3rCq1OnjimpTomZ2vbZZ581JQwm7kSJPyNHjkwsYjrPBZ566inr3bt3pBb16tULe0ws5e+VIutmOqPj9exZ8re/DjvsMJs+fbo9//zztvvuu5uux+R9r7DCCrb11lubrsP58+eHiZbJ69x9992m61/fg+RlmcwrAfmiiy4KEz0z2S7b66oejz76aKRnQlnpOxw7lhJPX3zxxdgs4yIVULL0eeedZ/puFCkB1c6CgNpMBx98cPKeShQkr8A8Agjko0BunTMJlrn1eXA2CCCAAAIIIIAAAggggAAChSJAPRBAIF8ETvYTneRxkEdk6Nq1q02dOtWOO+64SDkzCCCAAAIIIIAAAukLqC2l3izVtkqxldpgk71cbTIfMSCQhwKcMgIIIIAAAggggAACCOSaQHM/oWXdqvlMDQyRJAAlWNbAOdToIWfOnGlPPPFE5ByOPvpoGzp0qK2++uqR8tJmgiAwJXEpmVK9gMbWU7KXeklTb5exMsb5K/Dee+9Zly5dwp5ME2vRt2/fMAk3sSwb06mOp54olfSrxMuNNtoo9WFSlCpBWNf0/fffb9pH4ipKGNX+EssqMj1q1KgwmbMi22ZrGyXLvfLKK/HdKem5efPmdsQRR8TLNDF8+HCbN2+eJokiFpgyZYr1798/7DGziBmoeiUFSLCsJCCbI4BAhQRIsKwQGxshgAAChSdAjRBAAAEEEEAAAQQQQACBIhNYzet7v8d9Hqt6xIc11lgj/EXcQYMGWe3atePlTCBQCALUAQEEEEAAgZoQUJtKbauHHnrI6tevn3wKaoupTaa2maaTlzOPAAIIFKzAv/yHAAIFI5BrNyrOBwEEEChygSu8/lM8XvBo41Hdw8Z+wO094kOKJIH4skKd0A9Yfvvtt/HqqTfCSy+91NT7X7wwzYm99trLTj/99Mjab775pn366aeRMmbyT2DWrFnWvn17W7hwYeTkTz31VDvnnHMiZdmYWbRokSlxM/F4SowcMmRIeLxatWplfJggCKxTp0722GOPRZIs1ZOfjvXNN99ktE/9PZp6b0vc6JJLLjElrSWWVef02LFjwx+ljR2zRYsWtvHGG9t2221niT2M6nuvdWPrMS4OAX2HlHSbWNvbbrvNxowZk1jENAIZCaRoO+3gO0g/A95XLpaBeiKAQPYESLDMniV7QgABBBBAAAEEEEAAgewKsDcEEEAAAQSqSmBX3/FEj04ekaFt27Y2efJkO/HEEyPlzCCAAAIIIIAAAghUXkBtrI8++sjU5krYW2xSbbMPfEZtNR8xIIAAAggggAACCCCAAAIIIJCxwPq+xZEeGvb3/73kMdmjo8cKHtUxRHqv3HPPPa1BgwbVcdycOob+/J94Qptuuqmtt956iUVpTwdBYMcee6ytuOKK8W1+++03U3JevICJvBP4+eefrXPnzjZt2rTIue+zzz523XXXVSgZN7KjFDPqDfLll1+OLOnatWuY5BkEQaQ805l27drZ2WefHdlMCYeDBw+OlJU307p1a+vVq1dktR9++MGuuOIK++uvvyLl1TGzZMkSe+KJJyKH2nnnncMfUVt33XVNCdCJC4cOHWq///57YhHTBS6w/vrrhz1WKtEyVlUlGF988cX2448/xooYI5CRwDrrrGN77LFH8jaHJBcwjwACCGRTgATLbGqyryIXoPoIIIAAAggggAACCCCAAAIIIJAHAl38HN/yaOoRGW666SZ7+umnTf8IFFkQmWEGAQQQQAABBBBAoDICamupzXXjjTem2o3aaGqrqc2WajllCCCAAAIIVJMAh0EAAQQQQACBPBVQl3fJ78W29LoM9ZjpcZFHXY+qHFon7jxFD0yJi4tmuk6dOpbcK18mlW/atKltuummtsoqq1jjxo3DWLx4cSa7YN0cElCi4IUXXmivvPJK5KzUK6ISEuvWzf7XVEl/Sv5LPKCuqT59+lTq2oztLwgC69GjR3idxso0Hj58uM2bN0+TaYWS1Lp162ZKNE3c4PHHHzftK7GsOqaVJJr4OQVBYIcddlh46CBYmvwcBMuSU9WD5aRJk8Ll/K94BNq2bRsmTCfWeMKECXbzzTfbv//+m1icg9OcUq4KpGhDRdpYuXrenBcCCOSvQPIfJPO3Jpw5AggggAACCCCAQEkBShBAAAEEEEAAAQQSBW7wmXs9IsOuu+5qEydOtHPPPTdSzgwCCCCAAAJ5I8CJIpCHAuedd17YBttll11Snb3abGq7pVpGGQIIIIAAAggggAACCCBQnALUOh2Bj32lrzxSDet64QCP7zxu9djQoyoGJXTG96ve6OIzRTSxwgorRGr7ySefVKrHybXWWsumTJliixYtstmzZ4fRoUOHyDGYyR+BESNG2JAhQyInrMTCgQMHWpMmTSLl2ZpR0p+S/xL3d+KJJ4bJuolllZlW8m+XLtHfDVOCYvJxyztGvXr1rF+/frbyyitHVu3Zs6d9+eWXkbKqnnnuueds4cKF8cNsvvnmttVWW8Xnt9lmG1NZrODPP/+0//znP7FZxkUioB6GlaysJOnEKus7/dZb+j29xFKmEUhPIEUbKtLGSm8vrIUAAgikL5BTCZbpnzZrIoAAAggggAACCCCAAAIIIIBAvgpw3gjUgEADP+ZzHud7RAb9kqz+UWfbbbeNlDODAAIIIIAAAgggUPUCaoO9/fbbdv75JZppOrgK1YZTW07zBAII5JkAp4sAAggggAACCCCAQA0IDPNjNvVQ92qv+TjVsJIXnu2hRMzHfby9R7YGZRVGXv62ZFrxAAAQAElEQVRv2TIym63j5Px+lBSR2GOlErRuvfVWU8+FOX/ynGCVCrz33numJMR//vkncpwBAwZYu3btImXZnHnxxRdNyX+xfSohbP/994/NZm2s3h3XWGONyP6effZZW7JkSaSsvBl9h/r27RtZ7bvvvgsTL6vre/Tzzz/b008/HTmHNm3a2DrrrBMv07TK4gU+8fLLL9u8efN8iqGYBJQc3b9/fwuCIF5tfecuvvhi07UUL2QCgTQFUrSh1KhaPs3NWQ0BBBDIWIAEy4zJ2AABBBBAoMgEqC4CCCCAAAIIIIAAAgjkt8AefvrjPQ7yiAz33nuvXX/99ZEyZhBAoGgFqDgCCCCAQA0K3HDDDaa2WYpTUBtObTm16VIspggBBBBAAAEEEEAAgYwEWBkBBIpD4F+v5kiPvTz064oP+/gvj+Shlhcc5THB4y2PIzyWZYX4TAUGvfgf30w9edWrVy8+X0wT6uFuu+22i1RZf/Y/9thjbcaMGZFyZopHYNasWda+fftIj4iq/amnnmrnnXdeJDFL5dmKP/74wyZM0Fd92R433XRTa9pU+djLyrIxtdFGG9lOO+0U2dVHH31Uos6RFVLMBEFgZ5xxhu2+++6RpQ888IA99dRTkbKqmpGZEmJj+1fS9DHHHBObjY9VpmWxgor02hnblnF+CyhJumPHjpFKvPnmm3bnnXfav//q8RxZxAwCZQrUr1/f1Jay6H+RtlZ0EXMIRASYQSBjARIsMyZjAwQQQAABBBBAAAEEEECgpgU4PgIIIIBAmgKn+XqveWzkER/0j6XqtVK/jhsvZAIBBBBAAAEEEECgRgXUNlMbTW21pBNRW05tOrXtkhYV+iz1QwABBBBAAAEEEEAAAQQQqKTAh759e48mHgM9FnqkGnb1QmUsfeHjMzzUy6WPMh4iL/2n6Hkp4x3m6wZ169ZNmTCn3vCULLHNNtvYkCFD6OUu/ICL439//fWX9evXz6ZNmxap8BZbbGFXX321rbDCCpHybM6o9zwl/SXus3nz5lYVCdB16tSxVq1aJR7KZs6caUoujRSmMaPv0XXXXWcrr7xyfG0lqfXp0yfcZ7ywCiZ0nGeeeSaSFKekaSVPJx9OZVqWWD506FD7/fffE4uYLgIBfY8vu+yyEklx+o4nJusWAQVVzJJAirbU1lnaNbtBAAEESgiQYFmChAIEEMi6ADtEAAEEEEAAAQQQQAABBBBAoPoFevkh7/aIDIceeqi98847tuuuelcisoiZygqwPQIIIIAAAgggUEkBtdHUVlObLcWu1LZTGy/FIooQQAABBBBAoNoEOBACCCCAAAL5KTDHT1t/plzPx+d4TPdINWzqhXd4fONxtcfaHpkMLRNXTpEUkLi44KfVk9lpp6X+vaRJkyaZfmypYcOGtuqqq9pRRx1lDz30kM2ZM8eU2FXwOEVWQX2mN910k6kX08Sq16tXz+677z5r0KBBYnHWp+fOnWvff/99ZL+bb765Jfa6GFlYyZnkZMPffvstvLYrstvWrVvb+eefH9l0+vTpdsUVV5iSViMLsjij7+KoUaMiezziiCNMSZ+RQp9R2QEHHOBTy4axY8eavufLSpgqFoEmTZqE12diffUduPDCC03JzonlTOe4QA6cXoq2VKStlQOnyCkggEABCZBgWUAfJlVBAAEEEEAAAQQQSF+ANRFAAAEEEECgoAUGeO2u8YgMPXv2tBEjRtiaa64ZKWcGAQQQQAABBApXgJrln4Daamqzqe2W4uzVxlNbL8UiihBAAAEEckmgY8eOFgRBGKussopNnDgxl06v0udSCPUrhDpU+oNkBwgggAACBSOQQUV+83Vv81Ai5ZE+ftsj1bCGF17s8bXHEI/NPdIZlMAZX69Fixbx6WKcUE9mt956q1111VVlVn/x4sX25JNPWocOHWy99daz2rVr27777mtDhgyxefPmlbltJgsPO+ywsH0aBEvbqUFQ8fHIkSMzOXS1rqtEpu233z4rdc1WW/6pp56y3r17RxyWW245Gzx4sCmBMLKgCmZ+/fXXEr0prr766lVwpKW71L6DIFg687//K2Hxf5MZjYIgsHPPPdd22GGHyHYPPvhg+O+ekcIszrz55puRXjfr1atnBx98cKlH0A+mJfa0+eeff9rDDz9MwnSpYtldkGv3t2OPPdaOPvroSCV1TQ0aNKggr4lc84/A5/lMirZUpK2V59Xj9BFAIMcESLDMsQ+klNOhGAEEEEAAAQQQQAABBBBAAAEECl+AGmZH4C7fzUUekeH++++3a6+9NlLGDAIIIIAAAggggEDuCqjtpjZcijNUW09tvhSLKEIAAQTyQoCTRAABBBBAAAEEEKh5gX/9FJ7y2M1jB4/hHn97JA+1veAUj6kez3vs41HWUC9xoRKSEueLcVpJln379rUpU6bYTjvtlBaBeuV75ZVX4j1cbrrppqZkst9//z2t7VkptwRmzZoVJlf+888/kRO7+uqrTb2cRgqraOann36yJUuWRPaeImknsrwyM/Xr17eVVlopsouFCxdG5jOZ0Q+S3XDDDbbiiivGN5OnklblGy/M0sQff/xhw4YNi+xtxx13tE022SRSljgjz9133z2xyPQ9nj9/fqSsyGaKtrq69/fv398aNWoUMRgwYIBNmDAhUsYMAmUJpGhLRdpaZW3LMgQQQCBTARIsMxVjfQQQQAABBBD4nwAjBBBAAAEEEEAAAQRyTuA/fkbdPOJDnTp1bNSoUdapU6d4GRMIIIAAApkIsC4CCCBQcwJqw6ktpzZd0lmozae2X1IxswgggAACCCCAAAIIIFAxAbZCoKgF3vfaH+fRxONGj188Ug0HeOEYj0keHTyW90ge6iYW1K0bmU1cVHTTSr4aN26cff7559a9e3dLkTBRqslXX31lHTt2tIYNG9rw4cMLsvezUiuf5wt+/vln69y5s02bNi1Sk3322cfOOOOMsJfNyAJmShXYbbfd7PTTT48sl+s111xTInk0slIFZr788kvT9zVx0yOOOKJE0mjiciWUap3EsqlTp9rYsWMTi5guIgElx1966aWRGivRWEn3ixYtipQzg0BpAinaUjSuSsOiHIG0BVixNAESLEuToRwBBBBAAAEEEEAAAQQQQCD/BDhjBBAoVoFVvOL65Wi9AOGTSwf9Q/uYMWPs4IMPXlrA/xFAAAEEEEAAAQTyTkBtObXp1LZLOnm1/dQGVFswaRGzBS9ABRFAAAEEEEAAAQQQQACB7At847vs4bGeh8azfJxq2NoLH/SY6dHTY3WP2BDpVSmTJMLYDgp5HASBbbbZZnbzzTfbggUL7Ntvv7XBgwebku3U21l5df/ll1/suOOOC5PM6M2yPK2aX64eIy+66KKwF8PEs2natKkNGTLEUiTNJK62dJr/xwWCILA+ffrYFltsES/TxD333GOjR4/WZNbiiSeeMCXCxXaov5dr06ZNbLbUsdbRuokrDB061Pi+JooU17SS4w855JBIpV9++WUbNGhQpIwZBEoTSNGWirS1StuOcgQQQKAiAiRYVkSNbRBAAIEsCbAbBBBAAAEEEEAAAQQQQACBSgus5Ht4weMAj/jQrFkz04v4u+66a7yMCQRqSoDjIoAAAggggEDlBNSmU9tObbykPakNqLag2oRJi5hFAAEEEKhJgQceeCDsWejff/+1xYsX23bbbVeTp8OxEagWAQ6CAAIIIJDXAvX97JVYuZmPm3q869HV4yaPGR6pBq1/rS+Y46H1NvRxpFclEshcpJQhCAJbd911w94N9Wf+//73v2HC5bBhw2z//fe3shIulZijXjD/+uuvUvaeunjEiBHxNqraqZWJQw89NPVBcqB05ZVXtvfffz8rda1MW/7ZZ581Jf8lkihR5qGHHrINN9TXJXFJ1U4vv3zJDmczvX4yOUMlFP7555+RTcq6piMrljHToEEDu+mmm2y55Za9/v/PP/9Yr1697JtvlCNexsZpLlKvoy+8oL9uW7bBnnvuaRtssMGyglKmtI7WTVysHiwnTZqUWMR0FQjk6v1NPZuql9W11lorUuurr77aPvzww0hZPs/kqn8+m8bOXc+N2PT/xpG21v/Kqn3EARFAoDAFlrWwCrN+1AoBBBBAAAEEEEAAAQQyE2BtBBBAAAEE8k3gKT/h3Tziw0477RQmVyb/gmt8BSYQQAABBBBAAAEE8k5AbTu9cKm2XtLJqy2oNmFSMbMIIIAAAggggAACCCCAAAIFJKDeipTQqATIVl4v/brifj5u63GiR1ePcz0u9sh0+Nc3WOCh7KTPffyBx1seL3qc57GRR1nDKr5Qx/7Kx2t7xIcUSQHxZdU0kTeHCYKlCZft27c3JXcpQe2jjz6yk046KZJMZv/7b/DgwfbUU/x1wP84cm703nvvWZcuXUzJf4knN2DAAGvdunViUbVMKzFRiaeJB5s2bVribFan58+fb0uWLInss2lT5W5Hiio0s9dee1nXrrrlLdt86tSp1q9fvxLHXLZG+lMTJkwwfX6JWxx++OGWKkk1cR1Nax2tq+lYKNH04YcfDhN+Y2WMi0tAf6970UUXRSqtHlKVGLxo0aJIOTMIJAuk+LEKtQmTV2MeAQQQyIoACZZZYWQnNSfAkRFAAAEEEEAAAQQQQAABBBBAoPAFSq3h475EvRb5aOlwwAEHhMmV66233tIC/o8AAggggAACCCBQMAJq4ynJUm2+pEqpTai2YVIxswgggEDxCagXnk8//dTatWtno0ePrjIA9WQzZMgQO/bYYy17L0RW2emy4xwV0LWja0jXkq6pqjpN9Yxy0EEH2bhx4+zvv/+uqsOwXwQQQKDYBfSyu/5iXhlEsQTINo4SS4A81aeVhFiRBMhffdufPGIJkOryKpYA+bSXP+QxyEO9SF7t49U9MhmUXJnJ+qWtW8sXBB4MWRCoVauWbbXVVvbAAw/YrFmzbJ999onsVe1e9eSn3vYiC5ipcQH1pNixY0dTAlXiyZx66qlhj6WJZdU1rd5Sk3vQq8oESyU8JtZNvfg1bNgwsajC00pivPjii61Zs2aRfai3UPUWGSnMcEbfq2eeeaZEMuTxxx9vQRCkFVo3+bDa58yZM5OLmS8igdNOO83atGmTUGOzl19+2R56SI/wSDEzCCCAAAII1JgACZY1Rs+BEUAAAQQQQKBgBagYAggggAACCCCAQHUI3O8HOcojPuy33372/PPP2yqr6Mei48VMIIAAAgggUDUC7BUBBGpEQG09tfnU9ks6AbUN1UZMKmYWAQQQKA6Bv/76y0aOHGnbbrutqXeIp59+ukoSyb7++ms7//zzrX79+mGPNPPmzSsOYGpZZQK6htS70eqrr25nnnmm6RrL9sHUc9Lrr79uu+66qzVq1MiqOqEz2+fP/hBAoIYFCufwmSRArpRhtX/09WMJkF/49IceSoB8ycexBMh7fDqWALmmT2cy/JbJyr5upv9IkOn+/RAlj8ZDkwAAEABJREFUhrle0tljvkd8IPkvTlGpifXXX9+efPLJEkmWEydOtI8//rhS+2bj7ArozyVXXnmlJScYKkH2uuuusxVWWCG7B0xzb/rzy5ZbbhlZe/LkyfbTT7p1RYorPfPHH3/Y22+/HdmP2qAbbLBBpKwyM/pOXHvttZHeXdXmPe+880y9Z1Z030qCfOaZZyq6eanbffvtt/buu++WujwbC3755Zds7KbEPjbccENbddVVS5RTkJmADHXN1qtXL7LhJZdcYlOmTImUMYNAosDChQsTZzVdokCFBAIIIJANgeWysRP2gQACCCCAAAIIIIAAAggggAACuS3A2SFQYAK3eX06ecQHvSD31FNPxeeZQAABBBBAAAEEEChsAbX91AZMqqXaiGorJhUzi0DxCFDT4hP48ccfbeDAgabeWA477DCbNGlS1hHU4596/lNyu14KVk9BenE66wdih0UtoBfC77zzTtM1pmtN15yuvWyjfP/992FysF6yV7JwVSR0Zvuc2R8CCBSNgDIO1vXaxnqA3MWn1WWfeoA8wadjPUD28elMMz2+822URaQeINNJgKzr62cyLM5kZV830wTIRb5NJkOm+1dWjnrJ1C9HTPcDKWNPmUCv+vQLHtM8/vFINSg580pfsKnHfR4/e8SHFEkB8WWFOqHksn79+oW96+m5vuKKK1r//v0rXd26devaVVddZdpfbGdLliwhMSeGkQNj9X6oPyvce++9kbNp2rRp+AMX+gwjC6pxpk6dOvZ///d/kSN+9NFHJRJBIytUcGbOnDn2wQcfRLbeZpttbM01M80tj+yixMxBBx1kXbt2jZQrUU3fN30WkQVpzigJUsmQaa6e0WpDhw6133//PaNtSlt5nXXWCX/0J3H5N9/oEZdYkvn04sWLq+QHXzI/k8LcQt+Dvn37Rir3ww8/2EUXXZS1ayOyc2YKQiDFj1VE2loFUUkqgQACOSNAD5Y581FwIggggAACCQJMIoAAAggggAACCCCAAAKlCVzjC87yiA9bb7216QV79WYUL2QCAQTyQYBzRAABBBBAoMICavupDai2YNJO1FYckFTGLAIIIFBQAnpZ9tNPP7WTTjopTKzs1auXVUVvHXq5VC/BbrzxxmHPfy+//HLajh07drQgCMLQPVu9CyVvrDItC4Kl66kHztg63333XZg42rJlS6tVq1a4nyAIbL311rNu3bqZ6i+H2PrpjrWNtu3evbttuumm8f0GQWANGjSw4447zsaMGZOV3j8XLVpke+65Z/wY6vlE9UrnXJNt5JnOdkp8leMBBxwQ9rISBEtt11hjjbBu2UhaVNKj9tOpUydTnYJg6TGCYKnhUUcdFfamqnNJ55xTraNrTT+koGtP16CuxVTrVaZM56cEACV+VGVCZ2XOsYC2pSoIFKrAOl6xzT129NjP41iP0zx6eWSaoDjLt1EC5Lc+jiVAqvuzMT6vHiAf9vE9HuoBsp+PM83SURKgb5b2sGraay5dMdMEy5WXbpb2/5X8qCTLWALkJ75lLAFylE8P91Byo35w51qfVsKkj9IetvA1V/do6LGJR0uP//N43mMnDyW9Jr9rq4TLob5sY4/LPGIGC306PixcuDA+XUwTait8/vnnYaKSnrlKNlMyZGUNlKinNlziforVONEgV6bVDu3du3fkdJZbbjkbMGBA2G6MLKiBGSVYJibo/vnnnzZ69GjTnxGyeTra59y5cyO7VBt5+eWXj5RVdkb7U2KavheJ+7rrrrvsrbfUiXBiafnTSn4cOnRoZEV9fvozWOPGjS3TSO6tdOzYsVn7QSAlzCYn7E6bNi1y7hWZWbBggS1cuDCyaYsWLSLzzFROoEuXLiV6Ix41alTYS3Hl9szWhSqQ/J30eka/pF7AkFMCnAwCeS2Q/Ie+vK4MJ48AAggggAACCCCAAAIIVJ0Ae0YAAQQQyAGBbn4OejnFR0uHTTbZJEyu1EuQS0v4PwIIIIAAAggggECxCKgNqCRLtQmT6nyRz6vt6KNMB9ZHAAEEcldAL6frpeUdd9zRtthiCxs2bFjKk91hhx3slVdeMfVoknKFcgrVo1+PHj1s7bXXtpNPPtlmz55dYouVVlrJevbsGb4EueqqmeZglNhdvEB1vPrqq23dddc1JY5+/PHHpp4NYyuoN5hBgwaF9T/yyCMt+cXl2Hqpxq+//rrp5VjZ3XrrrfbVV19FVlPPhsOHD7c2bdrY5ptvbhMmTIgsz+UZvRT+6quvWvPmzU09mb744ouWmJT4008/meqmpMX9998/I7fEestQNtrPAw88UOLakOGTTz4ZnoN6VdUxdW6J+0ic1rWj9XUt6ZpKXKZpXXu6BnUt6prUtanyTGPbbbe1d955x5R4mmrbWEKn6jZ06NCIXar1KUMAgbwTULKjeobc1M98a49dPFbyyGR43Ff+zEM9Qar7rX99WtkzU3083uNFj0c97va4xmNtj0wGJQ9msn5FEhSrev+qQ3kJkLf7SVzrsdAjk6GVr7yaRywBciufVuKjevg81KeP8+jscY6H/jw438eVGZQsq8/2Ot9JPY/kQcmvupZO9gWqs4/iQ6RXpRS9LsVXLNQJJT4l/zn9/ffft3nzkqkyF6hdu7bphyMy3zLVFpRlU2DWrFl2wQUXRNru2r+SK9u1a6fJGo9WrVrZXnvtFTmPIUOGlPhzQWSFDGfmz59vd9+tR8GyDZUUrPbzspLsTekHT2SsRMjYXpU4qrbzjz/+GCtKa6w/H6kHy8SVTz/99DBRWu3yTOPGG29M3JXpvB5++OGsJLTqzxFNmjSJ7P/LL780/chNpDDDGSVpKskycbPkBNbEZUxnLqDEWPWyWq9evcjG+jOhPsNIITMIuECKtlSm7UjfCwMCCCCQngAJluk5sRYC+SfAGSOAAAIIIIAAAggggAACCCBQWAK7e3Xu8ogP66yzTphcqd4M4oXFNkF9EUAAAQQQQACBIhdQW1BJlmobJlGo7ag2ZFIxswgggED+Cah3yoEDB4a9Nyp5LlXin16oPeOMM8KEt/fee8/23nvvsOfHdGurJDi9THvggQeaevTTy7DqwSR5+2bNmtnTTz9tesHt2muvtTXXXDN5lQrP64XbM8880y655JK09qHzUBKpXmIuawPV7YYbbrA999zTpk5VrkRZay9dppeL9RK0njFLS2r4/2UcXvXT57XPPvuk9XK4km/Ve496lSpjt5FFf//9t+kalKFsIgtLmdF1e9xxx5muSyXOlrJaeA3pWtI1pc9U11jyuroWVUddm7pGda2q3snrlTYfBIG1bNnSnn/+efvhhx/sqquuslQJnapbYkLnd98pj6q0vVKOAAJZFEiVAJlpAqF+deBDP6cvPL7xUG+QSoJU6CVs9Qw5zcsneSg5bgMfZzI085UVDX1cx6O8YZXyVkhanmkPk5nu/1c/XiwBcoZPf+LxrserHrEeIO/36VgCZGZZOWatfdt0EiDP9vWUAKnkVJ/MuUG9keoXFpQsu1GKs1ND4jAv381Dhj4qMeh6ixcuXLgwPl1ME7vsojzmZTVW8p1+KGRZScWm9GMOyQk4JD9VzDKbW6kd17lzZ1NyWuJ+Tz31VDvvvPMsCILE4hqbVvvv3HPPjZyP2nv9+vWzstqr6Z6w2qe33XabTZkyJbLJiSeeGPb+GCnM4oz+jHjSSSdF9qg/M+rPQIk/VhNZIcXME088YYn3LPWQqfZ8EFTs89OfT5ITop955hmbOXNmiqNnVqRE7latWkU2mjx5cqX2rc/vpZdeiuxT568fsYkUMlNpAf0olBIqE3ek72KfPn3sv//9b2JxcU5T64hA4n3pfwsiP2bxvzJGCCCAQFYESLDMCiM7QQABBBBAAAEEEEhHgHUQQAABBBBAAIEKCtT37YZ4xIcgCMLkSr0cFy9kAgEEEEAAAQRyQoCTQKC6BdQmVAJMEJR44UttSLUlq/uUOB4CCCCQFQElwHXs2NHq168f9uaoF8qTd6yEs/vvv9+UzHbHHXdk/OKuEtcefPBB04vpO+20k73wwgvJhwjnO3ToEL4o/Omnn1rbtm1thRVWCMuz+T/1vHLvvfeGu9T+9UK2ehZUr5VffPGFqX6qb7jC//734Ycf2p133vm/udQjJeapN53EpXq5unv37qZEvdj+9WL16quvHl9NL1nrRXElrMYLc3BCz8Dkl1NVD9VHbqrf22+/bXrpWom4qoJeflfdNV1e6EVjvZytHkUT19VnoWOol1EdQ8caOnSo6WXZxPXUg48SZ+WZWJ48rc9c15auMb2UfsQRRySvEs7rGtW1qmtW166u4XBBmv9TUnDfvn3DJOHyEjrVk2pFEjrTPBVWQyCfBJQA2chPONYD5M4+nWn3xUreyyQBcmM/RiZDC19ZmRZNfbyeR7RbJC9IGjI9fyUnJu2izNlVylxacqH2r5jvi2IJkO/59FgPJUA+5mMZKgFyoE9rPR+lPejHZ2IJkLLdyrdM7gHyFC+LJUAqIdVnyx4KaGkTr8vjHuM9tvdIHn7wgrM85DbSx2UNETs918pauVCX7bjjjuGPgyTW77rrrqtU8pP2peSnuXPnajIMkp9Chhr935IlS+yiiy4y/YhH4omoTaj2vdp4ieU1Pb3HHnvYwQcfHDkNtWFvuummSvesqHa5euZL3Ll6r9SfKRLLsj0t48suu8z0I2SJ+1ay51tvvZVYVOr0Tz/9ZM8991xk+XbbbWdbbaXbXqQ47Rm11/fbb7/I+t9++62NGzcuUlbRGfVGGgTL/i5QSViDBw82/fmlIvvUj63oM0zcVvVv3LhxYhHTWRAIgiD8IZ7dd1fzZNkOH3/8cXvsMTV5lpUxhUCKtpR+TAUYBBBAoEoESLAsnZUlCCCAAAIIIIAAAggggAACCCBQ+ALUMD8E7vPTbOoRH4YMGWLJv4AcX8gEAggggAACCCCAQNEJqG2oNmJSxdWGVJJlUjGzCCBQhAJ5U2X1FPjqq69a69atrVmzZqYEslS9jrRp08aUNDd9+nTr1KmTrbJKZnkcP/74Y5i0qWQzJXHqZdJkJCXpqWdB9fin82jRokWkt5fk9Ss7P3HixHAX6ulE9brnnnts3333tUaNGoUJoOoJcerUqZb8gvLw4cNt3rx54bbJ/1Oi3jXXXBMpbteunX3zzTd28803h86x/au3jBkzZphe1I1tsHDhwrC3w0yT+GLbV/X466+/Nr3QnniNnHDCCaZy1UcvNat+ek4+8MAD9sknn4TXVSbnpZeyL7nkkvgmStKUnT4jHWPLLbeMf0a6lpS4qSTIevXqxbfRM1q9R8YLypgIgsB0renlZl17ugZ1LSZvomtWx9M13KNHD1OPJ5bBf3oRPTGhU0nEqTZXXSqT0Jlqn5QhUAUCyg6PJUC29P0rAVLJdD6Z9nCPr6kEyM99rJeWk3uAnOPlsR4glRmxuc9nMjTzlVt5qI2eTgLkKr5uJkOmPUBm2td9d3sAABAASURBVEPm4hQns8DLpnt84PGKx1Me+rvsG32caRe4e/k2+szW8fHGHspo2dHHe3sc6nGsRywBspdPz/ZgqLyAvjv6vHTdH5Vid+pGSwmt+kzu8OVLPMobPkpc4aOPIrOJiwp6ukmTJnbyySdH6qi2w9FHH13hJEv96EXv3r0j+1Tylto7kUJmqlXg2WefNbXbEw+qduDtt98e9lSeWJ4L0/qhlSuvvNJ0jonnox8TueKKKyrUk6US+oYOHWrHHHOMJbbL1W7Wn0WqI0FP3zkldwbBsoRD1U/npnF5oTZ87M9jsXX1gyd16+o3FmIlmY3VA6ba60EQPadhw4ZZNv58pSRe/bk58ayUVPrUU08lFqU1rR+DGThwYIk/Uxx11FG26qqZ/iZDWocs+pV0bSnxfuWVo02ydK/ZogcsIoAUbanibFwV0WdOVRGoSQESLGtSn2MjgAACCCCQsQAbIIAAAggggAACCCBQdAJXeY3besQHvTSX/A/z8YVMIIAAAgUhQCUQQAABBCoioDai2opJ26r7K7Upk4qZRQABBHJLYPHixXbLLbeEiWpKMJwwYUKJE9TLwOeff77Nnj3b1HuPkuZq1apVYr3SCvSiol5MU498a621lukF0lQvtupF1REjRpiS29QzohLYSttntst1bCVMrr/++il3LQP1zqKeYGIrfPnll6YeGWPzsbHqe9ddd4X1iJUddNBBpkRD9XYUK0scq/y+++6L9P4i60mTJiWuljPTSlxU/WMnpGtHPXqmSkjUOs2bNw97KU03EUHXh3qp/PPPP7V5mGD70EMP2TnnnGOlXXtBENj+++8fHif2sqxeNNcL3z///HO4n3T/p2tP16CuRV2TrVq1KrGpzlG9lMZ6m9Q1rs++xIqlFATB0oROJRHrOOkkdOoFfCUpl7JLihFIJaAkLiVAbuILYwmQdc18Lv3hLl9ViXxKBFMCpJL7/vUyhb5csQTIyV6mBMgtfZzJoIRJfck2843W86jnUdYQfRu+rDWXLss0AVLJhku3TO//qRIgY1tq2XyfmeExxeM9j/96ZDJ095X12W3gY32eyhZZ06f1mW7n4309jvTo7NHDQ8fyEUOOCqzg53Wuhz6n83y8okfy8KgXNPVQQuuvPk53iLz0r+dSuhsW0npBENhpp51W4ocd3n//fdt6661N7S09w9Ops36A5JFHHgl/BEM/fhHbZsUVVwx7QFMSV6yMcfUKKOm1S5cuJZIK1YtgcuJb9Z5Z2UfbZpttTOeoBMjENZVgqYQ6/RhLYnlZ07/88oudeeaZYUKx2ryJ6+qHYQ477LDEoiqd1g/JKKEx04Oo7Txq1KhIz49KQE3u6TPT/Wp99WarnjA1HYuxY8daNv58pQS9Tp06xXYbjvUZKNFVia3p3mP0eetzv/fee8N9xP63xRZbhEmzxn9VJqD7RN++fats/+y4MAQmT9YfbyJ1ibS1IkuYQSCnBTi5fBAgwTIfPiXOEQEEEEAAAQQQQAABBBDIZQHODQEEEKg6geN815F/VdELetdff70XMyCAAAIIIIAAAgggUFJAbUW1GZOWqE2ptmVSMbMZCbAyAghUqYB6Zzz33HPt+++/L3GcTTbZxO6///5w2Q033GAV7QHlgw8+sJ133jlMfEs+iF4uPumkk0w9Pqr3kkMPPdTUw1/yelU9rwRSJdWVdRwlX+62227xVZYsWWI//aSO1uJF4cScOXNMLwqHM/4/vSSs5LnyeiBp0qSJnXeeci18Ix+UXPjGG2/4VG4NqvNzzz0XPyklGSj5VC8axwtTTGy44YZ26aWXplhSskgvPusF6NgSvWStXh+DQHlFsdLUY70sqx8/iC3VC/ipEodjy8sa61rUNalrWNeorlVds8nbqLdJXeNaL3lZOvO69hITOpXwm7ydXtRWcvKRRx5pixYtSl7MfP4LrO1VUELVDj4uL8HQV4kMt/pcLAHya59OlQD5pZfrDWElQG7j05kMOi9tE0uArF/Oxpn2APl7OftLXpxpd05lfWFiCZAz/SCxBEiV+WzaQw9fU59bCx9v6KHPUkmgumHpXGM9QyrxVD1DKsnSV0t70Hl97Gvrs80k2c43YcgxASXCfurndJPHGh7Jw/teoGvpeB/r8/ZRRoO+4/EN1GtjYlJgfEERTKjNpt7k9BxPrK4S0pR4pudut27dbMyYMaYfLlCSV2w9mannbf2ogXrjPvHEE+2336J52ldddZUltglj2zLOgkAau1BSmpL59Fklrj5gwABTol9iWS5O6xz1AzfJbUr9qIf+vKX25rhx4+yPP/4ocfrq7VBtUv3oiH64Rj/qkrySrnHtP/n6T14vm/M61sUXXxz+aE8m+505c6Y988wzkU30Yz6JP2oTWZjBTP369U1/hkjcRH++evjhhyMJnYnLM5lu3769tWnTJrKJkix79+5t+nOPfuRFP8aT+Dkqafu7776zkSNH2rHHHhuup889cSe6LpRw26BBg8RiprMsEASBde3a1VL9uSvLh2J3eSqgv/eYMUO/hxGpwEeROWYQQACBLAqQYJlFTHaFAAL5IcBZIoAAAggggAACCCCAAAII5IWAfqE8kkmpf4zXrxrnxdlzkjUuwAkggAACCCCAQPEKqM2otmOSgNqWerE6qZhZBBBAIHcFDjjgABs/fnzYO6N65lhllUxzZcqv29prr21KOtRLaw888IC1aNEi7KWw/C2zv0bDhg1NSXnl7TkIAmvWrFlkNb2oHynwGfUYNWvWLJ9aOqh3x+Ttli4p+X8l6TX089l8883tlFNOMfVyU3Ktmi1Rwsannyo/ZOl56JzTPc+99torfJF46Zal/18JqnoBOrbGcccdZ+pFNDZf1jgIAttvv/3iqyhpIjFZM74gg4kgWNrbpK7V+fPnh9euruEMdpHWqno5XQmdSjbWy/N6wV4vWae1MSvlssDJfnJ3eDzsoezkt3yspLlvfaxkPvUEOd+nv/B4z2N7j0wG9WQYS4Bc3zcsLwFyJV8nk6GsBMVU+8n0oVFW0qB89AsAM/1AMpvg40zPp7dvo6S1Fj5u4rG2R3IC5EZetqWHEiDf8XEmg85LiXGf+UazPX7wyDRp1DdhKGABfafHe/2e8NjUI3mY7gXHeOg61bXkkxUalvhWkRf/U/S85KsUx7Dvvvvao48+mvKHO/SjBYMGDQqTo5SkpmdtEARhW1RJWVtttZXpRw1S/QCJEjP1gxhBEGQEqd4EgyAIjxEE2RmrLZ3OScyePdvWXXfdSh1bCWNKDCvveEpG3X777St1rCAo6aOEtNix582bZ6pTbD42VlJs4mcZBCX3EwSZlaVb79g5pDMOgiDsefLpp5+2lVfW4yi61bBhw2zXXXcN2776gZYNNtjAFEq40w+bbLnllqYEYiVbRrc0U/Kvki7TbTcnb1+ZeSVF6nuTyT6USPrtt2oOLduqQ4cOVqdOnWUFlZhS75D16tWL7EEJnUrsjBRWYEafjXqeVG+TyZvr3qGE08022yz8HINg6XWnXm/1XdT94LHHHov0wKp96PpVcqyScDWfL6H6BMHSOgZBdsbp3t8qY6Rke/2QlL5XldlPTW+br/417Vbe8fX3Oonr+LTaWGpr+SQDAgggkH0BEiyzb8oeEUAAAQQQQAABBBDIVID1EUAAAQQQQKCkwLVetJ5HfBgyZEj4j8/xAiYQQAABBBBAAIH8EuBsq0lAL0mp7Zh0OLUt1cZMKmYWAQQQyE0BvdSpUO+Miqo6SyWSad96wV3jmgwlx+tl+oqcg3rQSd7uww8/jBSpFxa9TBspLGVmu+22M728PnXqVNMzJTFRsJRNqr1Y56aX52MH1gvgesE4Nl/WeJ111jG9dF/WOurlZdKkSfFV9IK4kh/kkm7Url07fJk5thPtT/uNzVdmrLpX5XdD56beb379taycM61FZFGgg+/rRo+7PYZ5POXxgoe6kFXPkFN9Wr3JxXqGPMDnMxna+cpneJzgcZDHrh5K9lvXxyUzK8wyTVCMdq3mOy1nyHT/SnIsbZdalpwAmenFe4nvXIllW/g4lgCpcwx8Xj9U0sDHsQTI1j79pkcmgzLClbSmBEhlv5MAmYke61ZGoLFv/B8PJU4redcnI8NCn7vAQ7/e8LiPszHo5f/4fiZMUE5yfLboJpSk9P7771u6P3RRFpDarkoeu/XWW1MmbZa1LcsQSBYIgsCUFPX555/bEUcckbw4Pr948WL7+uuvw1DSXnxB0sQmm2xir7zyiimpT9dq0uJqm1WvjEcffXRax9OfA5VMmrjyeuutZzvumOp2aRX6T999/dhN4sZK6HzuOf3eRWJpxaaVgDtmzJjws6zYHpZttfrqq9uzzz4bJt8GgZpAy5YxVXUCu+22m/Xs2bPqDsCe81bgvffUfIucfqSNFVnCDAIIIJAFARIss4BYfLugxggggAACCCCAAAIIIIAAAgggUPgCNVrD/f3op3vEh8suuyzS60F8ARMIIIAAAggggAACCKQQUCKM2pBJi/RCvdqaScXMIoAAArknoMSu0aNHm140rFu3rqmXHvVWqF4As3m2c+bMMfUy07BhQ9tmm23soYceMr1AbDXw3yqrrJLVF+X1onRiNZo2bZo4m/fTs2YpP2lZNdSjzrK5sqeUaLrtttuWudKiRYts5syZ8XX08vUBBxwQ/viVfswgndD62i62k/nz51vifKw83bGuzaFDh5pe0lZ99fJ6WS+5p7vf5PX0An2PHj1MCaU77bSTPfjggyV6tknepkjmj/N63uARS4B80qeVAPm6jyd6TPVQAuSPPlZvkIf6OJOhra98nsdpHu09lOmgttvuPq2eITf3cWLPkCv5fCaDkhAzWV9JhZmsX1aPjkq+jCVAKtFQ2Va/ZLJzX/dKj0wSIF/19TMZ9PkpAVLnpxuMEiB13pnsg3URyCWB1fxk9CM703ys+1dypsxfXn6rx8Yeurdp3iezMkSyAbKVRJSVM6uhnbRs2dLUC9V//vMfUxJapqehHx455ZRTbPr06XbhhRdmtc2Y6bmwfuEJ6IdennzySRs/fryp7ZdpDdU2VY+M+vPH3nvvHfYcmuk+srm+kjv1d2Jqy5a3X/0Z8803o7+Z0LZtW2vSpEl5m6a9XH/2UC+WyRuMGjWqUn82SNxfQ//z7FNPPWX6HPR5JC5LZ1r3mLPPPjtMoj3kkENq/DNM55wrtk5ubhUEgcl/iy30Ox+5eY6cVc0IpGhDvVszZ8JREUCgWARIsCyWT5p6IoAAAgggUOgC1A8BBBBAAAEEEECgkAT00kO8Pq1atbLLL788Ps8EAggggEARC1B1BBBAIAMBtSHVlkzaJNLWTFrGLAIIIFBjAnfeeafdf//9tvnmyh+KnoYS0gYNGmR62VA9D/bv3z988TO6VvlzSqhTD0qdOnVK+VL6pEmTrEOHDqZeEA888EB76aWX7K+/splrUP45ZmsN9ZL4ww/KDVpo/6HcAAAQAElEQVS6x5VXXjlMDFw6Vxj/1wvciTVRwmPifHnTderUKXMVffZKsixzpQwXKsFSn00mm+k8dC3qmtS1efLJJ1ty3bU/vRR90kknma5xXesqyyR+/PFH0/ds0003NSVv3njjjbZw4cISu1h77bXt2muvNb2Er/MpsULNFhzjh1eSULoJkEf5+pkMh/vK53vEEiDVI+T+Pv9/HsrY1Q1sfZ9ew0ODej/UON3INAGyKvavD12ZxZP8pH/2yGQY4CurZ8ctfKysBPX4qHNUUpfGmlcPkFqu9V7y9TIZPveViycB0ivLgEAlBI7zbWd4qDus2j5OHkZ6QQuP7h4/eWR7iHTL9tprr9m8efOyfYy825+Svo477jibNm2azZgxw+6++2475phjbOONNy7RNtVzvUmTJtaxY0cbMWKE/fLLLzZkyBBTIlzeVZwTzguBIAjCXhvfeecd058j1KvjkUceaerNUddjYiUaNWpkhx9+uA0ePNjmzp1rn332WThfq1atxNVqdFp/drzqqqvKPYeRI0fab7/9Fl8vCAKrigTDvfbay5ITH8eOHWv6M2j84JWckL8+FyWNxu4xmk/1GerHffRn765du9rzzz8f/siQesZVD5aVPA02r6BAgwYN7KabbrLk71sFd8dmBSCgttPrr+u3fCKVibSxIkuYQQCB/BXIoTMnwTKHPgxOBQEEEEAAAQQQQAABBBBAoLAEqA0CCFRIQL/EvnXilnppLXGeaQQQQAABBBBAAAEE0hUYOHBg8qpqa6rNmVzOPAIVFmBDBLIhoBc8lfg4depUmz17tp1//vm20kolO2dTb33qtU8JYHpBdejQofbzz+nlAAVBYC1atDAlcqonQL2svsMOO6Q8/RdeeMH2339/03kpoe3jjz+2v//+O+W6uVi4ZMmS8CXZXDy3XDmnXO7RU9earjlde7oGdS3qmkxlp2tY17ISNx944IHwGg+CINWqJcq0zbPPPms777xz2Ftlt27d7Kuvviqxnl7yVfLmlClTwgSZnj172pprrllivTQKjvR1YgmQD/r0kx4veLzhMdFjqsdsj1gPkCf4dCbDIb5yVSZALnv73g+UxqCkwjRWi6+S6f5Xi2+Z3oS8z/VVO3m09djTo5VHE496Hrpw6vtYSZDqMXOUT2cyfOErT/CI9QCpHiszrZNvzoAAAlkQ0P0h1Y1aydO7+f4P8/jSo6qG6b5j3Q98tHRI0QPT0gVF+P8gCKxJkyZ22mmn2fDhw8Nn759//mn//vtvPNQWUIKU2rqHHnpo2CbNlGq77bYL24OJ+62KafUGn+rcVJ7t46kHcyX3JR9PRtk+Vqr96TixY1eXr86jtHonG5e2Xuyc0x2rnde+fXt74okn7Jtvvgn/HKTzUCjmzJljzzzzjHXu3Nn0Azjp7re09ZLr8dprr4U/elPa+umWq22r800MHStx+8svvzz+vdN6//zzjx1wwAGJq2RlWk5KRNUxYvHf//43bIdn5QAJOwmCZfcYfU6pPkP9kIz+7K0fWFF9y/vxmYTdV2hSf06J1Vvjyn7G1fX9S75eYpXXvUD1iEW2vntt2rQp8X2TXey4FR1rH7Fz1Tjf/SvqkG/bpWg7qW2lH9DIt6pwvgggkEcCJFjm0YfFqSKAAAJVLMDuEUAAAQQQQAABBBBAAIGaFtCLS5cknsSZZ55p++23X2IR0wggUDkBtkYAAQQQQKCoBPRijtqUSZVWm1Ntz6RiZhFAAIHcEGjcuLHdcMMNYeLkiy++WOoLrurFTwlo9erVM93v1PuIevtLpxbqQUgvRb733nthQme/fv1MPfMlb6v96cX2li1bml7m7tu3b4V6z0zeb1XPB0Fgyy+/fFUfJq/3r56gMqmAknr1MrleSK1olPfi7ddff226xnSt6ZrTtadrMPk8da3qmlUysq5hXcu6ppPXSzWvhI1x48bZscceGyZrtG3b1saPH59qVVPy5mOPPRb2mqWXcpWgHATKwUu5ejqFB/pKsQTIDj7dzmN/j909tvXY3KOxRzZ6gPTdlDusXO4a0RUWR2fLncs0wfJp32NPj7M8TvY4xkNJo0qEbO3TW3go+bGBj7Xvu3ycyTDaV77F4wGPZz3UHcpkH8/ySC9T3VdkQACBvBAY4mc5zSM2fO0TJ3noXvu2j6tjiPSwlCJJoDrOgWMggAACCCCAAAJ5KZCi7RRpW+VlparupNkzAghkSYAEyyxBshsEEEAAAQQQQAABBBCoCgH2iQACCCBQZALnJdZ3/fXXN3qvTBRhGgEEEEAAAQQQKFSBqq2X2pRKVko6SqTtmbSMWQQQQCAnBJQwph8dev755+2HH34I/4ysxLJUJzdmzBg77LDDTD1vdOzY0d59992w54dU6yaX6R7Zp08f++677+ztt98uNaFTvWcqqU2Jdptuuqmpt48ff/wxeXc5Ma9eD9dbb734ufz222+m5MB4QY5P/PTTT/b777+XeZabb65cvGWrZFo/9eSybOuSU+q1MTFJVb28LFy4sOSKlSzRNaRrSdeUri1dY7rWUu1WvcvoGtW1qmtW126q9ZLLlBD6xRdf2Lnnnmurrbaa7brrrqbESfXQk7yueo5VD7Kx5M2jjz46TMRMXq+C84sy3C7TBMhM968kxUxOaaSv3NOjtATILX1ZLAFyVZ++1SOT4UVf+TqPOzyGejzuoZdoX/exeitRz5AzfZqeIR2BAQEEyhT4x5ee6/GrR1+PzTyGefzrUV2D7l/xY40aNcpS/WhAfIWimaCiCCCAAAIIIIBA2QJqM6ntlLTWqKR5ZhFAAIGsC5BgmXVSdljUAlQeAQQQQAABBBBAAAEEEEAAAQQqKtDSN9Qv9/to6TBw4MBsvsC2dKfZ+D/7QAABBBBAAAEEEMgrASXZKMky6aTV9lQbNKmYWQQQQCA3BdZcc03r2bOnzZs3z6ZMmWInnXSSKQEu+WyVMPbggw/aTjvtZKNHq7O25DVKn69Vq5btsssupoROJdPdf//9tskmm6Tc4KuvvrJu3brZkUceaVo35Uo1XKgfbko8hUwSEP/44w87/PDDbd1117V9993XLrzwwtA+cX9VOa3kSiUFlnWMDTfcMLJY10WkoJyZadMSO/YqufKqq65qG22kXLmlyxYsWGDlbbN0zfT/r2tH15CuJV1TqbbUNahrUevq2tQ1qms11bqllX3wwQe2zTbb2C233FJq4mosefPXX3+1G264wdJN3iztmKWUZ9oDZKYJls/7cXt5xBIgj/XpWA+QO/p0LAFyHZ9WAuT1Ps5keNlXLisBcoovjyVAZlpX35QBAQQQyKqAGkJqyPTzvf7hUd3D+37A6R7h8Oeff5raaOEM/0MAAQQQQACB3BLgbHJKQG0mtZ0STkptqokJ80wigAACVSKwXJXslZ0igAACCCCAAAII5IwAJ4IAAggggAACCOSJQKQHodatW9vxxx+fJ6fOaSKAAAIIIFDzApwBAgiULaC2pdqYSWtF2qBJy5hFAAEEclIgCAJr0aKFPfDAA/bLL7/YsGHDrFWrVlk/VyWnd+rUKUyoU+LeaaedZurZL+sHqsId7rij8smWHeDll1+2JUuWLCsoY0q9Kk6ePDns1fOVV16x1157zVZcccUytih/kXohTTfJc/z48eXusFmzZrbyysvy79555x1Tz5flbugraD3VzydLHXQN6FpLXOGll16y8hI/E9ev6LSuNV1zuvaU1KlrUedT0f2Vtp2SN6+//vqwh9iKJm+Wtu9Syl/y8lgC5Ck+HUuA3MundcEqAXJjn44lQA7w6UyGV33lgR6xHiAf8+nnPNQD5Hs+jiVAzvdpEiAdgQGBfBTgnDMS+D6jtbO/8pOJu7znnnsSZ5lGAAEEEEAAAQQQSCGQos0UaVOl2IQiBBBAICsCuZZgmZVKsRMEEEAAAQQQQAABBBBAAAEEEMhpAU4OgWSBFl7QySM+nHce77rHMbI80bFjRwuCoNKxxhprmF7m7Ny5sz3++OP2888/Z3SmEydONL0cGQSVP5cgSL0P1TWjk0qxsuo1cuRI04udqq968AiCZcdTrxnqFaVt27Y2aNAg+/rrr1PsJf2i7777ztQLSRAsO0aKHrfS2uFff/1lr776qnXv3j38rPQycBAs26/qojqpbqqj6prWjn2lVOcZBMv2HQTZm9Z1ouvFDxsfNK/yIKjccWKfn3qkueyyy+yzzz6zv//+O36cbE3oRefatWtHvne6bmbMmJGtQ5S7H/X2sueee0bOIQgy89P3Xi8gn3jiifbQQw+ZXjov98AJK+g7GQSZHTMISq6v89C1W4j3H91DdC/RNdmgQYMSn1esB6WBAwdmfL3qXhIEJT2DIPtl+qwTPvpwMtV9Q+cULkz4X6r1giD75xgEQfgc0v0k4fBpTarnsCFDhpju/fpMgiB6firTZ6jPcubMmVYdSQhpnTgrWYo2ZidnUVvURwwIIFAFAuyyigXUJm7fvr19+OGHNnv2bDv//POzngQZBEGY0Hn33XeHf+4bMWKE7bDDDlVcs+zsfquttrL11lsvvrPXX3/dPv/88/h8WRNvvvmmzZo1K77KzjvvbPXr14/PpzOx/PLLh+2N2LrqfUE9U8bmSxvrz2ZK6ixteax88803j3wWateMHTs2trjM8bvvvmtav8yVfOFBBx0Utkl9MhyGDx9un376aTidzv/05wY56M8/O+20k914440mh9K21bWla0wGuuaU4BkEQWmrV6h8ueWWs5NOOsliyZs9evSwNddcs0L7qsBGSnSMJUDe79vHEiBf8+lYAqT+oEgCpIMwIIAAAgUgcG9iHd577z0bM2ZMYhHTCCCAQKEIUA8EEEAgKwL6cSy1mZJ2FmlTJS1jFgEEEMiaAAmWWaNkRwgggAAChStAzRBAAAEEEEAAAQQQQKCKBSLZlNtuu60dd9xxVXxIdl9ZAfV2oRdT77vvPjvmmGOsXr16dvbZZ4c9qFR23zW9vRLslJioF2hVr8MOO8z0S5mq7+LF0Q4e/vnnH/v222/t2WeftW7dutkGG2xgm266qT366KOmBMeaqIt6sbnwwgvDF3n32Wcfu/XWW8OXiJPPR3VRnVQ31VF1bdeuXbhuTZx3TRwz9vnp5eUrr7wyfHFcLynr889WQpT28/DDD5d4iVjXzXPPPVcT1a7wMfW9nz59uj3yyCPWoUMHW2uttcLv/zfffFPhfVZkQ52Hrt1Cuf/oGnnjjTdsm222Ce8hupfomvz++5KdLCj5UMt69eoVXq+NGjUyOaTzon5FrNlmmYCeDfrOqgfEhg0bWpcuXcJ7vz6TZWstnVKZPid9lhtttJE1bdq0Rp8LS8+K/0tAbUy1NTWdEOclTDOJAAII5K1A48aN7YYbbrBff/3V3n77bTvggANMPyiSzQqtsMIKduihh5pedFNvjPqxhHXWUUd72TxK9vbVpEkT0w8ixPaoc1Zvhcl/Nootj431LdaJjgAAEABJREFUQyJKBIzN68dq1BNybD7dcZ06dUw/UBJbX71nPvHEE+X++IJ+AEcJkLHtShvrR3PUJoktV7vyoosuiiSGxpYljlW/Sy+9tNzz0Db6c7HaP5pWyFA/4qMESM2XFUpQvfLKK8MfsdGff1QnWSoSt9M1pGtp7ty54bWla0zXWuI6lZ1WUuWuu+5qzzzzjOnPwg888EDYng6CoLK7Zvu8FOCkEUAAgWoTmOZHUjK9j5YO+rvYpVP8HwEEEEAAAQQQQCBZ4N57S+RSqi2lNlXyqswjkIYAqyCQmQAJlpl5sTYCCCCAAAIIIIAAAgggkBsCnAUCCCBQOAKbelW6eMSHFD0LxZcxkdsCt99+u+2yyy7lvsyZy7VQTxx6gVSJiePHj6/QqX711Veml2+bN29uEyZMqNA+KrKRXqYdNWqU6cXqdF4aTnWMp59+2tQzoF6CLdaELX1++vz1QrVMUzllUjZ//nxTolWqbdSbSzovJqfaNlfK1IOtklKVeFaT55Sv958FCxbYsccea3vssYdNmjQpY0IlYaonTyWMffTRRxlvzwbpCcSeDYccckiF7uu6r8SeC6+/rk6L0jsua1WNQIq2ptqiTavmaFnYK7tAAAEEMhRQUqX+XPb888+beh/McPO0V1ePfz179jT1aKhEv7Q3rMYVgyCw008/PfxhkNhhhw4dal27dg2T7GJliWO1z7Q88c9yhx9+uG2//faJq6U9rc8iceXbbrvNnnrqqcSi+LR+0GHIkCHWsWPHeFl5E0pG3H333eOrTZs2zY466iibOXNmvCxxQkmMRxxxRNptmrp161qfPn1MCYqx/ejPN0ceeaSV9UMrOr7OQ+cT226LLbYIf6DFEv7TtaNrSNeSEi0TFmV1Uj9m8tJLL5k+SyW+ZnXn7AwBBBBAAIGyBSJZAvq7tC+++KLsLVhanALUGgEEEEAAgSIXUBtJbaUkhkhbKmkZswgggEBWBUiwzConO0MAgdIEKEcAAQQQQAABBBBAAAEEEECgFIFjEsu33npra9++fWIR01UsoJck11tvvTApT4l56cQqq6yS8qxUOGXKFFOyT74ljelF1ltuucW22mqrMl80TfYqy0IJNeohQ/8QlI1EPfmWFtq/euDQy6K//PJLaaulXX7ZZZfZ2WefbfmUZFm/fv2MrmP1/FcWiF7wLe3F57K2S142duxYmzp1arw4CIL4tHr+eeedd+Lz+Trx22+/hfdu1SeTOiR/n4rt/qOX29Wjku4RmbilWlfXmJI0x40bl2oxZRUU0L31wQcftFatWpX5bNCzIHb96l5U2uH0XNhzzz3t6quvtvJ6ziptH5RXXkBtzZYtWybvKNImTV7IPAIIIIBA/gooqa9///6RCijJUr1M65n8ySefmHqf1ljzKk/8c4B6or7uuuusoj0q7r333qZziJ3AP//8EyZAnnTSSTZmzJjw2EpCvPPOO00/XKIeKbVOgwYNrLw/s5j/pwRI/cBOvXr1fG7p8P7779tmm21m55xzTtgjZKx+5557rm288cb25ptvLl0xzf8rUVeJqomrK8lS+1IyaqweSrgcOXJk+AMim2yyiek8Ytuo7X/FFVeY6hUrY4wAAggggECRCIzxer7nER9S9MwUX8YEAggggAACCCCQSwLVeS4p2kjv+vHVlvIRAwIIIFD1AstV/SE4AgIIIIAAAggggAACOSnASSGAAAIIIIBAbggcnXgaejEvcZ7pqhdQTxdKzJk9e7alG4sWLQoT75555hlT0knyWepFy5tuuim5uNz5ESNGmJJZshVKOCz3oL6Cklx69epletlUL7J6UWQ44IADTL2//Prrr6ZETL00GrOKWbzxxhvhS7KRDX1G+z7uuONK7aHEV8nKoN5V1CNX8vmvvfbadtVVV9nHH39sP/30U8RX9VG5lmu95BNRzyk333xzuE3yMr3oO2vWrHBZOp+XXh5O3IcSwXT8dLZdvHixbbfddombp5zW5x37XNIZz5kzx+Q1Y8YMk13yC9Na1r17d9Nyq+B/S5YssSeeeCK+9RprrBH2oBMrUP113lovVlad40w+B52rriFdM3rpO/k8Fy5caGeddZb9+OOPyYtKnS/m+4/uDZdeemnKl9t1z9H9UPeaP//8M/4903Wi61bLtE4yrD6DDh062MyZM5MXhfO6z+lzTCf0MvzKK68cbhf7n46bzrZaR9d1bLtMx1Vwf4kb6twSo6z7i9a78cYbTT1I6fNKroc+A937lYiuZ0HsvqNer/S5TZo0yXTvUzJB8raXXHJJmPCQar/J6zJfNQKnnXZa8o6PSi5gHgEEEECgcATUflXPkYnP5e+//970TNaP7Ky77rrhj+1oPvEHa9Zaay175JFHbMMNN6wwhhIKBwwYUCJBc9iwYdamTRvTsZUMeeaZZ5p+jEEH0nEfffTRMElS8+VF69atTT/aUa9evfiqameozjvuuGN4DNVTPyqktotW0roHH3ywJsuN5Zdf3vRn/B49ekTW1TH08mOsHvrBicMOO8wee+yx8M9asZX1Zy3Vp127drEixggggAACCFSFQC7v857Ek9OPI3z22WeJRUwjgAACCCCAAAJFLaC2kdpISQiRNlTSMmYRQACBrAuQYJl10qraIftFAAEEEEAAAQQQQAABBBBAAIHCFyi6Gm7rNW7lER+OPjqSbxkvZyL3BOrUqWPqLVE91qm3w+QzHDx4cKUS05L3V1XzSqDRi6I33HBDiUMcccQRNn369DC5Uok0q666aol1VCALJYrphdavv/7a9EKpymOhRL2+ffuakqViZdkc6wVZJUkquSpxv0reUhKkjr3llluaXqBNXK76qFzL1aOJkikTXzjWuurB5YMPPtBkQUYQBNakSRNTEtXkyZPD3lwSK/rtt99aZRLFlLyshOPYPtXDi3osTExcU+8xum5i6+TyWNeQrhm9RP3222+XuKaU6KvvQVXXQd+5fL//vPbaa6Yk5kQrXR+6DpXQfeihh9p6660XeRG/Vq1aYS9GWqZ1lPy7/fbbJ+4ivGfpe6tkzMgCZjIWUM9V6sk2eUPd42PPBt37dT0mr6Mkgq233jq8f8yfPz9MtExe5+677w4TFfQcSl7GfNULpGhztvKjqm3qIwYEEECgOgQ4RnUKBEEQ/hjIq6++aupZMZ1j68+DH374oSW3t9LZNnkdtd9efvnltI698847m9rVO+ywQ/Juypzfd999Teer7ctc0RcqEfKZZ54xtWV8Nq1B7ZvrrrvO9OebdA21Y9VDPzyhZ28QBCoiEEAAAQQQKEaBIV7przzig/7+Jj7DBAIIIIBAAQtQNQQQSEcgRdtIbaf70tmWdRBAAIFsCZBgmS1J9oMAAggggEAxClBnBBBAAAEEEEAAAQQqJxDpKUgvHKbqRa9yh2DrqhbQS5YXX3yx6WXJxGMpMe3dd99NLMrJ6bfeeivstSTx5JRkqGRDJYpttNFGiYvKnV5//fXDHgtPPfXUyLpKtBs0aFDYi1pkQRZm9LLqSy+9FNmTkiYvv/xyW2mllSLlpc0oceucc84pkfD122+/2f33318l513audRUefPmzW3o0KG24oorRk7hhRdesJ9//jlSlu7Ma6+9ZomJr0pOVA8yesk4tg99V5577rnYbG6OU5zVLrvsYkqk1vclcbF6plFvfollVTWdr/cfJT/ed999kV59GjVqZC+++KK1bNkyba4mTZrY6NGjS7z0/+STT5ruOWnviBVLCOjHA9TTlRLkYwt1revZoMTLTJ4Na665Znhv0b1U+4jtT+PevXub9qdponoF1OZU2zPpqJG2adIyZhFAAIFMBVb2Ddb2aOLRwkPZcnv4+CAP/bJQJx+f4cFQjQJ77LGHff7556YfC1Ev1RtssEHk6OpNUr0cT5kyxdSm0p/vIitUYkbHVm8MI0aMsP33399WWWWV+N7q169vxx57bHhe+gEWtfPiCzOY0Haq2/vvv2+qh+oT21xtZ/1Z5OGHHw4NdD6xZemOgyCwvffeO9xex0llqOPohyb69OkTrqe/F2jRQl+BdI/CegggUKMCHBwBBKpS4OrEnT/yyCM2ZsyYxCKmEUAAAQQQQACBohRQm0hto6TKX5U0zywCCGRTgH2lFCDBMiULhQgggAACCCCAAAIIIIAAAvkqwHkjgEBeCUReYj/qqMhsXlWk2E9WL1AqOW/55ZePUIwbNy4yn2szSgK75JJL7M8//7TE/wYMGGCqj5IOE8vTnZaHevbYZ599IpsouWbmzJmRsmzMvPPOO5E6NGvWLOydJQgy6x0kCILwpd5DDjkkclqjRo2yOXPmRMoKdUa9vSQn3EybNq1C9VdS5kMPPRShUq8yq6++uh144IGRcq2n9SOFeTBz0EEHWZs2bSJn+vHHH1t19sip75u+r/l0//nxxx9NCXyJcHoBfdNNN00sSmtaSWL9+/e3xMS9hQsXWj4m7aZV4WpYSc8GJanLMXY4+arHUV1rFXk2BEFgnTp1ssceeyzyWSmBU8eqqh6OY+fPOLVAirYnjdHUVDlbyokhUEmBWALkhr6fFh47eCQmQHb0eSVAXujjwzwyGU7xlRd7zPeY4THF4z2P1zz0yxqP+fh+jzs8CnZ44IEHwh9q+ffff23x4sW23XbblairyrRM6yj0AyWrrrpqifVSFfTq1Su+f22r+VTrJZfpWa4fCxk6dKjNmjUrsg/9+Mndd99tSggMgrL/PJVO/ZKPrbar/ryhH3FRm0PnrViwYIHph0p0Xjo/bSeH1157LX5+Op7Ky4sgCEJr1UP10f4V+nPv+PHj7YQTToj/EI/MtEyhz0GfR3n713Kdo841laGOM2nSJOvXr59tttlmFgRlO2p/BAIIIIAAAkUiMNTr+YZHfEjRU1N8GRMIILBMgCkEEEAAgcIWSNEmUpvpgcKuNbVDAIFcFCDBMhc/Fc4JAQSKSYC6IoAAAggggAACCCCAAALFKvB/XvGmHuGglwyTe0AMF/C/vBHYZJNNLLF3DJ14rieMKXHw9ddf16nGQwkw5513XqVfAq1bt67pZVUl5ZhZuH+93FoVSaeTJ08O9x/73xZbbGHqMS02n8l4pZVWshNPPDGyyfz58yuUYBjZSZ7MKElvhx30bv2yE/7jjz/st99+W1aQ5pQSDSdOnBhfe4011rBtt902nFei5cor653+cDZMtlOi7NK5/Pm/rpcjjjgicsJ6OfzLL7+MlFX1TL7df5RMN3fu3DiLrrtWrVrF5zOdaN26tSVftx999FH4Mn6m+2J9Mz0bXn755QhF165drX379pV+NrRr187OPvvsyL7V26h6g40UMlMtAmp7qg2acDC1TdVGTShiEgEEalBAjaW1/PiJCZD6jqoHSCVEJyZAtvX1Mhk6+MqxBEj9AkqqBEi9AK8EyIG+7jEemQzadybrsy4CCBSOADVBAAEEEECgLIFIL5b6u+l0f0ShrJ2yDAEEEMr72lgAABAASURBVEAAAQQQyFcBtYXUJko6/6uS5nNxlnNCAIECFCDBsgA/VKqEAAIIIIAAAggggEDlBNgaAQQQQACBahHYOfEo6kFIiTqJZUwjUJUCv//+u6m3jcRjrLXWWnbBBRdYUrJF4ioZTe+2224levcbMWKE/f333xntJ9OVa9eubepRJNPtYutvvfXWpmTA+vXrW+PGja1Ro0amJMPYcsblC6gHGPVAs2TJkvjKO+20k2200UbhvHrE2X333cNp/U/r6x8QE9dXeT5EcmK1zvmXX37RiEhTQPccfW/TXL3EakroVpKlErrXW2+98Hurff73v/8tsS4FZQukejaoZ1H1MKpE2LK3Ln9pEATWo0cP0z4T1x4+fLjNmzcvsaiapov7MP/P3l3AS1Wt/x9/xvobqJSBStioXMVrEF5bTOz2Zyu26LWwAxPUa2KCimK3gmI3pSJwBfViICgpYaAYyP/7HT2HmTlzYjjBzJyPr/Wwc/Ze+z17r72E85zlvqf7oBkKaX3UjG0sIoBA1QQyEyM31cdaK3IpTmh0kuI0fSg1AdK/HcUjQD6u9akJkIdoOZfyUy47a99lFLmU3H87Ry5HZ18EEEAAAQQQQACBQhXwb3R6OLXyF198ceT7LypMrW8hzlNnBBBAAAEEEMhPAfeB3BfKqJ37Sq9mrGMRAQQQqBMBEizrhJmTIFBrAhwYAQQQQAABBBBAAAEEEEAAgUIV8A/ZltbdiWilC8xkChTEspNSfvvtt4Koqys5YsSIeOONNzxbGgceeGA48a10RTVnnLix7777xrrrrhtXXnlljBkzJh566KFqJT9mq5ITqVLXDx8+PKZOnZq6Kqf59dZbL6ZPnx4eiXD8+PHxxRdfRGoyYE4HK8CdayI5cOLEiclR8FIvf5dddokll1wyucr3RufOnZPzJX+8/PLLMXbs2JLFgp56hMa6vIBCa3+cqJeaBO36Dx06tFpkN998czJ52/Z+bp1AXnK/VevA9ezD2d4N//d//5dMWq0pCieuH3vssWmH8yiWme+ktB1YqDWBLH3QtD5qrZ2YAyOwcAWW0ulLRoZcT/O+79fXNJfi3xQxTB/4WPGVwp1PJy3O03xmYuT7WnelIpfiY+Syv5M6c9nfdc1l/wU9/kyd5BvF/xQfKd5RvKx4WtFPcZeCgkCqAPMIIIAAAgggUPwCaSMy+e9xTjvttOK/aq4QAQQQQAABBFIFmJeA+0DuC2k2taT1lVI3MI8AAgjUtgAJlrUtzPERQAABBBBAAIF6J8AFI4AAAggggAACVRLwD/GW7rjppmmLpeuZKRyBQYMGxeTJk9Mq7JEQ01bk0UL//v0jNSHUCU8HHXRQJBKJGq1lly5dwokzHv3MiYupSVU1daJtt9027VA+n0dD9KiIaRtYqFTAiaWvvPJK2n4rr7xyrLbaamnrKlt455134uuvvy7dzSOCbr/99qXLnvGy13ve4YTW1157zbMFHzWZqFwVjEJrf1q0aJFMvE69NidIpt4zqdvyd774avbSSy+lvRuWWGKJ2GmnnWr8QvfYY49Iff59gmeffTb++OMPzxJ1KJClD0qntA79OVW5AktpixMgW2hakgC5geZzKe2181BFSQLkFM07qdAJkB5dsWRkyDFa7wTIHprmUpxwuJk+4Hq10nQFRUWjPFa0TR8tU3JNsMz1+L/8fcaqJEDeoH0fU+RS/Jtc/D8WjfWh5op1Ff9UbKXYSbGP4jDF8QoKAggggAACCCCQ5wJUr4YFPtHxrlCUFv9drn9ZVukKZhBAAAEEEEAAgSIXcN/HfaCMy3RypftKGatZRAABBOpGgATLunHmLAgggAACCCCAAAIIIIAAAgggsDAFOHe+CTRThfxDuJpEOLFts838s7nJRf4oQAEnBXXv3j2t5ksvvXRsvfXWaevyZeGnn36K9957L606bdu2jQ028M+Hp60uiIWOHTvGqquumlbXbt26RdeuXZMjUaZtYKFcASek9unTJ95/3zkG83fbaqutYsUVV5y/opK5OXPmxAMPPJC2l5Ng11577bR1Xvb61JX9+vWL77//PnVV3s97ZNbUSrpNb9SoUeqqWp0vtPbHGPbZbbfdPFsaHr3USbdO8J07d27pembqTsDPbubzv9Zaa4Wf1Zquxeqrrx7t2zv3af6RR40aFbNmzZq/grk6EXAf1O1WysncR3VfNWUVswiUEciWAPmPMntVvMLJvCUJkF9q12wJkP5tDSUJkNdpn1yK67i5PuAOru9rd2YqSkJ0wqR2r3LJNQGyQZWP/NeOJcd3AuS3WpVtBMgHtd4jQDoB8iHN/1Wq9ue72q2qCZBnaN8+CgoCCCCAAAIIIIAAAjUlcJEO5D6pJn+V008/Pe0XtgX/IYAAAghULMBWBBAoWAH/255Hr8y4APeNLs5YxyICCCBQpwKL1OnZOBkCCCCAAAIIVEmAnRBAAAEEEEAAAQQQKHIB/zBx6SV65KBEwj/bWrqKmQISGDduXOy3337h5KDUant0rnwdwdIJLJ9//nlqdaNNmzbRsGHDtHWFstCqVas4+eSTy1T31ltvjaZNm0anTp3i8ccfL7jEvTIXVIsrnNDmEQTPO++8tLN49Lrjjjsup5FNfW95RMXUA/kZyUjgSSaXe33qfsOGDYvBgwenrsrreSeDPv3002l1dLKvk8fSVtbSQiG2PyUURx55ZKyxxholi8npF198ETvuuGM0a9YsnCT9ySefhO/N5Eb+qHUB38+ffvpp2nnWW2+9Wnk3LLnkkuHE/tST+X72DxWkrmO+9gUSiUS4L5pxps0yllksPAEnFzZRtUtGgNxE8xsqcilttXMuCZA3av9cypLaeXOFEyBX17SyBMhcExQ9SqUOW+VSUfJltoOUJECmbvOokJO0wr9lfpCmLyoeVtyueESRS/FvvPD/JHoEyNX0wWwjQB6q9R4B0gmQd2ueggACCCCAQN4KUDEEEEAgi8Bpqev89xJZEg1Sd2EeAQQQQAABBBAoCgH3eX744YfMa0nrG2VuZBmBQhGgnoUtQIJlYX9/1B4BBBBAAAEEEEAAAQQQqCsBzoMAAgjUpECZBMuaPDjHql2B33//Pb799tt4/vnn48ADD4w111wzPvjgg7STerSva665JplAlrYhTxYmTZoUM2bMSKtN69atc0qiS/vwQl5IJBJx0kknxc4775y1Jq+++moccMAB0bBhw1hppZXCiV3+/qZPn551//qy0om2H3/8cVx11VWx7rrrxumnnx5//vln2uVffvnlZUaZS9shy8KAAQPSRqFr2bJlbLnllln2jGjXrl3a6KMeRbNv377xxx9/ZN0/31Y+/PDDMXSoc0/m16xDhw7J+2z+mpqbK4b2p0SjVatWce2118biiy9esqp0Om3atOjZs2esv/764SRf3ydeHj16dNigdEdmalRg8uTJYfvUg7ptyEyOTt1enflNNnG+1/wj/PzzzzFx4sT5K5irM4EsCZab1tnJ8/NEdVGrJXWSkgTI1pr3A7GRprmUNtrZL6H/avqlYoriR8U8hZMLv9P0a8UYhTurt2maS3EdazMBMluCYkX1W7qijVm2VXb8WfrMt4r/KUYo0jPMtaKSMlbb2ynWVaykSChcx1U0XV+xhWJXxSGKkxS3KigIIIAAAggggAACCCAwX2C4Zs9SlJZnn302brrpptJlZhCoZQEOjwACCCCAQJ0L3HjjjeE+T8aJ3Sdy3yhjNYsIIIBA3QqQYFm33pwNAQTqTIATIYAAAggggAACCCCAAAII5LGAR5Iprd7GG29cOs9M3Qu89dZbseyyyyaTCxOJRKVTJ/usttpq4REqH3vssTIJaR4x8aGHHgonleV6NT5mIlF5HRKJkn3KnzqBsLzzO4nml188wM78PZzINH+p8OaWX375eOKJJ8LJkxXVfurUqeEEPlv7u2rQoEF4FMXHH388/FvSK/psvm/zNSUS5d8TiUT6tkaNGsU//vGPuOCCC8IjB2Ze3wknnBD//ve/k89E5rbylm2YOaJj586dY5VVnGtQ9lOtWrWKTp06pW0YOHBgZI6il7ZDHix4VMU+ffrEySefnFabRRZZJI4++ugqJ1fXx/YnFWyfffYJf99+FlPXp8476dcjm3pEyzZt2iQTLj31fcsIl6lS1Z//8ccfI/PdsNxyy1X/wOUcwcdOJBJpW0mwTOOos4UsfdHmdXby4j6RE++G6BL/q3AC5GRNSxIg3RErSYD0aIdOgLxL23MpzlB3AqQTLUtGgKxolMeKtmU770/ZVlawLtcRIG1QweGiJAHSiYxOgLRT5PCfzbfQ/m0VaytWVTRUuOFxNNJ8yciQ/h+yI7WcS7HPMH3ACZpTNaUggAACtSzA4RFAAAEEEChKget1VQMUpcW/BM6/wK10BTMIIIAAAggggECRCLiP4397zbgc94XcJ/p7NRMEEEBg4QkssvBOzZkRQAABBBBAAAEEEKhnAlwuAggggAACCJQINC6Z8dRJTp4ShS/gUfref//9yDISVF5d3A8//JBX9ampyiyzzDJxzz33xGuvvRYekbMqx509e3Y8+eSTpSNcbr755uF/3HICXVU+X4z7LLXUUnHLLbfErbfemnV0wYqu2fe/k+FK9kkkEuEEy0TCeQwla+dPE4lEciTYRGL+9lmzZsWbb745f6c8mZszZ06MHTs2brvttuSIn8cee2yZBOvDDz88ttlmm4VS40JpfzJxtttuu2SC76mnnhpOUM3cnm3ZI1l65FUnhjtB/swzzwyPzBv8Vy2BmTNnlhk91sYLdNAqfMj9H7c3qbv6+U9dZr5uBPxdZJwpra+asa2YFj3q4DW6oFsUfRSPKJ5XvKYoSYz8QvMliZHvaz6Xsph29giHbTR1AqTPV1GSY64Jik7w06GrXJaq8p5/7VjZ8Wdpt4mKkgTI0ZrPpXh0zaokQK6jgzoB8lBNcykexXOQPjBS8bnCdf1eUwoCCCCAAAIIIIAAAgjUlEDNHKerDjNbUVr8d2z+xVqlK5hBAAEEEEAAAQQKXMB9G/dxMi7DfSD3hTJWs4gAAggsHAESLBeOe0GclUoigAACCCCAAAIIIIAAAggggEDxCyykK/RoKaWnbty4vvwMe+klF9XM4osvnkwQGzJkSHg0ulatWuX99X3zzTfVruOHH34YTmhMJBLJEQ4TiapPKxpds7oVSyQS4YStjz/+OPydHHnkkTklCTpB0AmB6667bvL7rG59CunzvubrrrsuPMLpKaecEosuumhO1Z83b14888wz4WnJB9dbb71KE46dkOz9Sj7jab9+/epkRFE/s07QSyQqv3+dCLbOOuskR63MNuLn2muvHZdeemlO95uvtTpRiO1Ptuv1SIY333xzeITZO+64I5nAmm2/bOs84uJ//vOf5CipXbt2DSdNZ9uPdQggUL5Alr5oWl+1/E/W+pYVdIZcEiA/0v65FI9m2E0fOEVxtOJexjRiAAAQAElEQVRARWfFdoqSxMg1NF+SGJnrkK6VJSjq0Gkl1wRLJxCmHSBjwcmETip0AqSTDD/O2F7Z4jjtUJIA6STHVbVss4SmDt8nXudtToC0nzZVuXgESxIgq8zFjjUhwDEQQAABBBBAAAEE8lLgS9Wqi6K0zJgxI5yA8Ntvv5WuYwYBBBBAAIGqCrAfAvkm4D6N+zbu42TU7Vgtuy+kCQUBBBBY+AIkWC7874AaIIAAAggggEDVBdgTAQQQQAABBBBAoDgE0jIqs4waVBxXWSBX4RHTVl111WjevHmZ8Hpvz7yURCKRTLIaN25cOLnnkUceiXbt2iUTDTP3zcflhg0b5mO1arROTg70d3Lvvfcmv6PPP/88nDzoESqzfaeZJ3cC3TbbbBM9e/aMQhnN0m1JtvvY67wt8xq97ITgF154IX788cf49NNPwyMBOtnN23INPw9OsEz93F577RVNmzZNXVVm3tu9X+oGj4I5ePDg1FV5Pb/BBhuEHVu2bJlTPX0vup3xd5QR4fXennnARKKw25/M60ldbtKkSRx//PHJe9H35IsvvhhHHHFErLjiiqm7lTt/yy23JNtiP+/l7sQGBBAoI5DlHZHWVy3zgfkrvN81WrxZUTIC5HOaLxkBcpTmS0aA/EHzYxS5lGW1cy4JkN5fH6ly8W8Hr/LO2nEZRS6lsuNnJkD+N5eDa99vFU6AdHKjkxyd7OikRyc/Otzh8zpva6t991XkWkoSIJ2k6WRN1znXY7A/AggggAACCCCAQPkCbEEAgb8EHtbkQkVp+eCDD+Kwww4rXWYGAQQQQAABBBAoVAH3ady3yai/+z6PZKxjEQEEilegIK6MBMuC+JqoJAIIIIAAAggggAACCCCAQP4KUDMEEFgAAf8weunHsowaVLqNmdoX2HLLLZPJPOPHj4/M8EiP/o2S7733Xmy22WallfEIfb169QqPljZt2rTS9dWdee6555Kj//n41Y3dd9+93Oqsssoq5W4rxg1OtlxzzTWTyYNDhw4Nf6dOwPJIeZUlXHbr1i2uv/765PeS7zZ9+/Ytcw+X3NP+jajfffddXHbZZWkjLDopcr/99ov+/ftX+xpt++23zvX4S2qJJZYIjwb611LFf3o/71+yl+9/X88ff/xRsiovpx7V0km4Hvl0rbXWyrmO9bH9qSpSgwYNYuedd4777rsvpkyZkkwCfuWVV5IJmBUlXI4ePTp23XXX+Prrr6t6Kvb7W2CxxRb7e27+5Pfff5+/UMNz/gUFbo9TD+tRWVOXma8bgSx90bS+agW1cMKhEyBP1T4lI0C6A1IyAuQ/tL5kBEgnPy6n5VxKZSM0Zh6rQeaKSpYrS4As+fgUzXym+ESRS/lOO/9LsbHCSY6raVpRAuQe2p5rcQLkCH2oJAFyluZrsXBoBGpeIMF/CCBQNAI130JwRAQQQACBeiZwpa73HkVpeeyxx+K8884rXWYGAQTqSoDzIIAAAgjUlID7Mu7TZBzPfR73fTJWs4gAAggsXAESLBeuP2dHAAEE6l6AMyKAAAIIIIAAAggggAACC1/AP1hdWossowaVbmNm4Qs4Oa9jx47hJEuP7pdaIydEbrHFFvHJJ7n+vH3qUep+3klhiYQHNpp/7rFj/XP585cLfq6CC/B36oRLj5TnpMA5c+bEu+++m0zmyvYxJyUOGzYs26aCWufRAS+++OLwtTRv3ry07j///HMcfPDByeTLBU2msuEDDzxQekzPbLzxxrH++ut7ttLwft4/dceBAwfGp59+mrpqoc83a9YsOUKiHZ1U+f3338fZZ58dfqZqo3K+V4ut/VlQJydc7rDDDuHEaCdcTp48OXr06BErrLBCmUO6Pbv00ktjQe/nMgesJyucuLr00kunXa0t01bU4MLUqVMjM4l67bXXrsEzcKiqCmTpi5b0Vd2IX6PjrKXIVqqaoFjyWSdklsxXZVrbx5+pSvgndU/U9GDFLooOivUUzRTuLDlW1nxrRSdFruU9faAkAdK/hYAESIFQEEAAAQQQqFEBDoYAAgggUEwCx+hi3lSUlmuuuSZuuOGG0mVmEEAAAQQQQACBQhFwH8Z9mYz6uq/jPk/GahYrFWAHBBCodYFFav0MnAABBBBAAAEEEEAAAQQQqESAzQgggAACCCCQ/wIeVevqq6+OLl26pFX2yy+/jD333LOgRktbddVVIzOZYty4cWnXVdnCJptsErNnz06OeujRBsuLDz74IDITdio7dl1v93frRNkXX3wxRo4cGa1bO4difi2cgHjjjTeWSQSav0dhzbVt2zaeeOKJaNiwYVrFnUjqf+jzd5m2oQoLHhF00CAPojV/Zyev+hyJRCISiYrD+3n/+Z+OmDVrVrKeqetqen7rrbdOjozoa65KTJw4MYYMGZJMRt10003TRgOt6bqlHs/3aLG0P6nXVZ35lVZaKc4555xk2+t7N/NYDz30ULj9yVzPcvkCHt24adOmaTvUZoJlZgK1E5VXXnnltPMX40KBXdORqm83hX8Lgxv54zS/rKKkzCiZqeI0/cVT+Yd+1C4XKv6tOF5xqGJvxQ6Kfyk2VqyrWE3hpNDUumlVlco12usOxSOKgYohik8VkxUUBBBAAAEEEEAAAQQQQACBuhc4XKecoCgtZ5xxRtx2222ly4UwQx0RQAABBBBAoH4LuO/iPkyGwngtu6+jCQUBBBDIPwESLPPvO6FG+S9ADRFAAAEEEEAAAQQQQAABBBBAoHoCaT+MPnOmB8+p3gFr4dMcMotASZLTZpttlrbVCSjHHHNMeDS7tA15uuAEljXWWCOtdqNGjYqffvopbV19XNhwww3DIydmjqL25ptvxvjx/jev4lDZfPPN45ZbbilzMeedd1489dRTZdZXtsIJm7Nmzapst5y3+7solOcq54vL8QPF0v7keNmV7u6kvIsuuig5mmXqzr/99lv0798/dRXzlQg48b5NmzZpeznpvDb6KR719r333ks7l0eIbdGiRdo6FupGIMt37L5qQmd3gqUmydJBf96pmKLop3CSo/dxAuQZWi5JgNxH8zspnAD5T01LEiAba977a5JTuVJ736i4S/Gg4hnFawrfQB4Z8n+aZ2RIIVAQQACBagjwUQQQQAABBBBAIJ8EnFxZJvHg5JNPjt69e+dTPakLAggggAAChSZAfetIwH0W912ynM59HPd1smxiFQIIILDwBUiwXPjfATVAAAEEEEAAAQRqQIBDIIAAAggggAACBSWQllE5Y4Z/hr2g6l+vK9ukSZNkYlrmqIyvvfZa3HnnnckRHfMdyEk0HTo4T2J+TZ1EM27cuPkrCmDOCX0nnXRSrLnmmrHaaqvFoosuukDJgZmX2rJly+jevXva6ilTpoRHK01bWeALBx54YBx55JFpV/Hnn3+Gkyy//vrrtPUVLTgB0omQFe2zoNuGDRsWgwcPXtCPF93niqH98Uix7du3DyfSNW7cOLbccsvkKKJV/7LK7plIJOL444+Pdu3apW0cMWJEOJEvbSUL5QosueSSsdVWW6Vtd/L9p596ML+01dVemDhxYgwfPjztOBtvvHH4Hk9byUKdCGTpi7qv2kknX0GRWZbSiv9TvKJwx2FJTZ9VlCRAPq35lxVOgPxI05IESB9TixQEEEAAAQQQQAABBBBAoCoC7FPPBd7U9e+tSCtdunSJBx54IG0dCwgggAACCCCAQD4JuK/iPkuWOrlv81aW9axCAAEE8kZg4SRY5s3lUxEEEEAAAQQQQAABBBBAAAEEEKg1AQ6MQPkCaRmVWUYNKv+TbMkLAY/+d+GFF5apy2WXXRZOCCuzIQ9X7LrrrpFIzB9IysmKHoUwD6tabpX++OOPeOutt5KJj99++204OfDDDz8sd/9cNmy00Ubh5K+Sz8ybNy9++eWXksWimHpExEsuuSQyRzP1iKyXXnpp/P7771W6TidAZt73TuJt3rx55BorrJCey2P3vn37hr/rKlWmHuxU6O2PR4IdOnRoTJgwIfz++/zzz2PatGnV/uaWX375sE3qgWbPns29kwpShXknWC6xxBKle3ok0BdeeCH8LJaurIEZH3Py5MlpR9pvv/1iscUWS1vHQt0I+FnMOJP7qu9o3WGK1xXlFQ856g7RF9rB+y+nKQWB+inAVSOAAAIIIIAAAggggEBNCzyjAx6kSCuHH354PProo2nrWEAAAQTqTIATIYAAAhUIuI/ivkqWXdyncd8myyZWIYAAAvkjQIJl/nwX1AQBBBBAYCELcHoEEEAAAQQQQAABBBCoM4G0EXyyjBpUZxXhRAsmkEgk4rjjjovNNtss7QA///xzXHTRRfHTTz+lrc/HBY9gmZmM5N+oWUijWDZo0CBatWqVxvvee+/ViP+yyy4bSy21VNqxi2Uh9Trsd9lll6WuSs7ff//98eKLLybnK/rDSVf9+/dPS75q2LBhvP322+FEulzjv//9b7Ru3TrtlAMHDozaGEEv7SQFtJBIFHb7s+aaa6YldzvJ7uOPP66Rb2DllVeukePU54O0bds2tt122zSCPn36xBdfOH8ubfUCL0ydOjXuuOOOtM+vtdZascUWW6StY6HuBLL0Rd1X9W8V6KdabK9wIuXFmlZ0IzTR9h8UFAQQQAABBBBAAIE8EaAaCCCAQBEIOJPy8MzrOOigg6LQfllg5jWwjAACCCCAAALFJeC+ifsoWa7KfRn3abJsYhUCNSPAURCoKQESLGtKkuMggAACCCCAAAIIIIAAAjUvwBERQACBYhXwqECl15blh9pLtzGTvwJNmjSJK6+8MhZZJP2vGF955ZXo18/5CPlbd9fMo70deeSRni2NL7/8Mq666qoqj1xY+sGFNLPkkkuWSXJ95513wiMqVrdKTjSdMmVK6WGcbFmsyVv77rtvdO7cufRaPePRQM8///xwIpSXyws7PfPMM2mbt99++8hMkkzboYKFlVZaKTp16pS2RyGOrpp2AbWwUMjtjxMsV1lllTSVu+++u9ojxHqU0+HDh6cdd9VVV41lllkmbR0LFQu4rTv99NPTkmAnTZqUfN9VdVTbis7gpOxbbrklRo8enbbb//3f/yVHvE1byUKdCWTpi6b1VVWRCYrLFWsptlbcp8j8bRJep9ULXPggAggggAACCCCAAAIIIIAAAtkEHtDKLoq0sv/++8ddd92Vto6FghCgkggggAACCBSdgPsk7ptkubBjtc59GU0oCCCAQP4LpP/0U/7XlxoigEBeC1A5BBBAAAEEEEAAAQQQQAABBKok4B9SL91xxIgRpfPMFILA/Dp6lK/jjjtu/oq/56699tpw4tnfi3k7Ofjgg2PLLbdMq58TnW644Ya0EQnTdsizhZ122imWWGKJ0lo5MfDyyy+P77//vnRdrjNOAPJvGXXCVslnV1999XCULBfT1AlV3bt3j4YNG6ZdlhOgPHKdPdI2pCwMGjQovv3225Q1Efvtt18stthiaetyWfB9b05SCAAAEABJREFUmfqd+rMDBgyImTM9oJqXCAsUavvTvHnzMu2Ov9/nnnvOl7XA8dlnn8Vbb72V9vmtttoqLVEwbSML5QpsvfXWsdtuu6Vtv++++6Im3g1PPfVUMpE/9eAevfKYY45JXcV8HQtk6YuOr6AKb2vbUYqVFJ76wftT8/cqKAgggAACCBSZAJeDAAIIIIAAAnki0Fv1OFmRVo4//vi4+uqr09axgAACCCCAAAII5C6w4J9wX8R9kixHcN+lT5b1rEIAAQTyVoAEy7z9aqgYAggggAACCCCAQI0IcBAEEEAAAQQQyEeBD1Ir9cEHaYupm5jPcwEnkZ155pnRrFmztJp6JMgePXpEaoJe2g55suBRLK+77royiXXdunWrkdHKvvnmm+Rxfv7551q74k033TT23HPPtON7FMujjz46sozIlbZfeQtOAPIIa6nb/VtHmzZtmrqqqObbtm0bp5xySplr6tmzZ2RJvEnu98svv8QDD6T/0tWWLVuWSZ5L7pzDH66LkwdTP/Lhhx/G0KFDU1fV+/lCbX9c75NOOiktMdpJvH5mnWTp+Vy/XCdUn3baafHdd9+VftSjV+64446ly/VipoYusryka78bLrvssvj9999zPpO/VydpHnDAAeFE+JIDLLLIInHNNdeEE29L1jGte4EsfdGqdE79cr9Ptd1GsapimiKX0kk7r66gIIAAAggggAACCCCAAAII5CJQf/e9TZd+miKtnH/++XH22WenrWMBAQQQQAABBBCoCwH3QdwXyXIu91ncd8myiVUIIIBA/gqQYJln3w3VQQABBBBAAAEEEEAAAQQQQACB4hfgCuP9VAP/UHtqskHqNubzX8Ajb1188cVlKnrPPffE4MGDy6zPtxWbb7553HzzzeEkl9S6XXTRRbHFFlskk9qcGJO6rbL5CRMmxMknnxxOtnv66acr271a2xdffPE477zzyiSJOknS1/bss8/G3Llzq3QOJww60SczAcgJtIceemiVjlGoOyUSiTj11FNjgw02SLuEWbNmJX8LfLaEqi+++CJ5f6R+oHPnzrHKKqukrsp53sldhx12WNrnfA/27ds375OW0ypdBwuF2v506NAhnFCZSuREbCdLO/ly0qRJqZsqnB8zZkxss8028dprr6Xtd9RRR0WrVq3S1rFQdYGNN944evfuXebd4ARLj1LrBPqqHu2HH35IvhP8nWT2dzxy5R577FHVQ7FfLQj4O3FfNOPQVUmwTP3I5NSFKswntI9HvPxS08EKZ/gX728x0AVSEKjPAlw7AggggAACCCCAAAI1KHCzjpX+F4da4V8i6L9j0CwFAQQQQGAhCXBaBOqbgP+dy32QLNftvor7LFk2sQoBBBDIbwESLPP7+6F2CCCAAAII5IMAdUAAAQQQQAABBBBAoKYFnDkyruSgHuUwyw+2l2xmWgACBx98cJlR+3777be44IILwiOr5fslOHnwpptuKpNI8/7770f79u1j7bXXjjvvvDMmTpwYTnTLvB4nMDrZpk+fPuGknBYtWsRtt92WNkpZyWecxLfddtuVLNbI1Of0SIuZB3MC4F577ZUcYdQjrw0bNiycMFiyn69l+vTpMWjQoDjhhBOiSZMmyWRNJ5uU7OPEU49m6US2knXFOl1xxRXDibWJhPNe5l/lE088EU5Ynb/mrzmvT/VMJBKxl7wTifTP/7V3bn927NgxPAJh6qcGDhwYn376aeqqmp4vyOMVYvuz2GKLhRP1/Oxmot9xxx3JJN1OnTpFv379Yvz48WkjJs6ZMye+/vrrKGlvnBQ8YsSItMNsv/32cdZZZ0UiUf17Me3A9Wxhn332iWzvhueeey454uThhx+ebD/9nWTSOCl79OjR0bVr12jatGncfvvtmbuEf/DRx3eifJmNrKgzAfdB3RdNOaH7qO6rpqyq8dltdUSPeqlJtNcftyh8zhc1PVSxjIKCAAIIIIAAAggggEBtCXBcBBAobIF+qv5uitmK0uJfeOi/m/z1119L1zGDAAIIIIAAAgjUtID7Gu5z3HvvvZmHdt9kV610X0UTCgII5IEAVchRgATLHMHYHQEEEEAAAQQQQAABBBBAIB8EqAMCCBSBQNrIQP7h9iK4pnp7Ccsvv3wyMc3JeKkI77zzTjz88MOpqyqc9yheiUQimRSUSNTMtEePHhWe0xsTiURydDGP9rjccst5VVo4UdEJiE548zV6hEInUToaN24cTpZq3rx5HHvssZGZ6FRyoDXXXDM5wpyTaZZZpubzJnzucn5LaEybNi2cgNmuXbto1KhRqa+vxYk/HqnTCaQewbKkviVTf85JRiXLxT71Pbjbbv75pPlX6kTUyy+/PKZOnVq6cubMmTFgwIDSZc94xNDNNtvMs9UOjzzof5xMPdCsWbPCSZ2p65iPKNT2xwm9HuHWCZLZvsdXX301PJKpR8JdYoklSp9bj3Dq+8PPfLb2xsdz8qVdsh2XdVUXSCT+ejf4e1p66aXLfPCBBx5IjnTs76RBgwbhd4LD362/szZt2oQT1J1smflhtylOuvRnM7exXLcCWfqgaX3UWqrN4VmOu5jW7ax4QOEXzkOa+oXk9Zqtz4VrRwABBBBAAAEEEEAAAQQQyBB4QcvbKyYoSov/ftu/MDDb3xmV7sQMAnkrQMUQQAABBPJdwH0M9zXc58ioq/sk7pv4lwhmbGIRAQQQKBwBEiwL57uipgggUMgC1B0BBBBAAAEEEEAAAQQQQCBTIO2H1999993M7SwXmMC2224bxx13XJlad+/ePT7//PMy6/NtRSKRiM6dO8eECRPilFNOqbB6kyZNSu7nfZ1oV7pzlhkn2zz66KPx2WefxXbbbZdMksqyW7VXJRKJOOOMM+Lll19OjpZW3QM60fSRRx5JHjORSFT3cAXzeSc7+Z5t2LBhWp09Ep0TpZxs6Q1Dhw6NDz/80LOlsfPOOyeT/UpXVGMmkUjEQQcdlEzeTT2M76UpU6akrmJeAoXa/jh5ctCgQeGREHUZ1S577713ODHTx632wThAUiCRSIQTr92G2ze5Mssfs2fPLn0vOKk9yy7JVSXJ9hdccEEwcmWSZKH/kaUP+n4dVOolneNNRXnFGb0Ha2N/hZMtK+6YaCcKAggggAACCNSxAKdDAAEEEEBg4QsMVRWcyDBC09JSkviQyy8+LP0wMwgggAACCCCAQDkC7ls4udJ9jYxd3Bdxn8R9k4xNRbDIJSCAQL0SIMGyXn3dXCwCCCCAAAIIIIAAAvMFmEMAAQQQQGAhCwxOPb9HZfv5559TVzFfYAIexfHMM8+MZs2apdXcyYjXX399/PHHH2nr83XBiYVOpBs/fnwyudAJdwtSVyfbvffee/Hll1/GAQccEIsuuuiCHCanzyQSiejUqVOMGzcubrzxxlhhhRVy+rx39vWec845yUShAw88sNYSQn2ufI22bdtmTbK99dZbkyOUOsnSiY6ellyDEzL322+/ksUamf7jH/+ITTbZJO1YTvL66KOP0taxEMlE1EJtf9zm3HfffTFy5Mhwu7Eg36dHTn3rrbfiySefjJVXXnlBDsFnKhFYbbXVkr5DhgyJ9u3bV7J32c2tW7eOZ555ptaT7cue+a81/JldwH1P90Eztg7JWK6NxYd10G0VqyrOVvgHUDTJWhppLZ1kIVAQQAABBBBAAAEEEEAAAQTKCIzVGic0vK5plMSvv/4ahxxySFx88cUlq5gigAACCCCAAAILLOA+hfsW7mNkHMR9EPdF3CfJ2MQiAgggUHgCixRelalxPRXgshFAAAEEEEAAAQQQQAABBBBAoLgE3tbllP5F+++//x5PPPGEVlEKWWCttdbK+kMbd911V7zxxhsFdWnNmzcPJ4b++OOPMWbMmOR1bb/99mUSSH1RTmRs165dnH322fHKK6/EL7/8Ei+++GJ07NixThIrXYfUWGaZZeK0004LJ7e67j169Ig999wzVl111VhkkfS/EvYIauuuu2507do1Xnvttfj+++/D+zvpK/WY9Wk+kUjEqaeeGhtssEHaZc+aNSt5H3z66afJ7zl1o79/j0yXuq6688svv3wceuihaYdxUmffvn0LJmE5rfK1vFDI7U8ikYgNN9ww2W74PnvuuefipJNOio022igaNXJuVTqe2xy3R3fccUc4GXzYsGGx1VZb1cuE6HSZ2l1KJBLhZ33w4MHx3XffxQMPPBD77rtv1rbVv2zA7W7v3r1j8uTJ8cknnyTb4bpItq9dheI6upMr3QdNuSr3Td1HTVlVq7MTdfTrFBsr1lVcpRinSC1ztPCYgoIAAggUmwDXgwACCCCAAAIIIFAzAjN0GCc23KlpWrn88stj//33D/8dd9oGFhBAAAEEEKg7Ac5UwALuQ7gv4T5Flstw38N9EPdFsmxmFQIIIFB4Auk/TVN49afGCCCAAAIIIIDAQhTg1AgggAACCCCAAALVFHgi9fP+IffUZeZrR8DJWU7SKok333wzGjRoUGMnO+GEE6Lk2CXTuXPnJkdWTD2JR+abPXt2mX1LPlNT027duqWeNud5J8Ost956cdlll8Wrr74aEydOLFPnqVOnhkc169mzZ+ywww6x5JJL5nyekg84Kefrr79OO8eCXkNJ3T0i5TPPPBPffPNN+LtItf3tt9/CCYM33XRTbLfdduGEy5K61OS0pu+7bPfP7rvvXmNVXnHFFePjjz9O+x7s9vzzz4fvB1t6uSQGDhwYHv2zxirw94FOOeWUMnV4+OGHkyM2/r1LlSd+zv28l9TZUy97fZUPUs0da/o+yKxO7bU/88p8D/arLBbk2XVire/lXr16xYgRI2LGjBllzu02x+3R8ccfH04Gz3SoieXaeMZqsn1Lvcbavq9Sz1Uy36RJk2QCtPsubg8y21a/K9zuHnPMMbHSSiuVfIxpngn4+8uoUlrfNGNbbS/+Tye4QLG64l+K2xTfKZ5W/KSgIIAAAggggAACCCCAQK0LcAIEClrgBNX+dEVa8f/7dujQIfwLutI2sIAAAggggAACCFQg4L6D+xDuS2TZzX0O9z2ybGIVAgggUAgC2etIgmV2F9YigAACCCCAAAIIIIAAAgggUJgC1BqBwhJI+yF2Jy5NmzatsK6A2iKAAAIIIIAAAggUnID7nO57ZlQ8rW+asa0uF9/TyU5WrKDwD6poklNpltPe7Fy4AtQcAQQQQAABBBBAAAEEEEgXuEmLOykmKkrL6NGjo127dnHLLbeUrmMGAQQKSICqIoAAAnUs4D6D+w7uQ2Sc2n0M9zXc58jYxCICCCBQ+AIkWBb+d8gVIIAAAgUtQOURQAABBBBAAAEEEECgXgsM19WPUJSWxx9/vHSeGQQQKB4BrgQBBBBAAIF8EsjS53Sf1H3TfKqm6zLVf+QQW2vfCYqXFUcoGigoCCCAAAIIIIBAnQlwIgQQQACBhS7g/x9sr1q8qkgrXbt2jf333z8mT56ctp4FBEt5aoIAABAASURBVBBAAAEEEEDAAu4jHHDAAeE+g5czwn0L9zHc18jYxGJ9FOCaEShGARIsi/Fb5ZoQQAABBBBAAAEEEECgOgJ8FgEEEECgbgXSMirvvPPOuj07Z0MAAQQQQAABBBCodwJ/9zlTrzutT5q6ocDmD1d9F1V0UtyncILmo5ruoVhcQUEAAQQQQAABBBBAAAEEECh+Af/iHf9/4a2Zl/rEE09E27ZtI8svHsrctZiWuRYEEEAAAQQQqETAfYMK+gi36OPuW7iPoVkKAgggUJwCJFgW5/fKVdUrAS4WAQQQQAABBBBAAAEEEEAAgYIWSPth9lGjRkW/fv0K+oJqp/IcFQEEEEAAAQQQQKAmBNzXdJ8z41iPZSwX4uKSqvQBitSylBa87llNPUTJHZpuqUgoKAgggAACeSlApRBAAAEEEEAAgRoTOFVH6qKYoygtU6ZMiQpGpyrdjxkEEEAAAQQQqE2B/Dl2165dk30D9xEyauU+xLFa11VBQQABBIpegATLov+KuUAEEEAAAQQQQGAhCHBKBBBAAAEEEECg6gJjtWtvRWm54YYbSueZQQABBBBAAIE8FqBqCBSgQJa+pvuinxfgpWRWeTWt+ExRXmmsDccr3laMV1ylaKKgIIAAAggggAACCCCAAAIVC7C1kAX8/7wb6QJeVqSVW265JTbeeON4991309azgAACCCCAAAL1Q8B9APcF3CfIcsXuO7gP0SfLNlYhgAACRSlAgmVEFOU3y0UhgAACCCCAAAIIIIAAAggggECaAAt5LZCWUTl8+PB4+OGH87rCVA4BBBBAAAEEEECg8ATcx3RfM6PmaX3RjG2FtOgk0U1V4bUVlyu+UJRXnIx5ljb+qqAgUHQCXBACCCCAAAIIIIAAAgikCfxPSzspLlKklREjRsSWW24ZF1xwQfAfAgggUGgC1BcBBBZcwO9+9wHcF8hyFPcZ3HdwHyLLZlYhgAACxSlAgmVxfq9cFQIIIIBA4QtwBQgggAACCCCAAAII1CeBMbrYexWl5cYbbyydZwYBBBAoYgEuDQEEEECgDgWy9DHv0+ndF9WkaIoTLS/W1aylaK+4RTFVkVme1oqfFBQEEEAAAQQQQACB2hfgDAgggEA+CFyhSmyj+K8irVx11VXRpk2b6N+/f9p6FhBAAAEEEECguAT8rvc73+/+LFfmPoL7Cu4zZNnMKgQQqIIAuxSwAAmWBfzlUXUEEEAAAQQQQAABBBBAoG4FOBsCCCBQqwI3ph592LBh8dBDD6WuYh4BBBBAAAEEEEAAgQUWcN/SfcyMAxTL6JUZl1W6OFRzXRWrKHZR9FOUJFXer/lyCqsRQAABBBBAAAEEEEAAAQSKVOAtXVdbxW2KtDJ69OjYfffdo0uXLjF9+vS0bSwUqwDXhQACCCBQXwT8bvc73u96v/OzXHcvrdtI4b6CJhQEEECg/gmQYFn/vnOuGIH6I8CVIoAAAggggAACCCCAAAIIFJLAKFX2AUVp6datW8yePbt0mRkEsgqwEgEEEEAAAQQQqETAfUr3LTN2c9/TfdCM1UW5OFdXNVBxmGJFxSGKAQoKAggggAAChSNATRFAAAEEEECgpgT+1IFOVhykGKdIK71794711lsv7rnnnrT1LCCAAAIIIIBAYQr06dMnWrduHX7HZ7kC9wXcJzhF2+YpFn6hBggggMBCEiDBciHBc1oEEEAAAQQQQACB+inAVSOAAAIIIIBAhQJpIwh98803keUH4Ss8ABsRQAABBBBAAIF8EKAO+SXgPqX7lhm1Sut7Zmwr5sVfdHEPK3Itt+gDTyj2ViyhoCCAAAIIIIAAAggggAAC9V6gwAEeVf3XU9ykSCvTpk2LY445JvbYY48YM2ZM2jYWEEAAAQQQQKAwBPwO97v82GOPje+++y5bpW/USvcF3CfQLAUBBBCo3wIkWNbv77+yq2c7AggggAACCCCAAAIIIIAAAggUv0A+XeFHqkx3RWnp1atXvPzyy6XLzCCAAAIIIIAAAgggkIuA+5LuU2Z8xn1O9z0zVrNYjsDiWn+kYl/FU4opirsV2ygSCgoCCBSGALVEAAEEEEAAAQQQQCBTYI5WnK7YVjFMkVaef/752GCDDeL888+POXO8a9pmFhBAAAEE8lOAWtVzAb+z/e72O9zv8iwcQ7XO7/5/a8oLXggUBBBAwAIkWFqBQAABBBBAAIECEqCqCCCAAAIIIIAAAkUucImub6SitHjEodIFZhBAAAEE6okAl4kAAgjUjECWvqT7mu5z1swJ6sdR9tJlNlCUlIaaOVbxhmK84lpFWwUFAQQQQAABBBBAAIEcBdgdAQTyROBN1aOd4nxFmXL11VfHmmuuGXfccUeZbaxAAAEEEEAAgfwR8Lt6jTXWCL+7y6mV3/Xttc3vfk0oCCCAQF0J5P95SLDM/++IGiKAAAIIIIAAAggggAACCOS7APVDAIGaFuiWesARI0bEpZdemrqKeQQQQAABBBBAAAEEKhVwH9J9yYwd0/qaGdtYzC6wffbVybWr6c+zFB4RdLSmFyhaKoqzcFUIIIAAAggggAACCCCAQHELXK3L20DxvCKtTJw4MU488cTo0KFDvPDCC2nbWECg6AS4IAQQQKDABPxubt++ffJdPWnSpGy197t9fW3wu14TCgIIIIBApgAJlpkiLCOAAAL1QIBLRAABBBBAAAEEEEAAAQTyXOAl1e82RWm57LLL4uWXXy5dZgYBBCoXYA8EEEAAAQTqs4D7ju5DZhi4j+m+ZsZqFisROEHbN1PcqJisKK/4B3Su0Mb/KCgIIIAAAgggUEcCnAYBBBBAAIEaFhij4+2hOEbxtSKtDBkyJHbbbbc48MADY/Ro/56dtM0sIIAAAggggEAdCvhdfMABByTfzUOHDs12Zr/Lj9YGv9s/0ZRSwAJUHQEEaleABMva9eXoCCCAAAIIIIAAAgggUDUB9kIAAQQQQCBTwCMLfZu68phjjgn/huTUdcwjgAACCCCAAAIIFJRAnVTWfUb3HTNO5r7luRnrWKy6wAfa9d+KVRU7KvoqflRkK/dnW8k6BBBAAAEEEEAAAQQQQACBghK4R7VdU3GZYp4irTz22GPRpk2bOPvss2PmzJlp2yKCZQQQQAABBBCoRQG/e88666zku/jxxx/Pdia/u/0OX0Mb71VQEEAAAQQqEVikku1sRgCBrAKsRAABBBBAAAEEEEAAAQQQQACBWhb4Scc/S1Favvnmmzj66KNLl2t/hjMggAACCCCAAAIIFKKA+4zuO2bU3X3L8hICM3ZlsQKBP7XtFcWRihUVByqeU/ymcJmlP15QUBBAAIECEqCqCCCAAAIIIIAAAuUIzNX6SxVOtMyanHHddddF8+bN47LLLovZs2drVwoCCCCAAAL5KlD49fK79tJLL02+e6+//vryLsjvbCdWXqod/Pe5mlAQQAABBCoTIMGyMiG2I4AAAggggAAChSJAPRFAAAEEEEAAgeITeESXdIWitLz00ktx5plnli4zgwACCCCAQL0T4IIRQKBCAfcV3WfM2Ml9SvctM1azWE2BOfr8Y4o9FSsrjldcrPhdQUEAAQQQQAABBBBAAIHqCPBZBPJL4CtVx78BcxtNX1ekldRkj6uuuip++63kd/Ck7cYCAggggAACCCyggN+tfseuttpqFf1Sg9d0+K0VfmeP05SCAAIIIJCDwEJLsMyhjuyKAAIIIIAAAggggAACCCCAAAIFKkC1EagBgYt0jKcVpeU///lP3Huvf+li6SpmEEAAAQQQQAABBBBI9hHdV8ygcF/SfcqM1SzWsMBMHe8uxS2KXEpD7fyJ4kJFcwWlQAWoNgIIIIAAAggggAACCNQLgbd0ldsrDld8rkgrM2fOjAsuuCBatGgRHtkybSMLCCBQFAJcBAII1L3Atddemxyx0u/YWbNmZauA38l+N++gjW8rKAgggAACCyBAguUCoPERBBBAAIGiFeDCEEAAAQQQQAABBBBAID8FjlG1xipKy9FHHx2DBg0qXWYGAQQQyEGAXRFAAAEEilDAfUP3ETMuzX1I9yUzVrOYRwIHqy6tFZcr/FvVX9H0EMVSCgoCCCCAAAIIIFAdAT6LAAIIIFB7Ag/o0GsruimmKdLKlClT4uyzz04mWt58881p21hAAAEEEEAAgaoJ3HTTTcnEynPOOSemTp2a7UN+B5+jDX4n+92sWQoC9VKAi0agRgRIsKwRRg6CAAIIIIAAAggggAACCNSWAMdFAAEEEJCAR8Mp84Pxe++9d4waNUqbKQgggAACCCCAAAL1WcB9QvcNsxi4D+m+ZJZN+baq3tbHv1m95OL9b9f+LesPasUkxZ2K9goKAggggAACCCCAAAIIIIBAfgr0VLWaKy5UlBlSa8KECXHaaafFWmutFU60nDt3rnar74XrRwABBBBAoHwBvyv9zlxzzTXj9NNPj2+++Sbbzt9rpd+9fgdfq3kKAggggEANCCxSA8fgEAgggMB8AeYQQAABBBBAAAEEEEAAAQQQqB2Bd3TYExWlxb+l0T9I/8UXX5SuY6aOBDgNAggggAACCCCQJwLuC7pP6L5hRpXcd3QfMmM1i3kk0FR1aa/IVpbXyuMUgxWfKs5VrKKgIIAAAgjUpQDnQgABBBBAAAEEKhf4VbtcqWih6K74WZFW/P/uTrRs1qxZXHbZZfHdd9+lbWcBAQQQQACB+i7gd6PfkX5X+p355ZdfZiPxO9bvWidW+t3rd3C2/XJfxycQQAABBIIES24CBBBAAAEEEEAAgaIX4AIRQAABBBBAoGgE7tCVXKMoLf6HhX322SemTJlSuo4ZBBBAAAEEEKifAlx1/RNwH9B9QfcJM67efUb3HTNWs5hnAv6J2oaq0/GKoYryyrracLXiW0VHBQUBBBBAAAEEEEAAAQTqsQCXnrcCP6pmlyic9OH/L/9D82ll2rRpcemll4aTRzwq19ixY9O2s4AAAggggEB9E/C70O9Evxv9jvS7MouB36l+t/od63et37lZdmMVAggggEB1BEiwrI5e7XyWoyKAAAIIIIAAAggggAACCCCAQPELcIULLnCePnqrorSMGjUq/IP1s2fPLl3HDAIIIIAAAggggEBxC7jv5z6g+4IZV+q+ovuMGatZzFOB71WvuxQeybK1pj0UkxTZyiytfF9BQaCQBKgrAggggAACCCCAAAL1TWCGLtj/X+4kkOs1X6b88ccfcdNNN8U666wTRxxxRAwbNqzMPqxAAAEECkyA6iKQk4DffX4H+l3od6LfjeUcwO9Sv1P9bvU7tpzdWI0AAgggUF0BEiyrK8jnEUAAAQQQqBcCXCQCCCCAAAIIIIAAAnklcKpqc5+itAwaNCiZZFm6ghkEEEAAgQUQ4CMIIIBA4Qg4udJ9wIwau4/ovmLGahYLROAz1fNchX9gaDdNH1f8qigpD2vmdwUFAQQQQAABBBBAoFoCfBgBBBCoE4HJOsumSD6MAAAQAElEQVRZilUUVyr8S3M0SS/3339/tGvXLvbcc894+eWX0zeyhAACCCCAQJEJ+F3nd57ffX4HlnN5fmf63dlM2/0u9TtVsxQEEEAgVwH2z0WABMtctNgXAQQQQAABBBBAAAEEEEAgfwSoCQII1HeBowTwhKK0+B8jdtlll/BoRqUrmUEAAQQQQAABBBAoKgH39dznc98v48LcN3QfMWM1iwUoMFd1fkFxgGLliDhF0w8VDygoCCCAAAIIIIAAAggggAAChSUwSdW9UFGSJPKV5suU5557LnbaaafYZJNNolevXjFnzpwy+7CiyAW4PAQQQKBIBfxO87vN7zi/6/zOK+dS/Y50QqXfmX53klhZDhSrEUAAgdoQIMGyNlQ5JgIIIJBFgFUIIIAAAggggAACCCCAAAI1LrC/jjhQUVoGDhwYO+ywQ3z77bel65hBoC4FOBcCCCCAAAII1J6A+3ju67nPl3EW9wndN8xYzWIRCPi3tffSdWyqGKzIpeyjnc9UNFVQEEAAAQQQqFEBDoYAAggggAACOQs4Y/J6fWoNxTGK4YoyZfjw4XHKKafECiusEKeffnqMGjWqzD6sQAABBBBAoBAE/A7zu8zvNL/b/I4rp94faf2xCr8j/a6co3lKnghQDQQQqD8CJFjWn++aK0UAAQQQQAABBBBAIFOAZQQQQAABBIpBYG9dxLuK0jJkyJBkkuXo0aNL1zGDAAIIIIAAAgjUY4GiuHT37Zxc6b5exgW5L+hEuozVLCIQZ8jgOoVHS3lG070UiykoCCCAAAIIIIAAAggggEAxChTSNd2jym6i8P/Pv65pmfLTTz/FTTfdFBtttFHsuuuu8eSTT5bZhxUIIIAAAgjko4DfWX53+R3md5nfaeXU0+/AfbXtn4o+CgoCCCCAwEIUIMFyIeJz6lwF2B8BBBBAAAEEEEAAAQQQQAABBIpfIOcr9G9v3Fmf8qhFmvxVPv3002SS5XvvvffXCv5EAAEEEEAAAQQQKFgB9+mcXOk+XsZFuA/ovuAvGetZRGB1EWyhcHFS5Z6aeVoxUXGD4h8KCgIILFQBTo4AAggggAACCCCAQPj/07aXw7aKRxRZy4svvhj77bdfrL322nH11VfH1KlTs+7HSgQQQACBfBSoH3Xyu8nvKL+r/M7yu6uCK39Y27ZT+B34lKYUBBBAAIE8ECDBMg++BKqAAAIIIIAAAgUsQNURQAABBBBAAAEE8kFgtiqxiyLtH98nT56cTLIcMGCANlEQQAABBBCohgAfRQCBhSbgvpyTK923y6iE+37uA7ovmLGJRQTiiHIMVtD60xWjFB8qTlU0VlAQQAABBBBAAAEEEIjAAAEEFpbAmzrxwYqWiu6KbxVlyueffx7nn39+rLTSSnHwwQdH//79y+zDCgQQQAABBOpSwO8iv5P8bvI7yu+qcs7/jdb7Hed33SGaf0NBQQABBBBYWAJZzkuCZRYUViGAAAIIIIAAAggggAACCCBQyALUHYF6LOB/fL8j9frnzJkTnTt3jvvuuy91NfMIIIAAAggggAACBSDgPpz7cu7TZVTXfT73/TJWs4hAqcCtmjtL8bGivPJPbbhZMV1xl6LgChVGAAEEEEAAAQQQQAABBIpMYLyu5xLFaopDFeUmnzzyyCOx++67R6tWreKCCy6IMWPGaHcKAsUpwFUhgEB+CYwePTr57vE7yO8iv5MqqKHfZX6nNdc+fsf5XadZCgIIIIBAvgmQYJlv3wj1QQABBOqfAFeMAAIIIIAAAggggAACCNSkwIk62DWKtHLUUUdFt27d0taxgAACdSrAyRBAAAEEEMhJwH039+GyfMh9Pff5smxiFQKlAt9p7nrFPxSbKJxwOUNTCgIIIIAAAgjUrgBHRwABBBBAoKYEHtSBtlO0U9yp+ENRpnz99ddx1VVXxQYbbBDbbbdd9OnTJ3755Zcy+7ECAQQQQACB6gj43eJ3jN81bdq0Sb57/A4q55h+Z/nd5XeY32V+p5WzK6sRKFgBKo5A0QmQYFl0XykXhAACCCCAAAIIIIAAAtUX4AgIIIAAAgUucJ7qf64irfTs2TP22GOPmD7dA9SkbWIBAQQQQAABBBBAIE8E3Fdzn819tyxVch/Pfb0smxZkFZ+pJwLDdZ2nKlZW7K94QTFXkVruT11gHgEEEEAAAQQQQAABBBBAIG8EhqkmJyhWUJylGK3IWt5444049thjo3Hjxsnp66+//vd+TBBAAAEEEFgwAb9LUt8tftdUcKSPtc3vKr+z/O7yO0yrKAgggAAChSBAgmUhfEvUEYHKBNiOAAIIIIAAAggggAACCCCAAAKZAj20wv9oocn88vzzz0eHDh3i3Xffnb+yUOaoJwIIIIAAAgggUOQC7qO1b98+3GfLcqnHa537eJpQEFgggd/1qScUuylWU3RTfKL4SsH/IAiBggACeSJANRBAAAEEEEAAAQSyCczSyusVbRTbKnorflaUKXPmzEmOZLn99ttH69at44ILLojhw/27d8rsygoEEEAAAQTKCPid4XeH3yF+l3jkSr9byuz41wq/i+7W7DaKfyj8rvI7S7OVFDYjgAACCOSVAAmWefV1UBkEEEAAAQQQQKB4BLgSBBBAAAEEEEAgDwTuVB22VnypKC1jx46NLbfcMnr39r+9l65mBgEEEEAAAQQWQICPIFBTAnfffXeyj/b5559nHtJ9Offp7srcwDIC1RCYrM/2VKyv+Jci1+KRMBvl+iH2RwABBBBAAAEEEECgUAWoNwJ5JvCm6tNF0VhxjOJ1Rdby2WefxVVXXRWbbLJJtG3bNi6//PL45BP/rp2su7MSAQQQQKCeCvjdcMUVVyTfFX5n+N3hd0gFHK9p29EKv4uO0/QtBQUBBBBAoIAFSLD868vjTwQQQAABBBBAAAEEEEAAAQQQKH4BrrB+Cryty+6geEGRVrp06RJnnnlm2joWEEAAAQQQQAABBOpewH2y447zz6CUObf7cO7LuU9XZiMrEKghgYk5HmdV7f+oYoriecVBiqUUlPwRoCYIIIAAAggggAACCCBQPwR+1WXeo9he4V+gc6WmXymylpEjR8bFF18c66+/fnTo0CGuu+66+OqrcnfPegxWIoBAXglQGQSqJeB3gN8Ffif43XDRRReF3xUVHNQvjSu03e+cHTS9V+F3kSYUBBBAAIFCFyDBstC/QeqPAAIIIFDEAlwaAggggAACCCCAAAII1JDAVB1nN8X1irTyn//8J7bYYov48MMP09azgAACCNSdAGdCAAEE6q+A+2AdO3YM98myKLjv5j6c+3JZNrMKgYUmcJTOnFAsruiseFjh+/R+TXdSLKqgIIAAAggggAACGQIsIoAAAgjUsoCHpbxQ51hDUfL/an9qPmsZMmRInH322bHGGmvEtttuG7169YpJkyZl3ZeVCCCAAALFI+C23m2+236/A/wu8Duhgiucq23++z+/W/yOuUjLfudoQkEAAQSyCbCuUAUWKdSKU28EEEAAAQQQQAABBBBAAIGFIMApEUAAgcIWOEvVP1aRVgYNGhSbbrpp3HDDDWnrWUAAAQQQQAABBBCoPQH3vdwHGzx4cLaTuM/mvlu2bayrCwHOUZHA0Vk2NtC6wxQDFd8qblJsrqAggAACCCCAAAIIIIAAAgjUvcAAnfIQxfKKIxXPK8otb775ZpxyyimxyiqrxDbbbJMc2fLTTz8td/+i2sDFIIAAAvVAwG26R6p0G++23m2+2/5KLt3vjiO0j98lfqf43aJFCgIIIIBAsQqQYFms3yzXhQACSQH+QAABBBBAAAEEEEAAAQQQQCBDoI+W/6UYq0grZ5xxRuy9994xYcKEtPUs5L8ANUQAAQQQQACBwhFwX2uvvfYK972y1Np9NPfV3GfLsplVCOSFQG/VoqKftF1J27sqhio+V2ynoCCAAAII1IAAh0AAAQQQQAABBHIU+En791XsoVhBcYLiVUW55a233kqObLneeutF27Zt48ILL4xKRjYr91hsQAABBBBYeAJuu92Guy13m+6RKt3GV1KjV7Td7wq/M/zuuF/LsxWUOhbgdAgggMDCECDBcmGoc04EEEAAAQQQQACB+izAtSOAAAIIIIDAwhd4T1X4p+I+RVp55plnwv/I8uCDD6atZwEBBBBAAAEEEMhRgN2zCPTr1y822mijePbZZ7NsjXu10n0099U0S0EgbwWuUs3WU2yk6Kmo6De0rKntXykoCCCAAAIIIIAAAgggUJwCXFXhCHynqt6p6KRoofi34l1FuWXkyJFx5ZVXRocOHWL11VePU089NV566aVy92cDAggggMDCFXAb7bbabbbbbrfhbssrqZXfBX4nNNd+OyruVPidoQkFAQQQQKA+CZBgWZ++7QW6Vj6EAAIIIIAAAggggAACCCCAAALFL1Avr9C/tfgoXfnRCs9r8leZMWNGHHrooXH88cfHr7/++tdK/kQAAQQQQAABBBBYYIE5c+bEcccdF4cddljMnDkz8zjui2Xtl2XuyDICeSYwSvXppmip2FpxlyLzBn9f60iwFAIlXwSoBwIIIIAAAggggAACCEjAvyjnRk23VKyjOE8xTFFuGTduXNx6662x8847R6NGjZJ/x+Ff1jl16tRyP8MGBBBAYOEJ1I8zuw12W+y/d3bb7DbabbXb7EoEhmq7236/A/wuuFHL3ygoCCCAAAL1WIAEy3r85XPpCCCAAAIIFKwAFUcAAQQQQAABBBBAoOYEPFKSR555IfOQd911V7Ru3ToefvjhzE0sI4AAAgjUhQDnQACBohBwX8p9qrvvvjvb9QzQSvfF7tOUgkChCsxTxd9WHK9YWbGX4nHFHMX9CgoCCCCAAAIIIIBARQJsQwABBBauwFid/hpFO8Uaiq6KlxXlllmzZkW/fv2Sv6xzpZVWio4dO8Yll1wS777rQdDK/RgbEEAAAQRqQMBt7cUXX5wcXdhtsH9xsttkt82VHN5tu9t4t/Xtte81Cr8DNKEggAACCNSJQJ6fhATLPP+CqB4CCCCAAAIIIIAAAggggEBhCFBLBBAoaIEvVfvdFB59RpP5Zdy4cXHIIYfEAQccEJ9//vn8DcwhgAACCCCAAAIIVCjgvpP7UO5Lff3119n2dd+rsza4L6YJBYHCEKiklr9p+7OKAxQrKPoqcinLa+dlFBQEEEAAAQQQQAABBBBAAIG6F/hKp7xFsZOiieIIhX+Bzi+allsGDx4c3bt3jy233DKaNGkSBx98cNxzzz0xYYIHyiz3Y2zIcwGqhwAC+SHgtrRPnz5x0EEHJdtYt7WXX355DBkypLIKuu1+TDsdrmiscNvuNt5tvRYpCCCAAAIIpAuQYJnuwRICCCBQXwS4TgQQQAABBBBAAAEEEEAAgbICPbWqg+IDRVp5/PHHk6NZXnvttWnrWUAgzwWoHgIIIIAAAgtFwH0mj1rpPlSWCryvde5zue+lWQoCRSvwk67sLUyIYAAAEABJREFUR0Uu5STtPEXxoGJXxWIKCgIIIIAAApUJsB0BBBBAAAEEal5ghg55v8K/QKeBpnsq7lZMUpRbZsyYEY888kgcc8wx0aJFi/jnP/8Z5557brz22mvx559/lvs5NiCAAAII/CXgttJtptvOTTbZJNmWHnvssfHoo4+G29i/9ir3T7fRbqvdZrvtPlB7PqCYqaAgUAwCXAMCCNSiAAmWtYjLoRFAAAEEEEAAAQQQQCAXAfZFAAEEEEAgLwT8qy43U02uVKSVuXPnxjnnnBMdOnSIN998M20bCwgggAACCCCAAAIR7iO5r+Q+k/tOWUyujIjNtd59Lk0oCCCQIdBFyx7B8hBNByj8Q2G3auqkZE0oCCCAAAIIIIAAAggggEChCBRVPZ0Z+Zyu6DjFKoqtFVcp/EukNCm/fPTRR9GjR4/YYYcdYqmlloodd9wxrrjiinjnnXfK/xBbEEAAgXom4DbRbaPbSLeVbjPddg4fPrwqEm6L/W/7bpvdRrutdpvttrsqn2cfBBBAAAEEkgIkWCYZ+AOBBRDgIwgggAACCCCAAAIIIIAAAgggUMwCF+riNo2IlzVNK0OGDIltt902unbtGrNnz07bxgICCCCAAAIIIFAfBdwnct/IfST3lbIYuE+1qda7j6UJBQEEsgj4F72snrG+qZZPVgxSfKm4QrGOgoIAAjUtwPEQQAABBBBAAAEEEKi6wNva9QKFf4mUk3mO1PyDiqmKcstvv/0Wr7zySlx00UWx1VZbxdJLLx277LJLXHPNNTFokP+3r9yPsgEBBBAoKgG3eW773AYus8wyyTbRbaPbSLeVlVys21q3uUdoP7fBbov9985um7WqksJmBBBAAAEEyhEgwbIcGFYjgAACCCCAAAKFKECdEUAAAQQQQAABBGpU4EMdbSfFiYpZirRyyy23xJprrhm33uoBZdI2sYAAAggggECtCnBwBPJJwH0h94ncN8pSL/ehTtR696nct9IsBQEEyhFYQeu/VpRXnHzpH+D9TDt8pDhLQUEAAQQQQAABBBAoYgEuDQEECkJgkmrZV3GoYiVFB8UlincVFZZffvklBg4cGOedd15sscUWsdxyy0Xnzp3j2muvjWHDhlX4WTYigAAChSTgNs1t2+67755s69zmue1zG/jzzz9X5VLcpl6sHd3Guq11m3u/lt0Ga0JBAAEEEECg+gILM8Gy+rXnCAgggAACCCCAAAIIIIAAAgggkO8C1A+BYhC4QxexruIeRVqZMmVKnHrqqbHxxhvHU089lbaNBQQQQAABBBBAoJgF3PdxH8h9IfeJslyr+07uQ7kvlWUzqxBAIEPgBS07ifJfmt6umK4or7TVhoMV+VSoCwIIIIAAAggggAACCCCAQMQQIXRXbKloovD/u/nvSL7SfIXlxx9/jAEDBsQ555wT7dq1i+WXXz522mmnuPTSS5OJmLNmzarw82xEoI4EOA0CFQq4rXLipNsut2Fuy9ymuW3r379/uK2r8AB/bXSb6bbzIC26LXWbernm3cZqQkEAAQQQQKDmBUiwrHlTjogAAgggUNACVB4BBBBAAAEEEEAAAQQQyCowVWuPUeyu+K8irYwYMSL23Xff2G233WLw4MFp21hAAIF8FKBOCCCAAAILKuC+jvs87vu4D5TlOO4ruc/kvpP7UFl2YRUCCJQjME/r31OcpFhZ4WfpEU2z/Sp//5Z+baIggAACCCCAQPkCbEEAAQQQQGChCszQ2f3/dP47kjU0v46ii6KfYryiwvLDDz/Eyy+/HJdddlnssssu0ahRo2jbtm2ccMIJ0bdv3/jss88q/DwbEUAAgboQcFvkNsltk9sot1Vus9x2uQ1zW1aFerhNfED7uY10W+k2023no1rntlQTCgIIIFCRANsQqL4ACZbVN+QICCCAAAIIIIAAAggggEDtCnB0BBBAAIF8EuivymyouETxhyKtvPDCC9GxY8fo0qVLfP3112nbWEAAAQQQQAABBApZwH2bY489NtnXcZ8ny7W4b+Q+kvtK7jNl2YVVFQqwEYF0AT9TfpY82smK2nS44iXF3L/jIU0pCCCAAAIIIIAAAggggAAChSMwVlXtHRGHadpSsb7iBMXDiomKSsvIkSPjzjvvjCOPPDJat24dzZo1i7333jt69OgRb7/9dsyZM6fSY7ADAgggsKACbmPc1rjNcdvjNshtkdskt01uo6p4bLd5bvvcBq6nz7hN9N999da820pNKAgggAACCNStAAmWdevN2RCoFwJcJAIIIIAAAggggAACCCCAAAL1QKC7rrGV4k5FmdK7d+9YffXV4+KLL47ffvutzPZiWME1IIAAAggggED9EHBfxn2aVq1aRZ8+fcq7aPeJVtdG95E0oSCAQA0LzNbx/Fv8d9Z0FcX+imkKCgIIIFDrApwAAQQQQAABBBBAoNYEPtGR/Xcqh2i6quIfipMVjykmKyotkydPjmeeeSbOPffc2HrrrWOppZZKjnJ59NFHR69evWLw4MHx66+/VnocdkAAAQQyBdx2uA259dZbw21K27Ztk22M2xq3OW573AZlfq6c5Sla/7jiFIXbOrd5bvvcBn6qdZQ8EKAKCCCAQH0XIMGyvt8BXD8CCCCAAAIIIFA/BLhKBBBAAAEEEECgNgS+1UH9WzU31/Q5RVqZN29eXH755bHaaqvFNddcQ6Jlmg4LCCCAAAII1IoAB61BASdWug+z6qqrJvs05Rz6ea13X8h9om80T0EAgdoXmKpTPK3ItbyrD9yu2FKRUFAQQAABBBBAAAEEEChUAeqNQLEKfKwLu01xoKKZorXiSIUTkEZqWqXiEeTuvffeOOWUU6Jjx46x5JJLxsYbbxzHHnts3HbbbTF06ND4/fffq3QsdkIAgfoh4DZhyJAhyTbCbYXbDLcdbkNOPfXUcJvitiUHDbdZbrvchrktW1mfPUDRS+G2ThMKAggggAAC+SVAgmV+fR9/14YJAggggAACCCCAAAIIIIAAAggUvwBXWEQC7+ta9vw7PtA0rUybNi3OO++80kRL/wNV2g4sIIAAAggggAACeSTgvooTK/1LItyH+e6777LVzn2evbRhD4X7QppQEEAgjwU2Vt22UDgZ+m1Nv1JcrVhPQal1AU6AAAIIIIAAAggggAACCCyQwGf6VF+F/1+uraYNFbsoLlO8rPhBUaUyYsSI6NOnT5x88snRvn37WGKJJWKTTTaJLl26JEe6fPvtt2PmzJlVOhY7IYBAeQKFsX7GjBnhZ75Xr17JNsBtgduEDh06JNsItxVuM3K4GrdFbpO66zNuoxpp6jbLbZfbMLdlWkVBAAEEEEAgvwVIsMzv74faIYAAAgggkD8C1AQBBBBAAAEEEEAAAQQqE/AolptppxMVHt1Sk/klNdGyR48e/Hbg+TTMIYBAPglQFwQQqLcCTqx0H8UjVjqx0n2XLBju45yk9e7zPKspBQEECkPg8IxqttTyuYoxCo8ocI6mqygoCCCAAAIIIFBfBLhOBBBAAIFCFPhelR6ouFSxk2J5xT8V/rua+zXNKYlp+PDh0bt37+RIl1tvvXU0btw4WrVqFZ07d07+4tAHH3wwRo0aFX/++acOTUEAgUIT8LPrZ9jPsv++1892y5Yto0mTJuFn3qPcug1wW5DjtbmtcZvjtsdtkNsit0mX6Dhuo2ZpSkEAAQQQyBcB6lFlgUWqvCc7IoAAAggggAACCCCAAAIIIJBnAlQHAQQQyFOBO1Sv1RX+DcI/appWpk6dGueee25yREsnMfzxxx9p21lAAAEEEEAAAQTqUsB9EfdJPGKl+yjlJFa6T+O+zRqq2+0KCgJ1KsDJqi3gH3Ir7yAbakMPhROo39b0WIV/ME4TCgIIIIAAAggggAACCCCAQJ4LfKT6+e9qjtC0tcIjx+2g6TmKRxVjFVUuX3/9dQwYMCCuueaaOPTQQ2OjjTaKxRdfPNq2bZtc9t8hefv48eOrfMxcdmRfBBBYMAE/k342/Yz62fUz62fXz7CX/Ux7u/fL8QxuQx7RZ9ymuG1xG9Nay25z3Pa4DdIiBQEEEEAAgcIXIMGy8L9DrgABBApHgJoigAACCCCAAAIIIIAAAgjUH4HfdamXKporuit+UqSVkkRLjxLVs2fP+Pnnn9O2s1CwAlQcAQQQQACBghBw38N9EPdFzj333HDfJEvF3YdxX2Y1bXPf5jdNKQggUHgC/1CVd1U8qJitKK9sqQ13K5xkqQkFAQQQQKACATYhgAACCCCAAAL5KOCR415Txa5VHKRYR9FE0UlxruIxxReKKhePgjdy5MjwKHj+O6SSUfCWXnrp2HDDDWOfffaJc845J+6+++544403YsKECVU+NjsigEDVBfxs+Rnzs+Znzs+en0E/ix6Z0s+mn1E/q35m/exW/ejJPT/Xn24j3Fa4zXDb4TbkYK13m+K2xW2MFikI1CsBLhYBBOqJAAmW9eSL5jIRQAABBBBAAAEEEMguwFoEEEAAAQQQqGWB73X8SxROSnBygpMUtDi/OJmhW7dusfLKK4en48aNm7+ROQQQQAABBBBAoEYE5h/EfQ33OUr6Hu6LzN9aOuc+i/su7sO4L/ND6RZmEECgEAXmqtIvKg5VrKD4P8UAxR+KzOJ9789cyTICCCCAAAIIIIAAAggUggB1RCCrwAytfVXRQ3GgYi2F/99wJ03PU/iX8YzS9E9Flcsvv/wS//3vf+Ppp5+Oa6+9No477rjYbrvtokWLFrHMMsuER87bd999k//25YQwJ4Y5QazKJ2BHBOqhgJ8RPyt+Zvx3uH6G/Cz5mfKz5WfMz5qfOT97fgb9LOZI5Wd9pD7jZ9/JlDtp3m3C2pq6jXBb4TbDbYdWURBAAAEEEKgfAiRY1o/vuXiukitBAAEEEEAAAQQQQAABBBBAAIHiFyjOK0xNtLxcl1hm1Jgff/wxPIrU6quvHkcddVQMGzZMu1EQQAABBBBAAIGaEXDfwn0M9zXc53DfI8uR3UdxX2U1bXNipfswmqUggEARCfyia3lI0VmxkuJkxSBFSXlFM9MUFARqX4AzIIAAAggggAACCCCAwMIS+E4nfllxjcK/jGcjTRdXtFV42QlW/sU847Wcc/n5559j1KhR8dRTTyX/7csJYU4Mc4KYE8WcMObEMY+217t373jzzTfjm2++yfk8fACBQhTwve573ve+n4H99tsvmZDsZ8PPiJ8VPzP+O1w/Q36W/Ewt4LX6Gfaz7Gfaz3a2Z91tgduEBTxFFT7GLggggAACCBSAAAmWBfAlUUUEEEAAAQQQyG8BaocAAggggAACCCCAQA4CTlK4WPs7acHJCz9rvky57777ol27drHbbrtF//79y2xnBQIIIIBA3QtwRgQKVcB9Cfcp3LdwH6Oc63CfxH0T91HcV3GfpZxdWY0AAkUk4JEIbtP1bKFYXXGR4hYFBQEEEEAAAQQQqLcCXDgCCCBQjwUyR7XzL5DdD/MAABAASURBVOZpKY8miq0VpyjuVLynmK5YoOJEMSeMOXGsR48e0aVLl9h2222jefPm0aBBg2jbtm044cyJZ05Ae+utt2L8+PHx+++/L9D5+BACdS3ge9X3rO9d38O+l31P+972Pe573fe8730/A08++WQyIdnPRjXq6mfSz6afUT+r2+hYfnb9DPtZ9kiVHrEy59FqdRwKAggggAACRSmQeVEkWGaKsIwAAggggAACCCCAAAIIIIBA4QtwBQggkP8Cs1RFJy+sqqlHh5qsaZnywgsvxO677x6bbbZZ3HPPPWW2swIBBBBAAAEEEChPwH0H9yHcl3Cfopz93Acp6ZN46j5KObuyGgEE8lCgJqs0Tge7QvGCIpeyvXYerDhOsayCggACCCCAAAIIIIAAAgggUFwC/uU8b+uSeilOUPxL0VSxgqKD4jDFZQonbw3T1PtrknuZPXt2jBw5Mpxw5sQzJ6Bts8020bJly1hiiSVipZVWSiZg7rLLLnHMMcfEhRdeGLfddls8/fTTMXTo0GQi5h9//JH7ifP/E9QwDwR8bzlx0vea7znfe74HfS/6nnQCpe9R36u+Z33v+h72vex72ve27/FqXIqfraH6vJ81P3OHad7PoJ9FP5N+Nv2M+ll9S9u8vyYUBBBAAAEEEKiKAAmWVVFiHwQQQACBWhbg8AgggAACCCCAAAIIIIBAvRVwEkN3XX0zxYkK/9ZQTdLLBx98kPyHYv9j3OWXXx4TJkxI34ElBApCgEoigAACCNS2gPsI3bt3T/7QmX+wx32Ics7pPod/2MZ9EI9c6T5JObuyGgEEEKhQ4CBtba/wCAlTNPUP+e2gaUJBQQABBBColwJcNAIIIIAAAgjUE4HvdJ1DFP0UlyoOVbRTeNQ8J3w58etwLfvfwR7StFrJl/p8TJ06NZmAOXDgwOQvJr3yyivj5JNPjn322Sfat2+f/DuxxRdfPJmIufHGG8euu+6a/Pe1iy66KJmI+cwzzyQTMf13aE6W8zEJBHwv+J5w4qTvESdO+p7x36/6HipJnPS95X+r9b3me873nu9B/6I735NOoPQ9Wk1RJ0X6WfEz013HSk2i9LPlv4Pxs+Znzs+en0E/i9qVggACCNS1AOdDoLgESLAsru+Tq0EAAQQQQAABBBBAAIGaEuA4CCCAAAII1L3AHTrlRop9Fa8qyhT/VtSLL744WrRoEQcddFD4H+vK7MQKBBBAAAEEEKh3Au4TuG/gPsIll1yS/G395SC4j+G+hvscToYqZ7d6tJpLRQCB6ggsqg+7TdEkWZbSn4coXlF4REwncK+heQoCCCCAAAIIIIAAAgggsHAFOHtdCzjhy4lfD+jElyj+T9FO4QSxFTXtqChJvnxY8+8rZipqpDjJbcSIEfHiiy8mEzGvuOKKZCLm3nvvnUzE9N+hOVlu5ZVXjpJEzGOPPTacVHf77beHk+zeeuut8DG++uqrmDFjRsydOzf4rzAE/F35O/N35+/Q36W/U3+3/o79XTtx0t+97wHfC74nnDjpe8SJk75nnDjpe6iGEidT8Xyv+54vSaL0s+Bnws+GnxE/K35m/OyQRJkqxzwCCCCAAAK1KECCZS3icmgE6lKAcyGAAAIIIIAAAggggAACCCCAQNEIPKUr6aT4l8L/sKbJXyX1z0cffTR22WWX+Mc//hHXX3998h93U7czjwACCCCAAALFLTB9+vRkH8B9AfcJ3Deo4Irdp9hS293HcF9DsxQEEECg2gI76wiNFNlKC628UPGF4m3FUYoGCgoCCFRBgF0QQAABBBBAAAEEEChigWm6tsGKkuTLQzS/uaKxYiXFFoojFP6lPSXJl5O0XONlypQpySRKJ9H16dMnnFR30kknhZPsttlmm2Ty5RprrBFNmjSJxRZbLJZbbrlo3rx5tGnTJrbYYovkCJkHH3xwnHjiiXHuuefG1VdfnRwp88EHH4z+/fvHO++8E6NGjUr+MrTvv/8++K9qArb6+uuvk3Y2tKVNPbKkjW19wgknhO2dKOnvwt+Jvxt/R/6u/J35u3MSpb9Lf6f+bv0d+7v2d+7kS98DVatVznv5nnUSpe9h38u+p0uSKH2v+54vSaJ8QEf3M+FnQ7OU+iTAtSKAAAII5I8ACZb5811QEwQQQAABBBBAoNgEuB4EEEAAAQQQQACB6gm8p4/7H9bW0fQGxa+KMuXjjz+Os846K5o2bRpHH3108h9ry+zECgQQQAABBGpPgCPXsYB/qMjv/BVWWCHZB3BfoJwqzNH6GxXrKtyneFdTCgIIIFCTAq/pYAcpnldUVJzgfY92mKJYVkFBAAEEEEAAAQQQKDwBaowAAgjUhcBUnWSQ4n7FxYqS5MtVNO+feV9V080UeyhOUFymuFvRXzFc4aQ2TWqn/Pjjj/HNN9/E6NGjY9CgQckRMh955JG44447okePHnH++ecnR8o89NBDY/fdd4+tttoqNtpoo2jZsmU0bNgwEolEcuplr/d27+f9PWriGWecEd26dYsLL7wwLrvssrjqqqvi2muvjRtvvDF69eoVd911V9x7773Rr1+/8C9be+qpp+L555+PgQMHxmuvvRZvv/12DB48OD744IPwqItjxoyJsWPHxrhx4+Lbb78Nj+w5c+bM+Omnn+LXX3+NP//8Mxme9zpv8z7ed5w+48/6GD6Wj+lj+xw+l8/pc7sOrovr5Lq5jq7rjTfemKy7r8HX4mvytfkafa2+Zl+7DWxhk1SjVq1aJe283ft5f3/Oxra+8847w/ZOlPR34e/E342/o9r59kuP6nvM91p/rfG9111T34t7aup7czVNF1X4nnUSpe9h38u+p0miFAwFAQQQQACBfBVwZzNf61bH9eJ0CCCAAAIIIIAAAggggAACCCBQ/AJcIQIFKTBWtT5DsYKiq+IjRZkyb9685D+q+h8a27dvn/zH3Dr4R8Qy9WAFAggggAACCNS8gN/p/kEtv+P9rvcPK/ndX86Z/AM+7jO47/Bv7fM/BQUBBBCoDQEncj+qA/sHWz36gn+g8B0tz1NkK/4lMj9m21Dz6zgiAggggAACCCCAAAIIIIBAkQn4/zUn6po+UPgX/dyp6aWK4xS7KzZROKnNPxvvJDcnu/n/V/3/qpdpm5PhnBTnvztzkpxW1X3x6Izjx4/POjrjDTfcED179owrr7wyLr300rjgggvinHPOiX//+99xyimnxPHHH5/8ZauHHXZYHHTQQbHvvvvGHnvsEbvsskvssMMOsfXWW0fHjh1js802i7Zt28YGG2wQ66yzTqy++uqx2mqrxUorrRSNGzeOZZddNpZccslYdNFFk+F5r/M27+N9/Rl/1sfwsXxMH9vn8Ll8Tp/bdXBdXCf/UjjX0XV1nV13X4Ovxdfka/M1eiRKj0jpkSn9y+SqN8pnjX2Hk3Uk3xsDNPW9UlHipO8133O+9y7R/r4Xn9PU9+a3mv6poCCAAAIIIIBAgQksUmD1pboIIIAAAgjULwGuFgEEEEAAAQQQQAABBBCYL+AfRL5Fi/9UbK/op8hahg4dGieeeGLyH0n9D5ovvPBC1v1YiQACeSJANRBAAIFyBAYMGBB+l/uHm/xu9zu+nF29+gH94T6Cf8DHfYaftExBAAEE6kpgpk7kHyjcStOWivMUHytSi0drSF1mHgEEEEAAgfolwNUigAACCCCAQF0IOBHTSW5OdqtqIqZHH3QippPq7lYl/bm3NR2pGKeYpfBxNaEUgIC/K39n/u78Hfq79HfaW3X3d3yipv7ON9fUybgecbKZ5v33qp01JXFSCBQEEEAAgWoI8NGCFCDBsiC/NiqNAAIIIIAAAggggAACCCw8Ac6MAAIIIJAXAq+rFocpVlb4B5c/07RM+eOPP6Jfv36x2267RcuWLePcc8+NESNGlNmPFQgggAACCCCQPwJ+V/ud7Xd3586dk+9yv9PLqaH7AOdqm/sEh2vqPoImFASqL8AREKiGwAR99hrFPxQbKXoqPlE8oaAggAACCCCAAAIIIIAAAgjkkUA9roqT8EoSMT36oH9pkEcjdHLdHnLZWtFWsbqikcI/c7+8pi0U/v/df2m6m+IQhRP2/O91/n/h27X8kMIjIb6r6X8V4xU/KChVE7CV/27Bv7jpPX3Ev0nWpra1sa1P0vr/U/g78Hfh78Tfjb8jf1f+zvzd+Tv0d+nvtIv293d8h6b+zt/X1PcAI04KgoIAAggggEB9F3AHor4bcP0IIFDcAlwdAggggAACCCCAAAIIIIAAAsUsMEUX539IbK2p/2HwKU2zlvHjx0ePHj1i4403jo4dO8bNN98c06ZNy7pvAa6kyggggAACCBS0gN/Jfjf7He13td/ZfndXcFF+5/vd7z5AD+3nPoEmFAQQQCDvBEapRt0U6yvmKHIpZ2lnJ48vpSkFAQQQsACBAAIIIIAAAggggMDCFMiW+PewKuSEPf97XWrin0dC3FLbNlS0VKQm/rXSsn8h0Vaa+u/4/EtVT9H8vxXnKC5QXKq4UuFfWnSDprcqnAR6j6YPKB5RPKlwouCLmr6qeEsxSOHEQf/G1dGa/5/iK8U3Cv8d4gxNf1T4/9Hnaurkwl81/UkxUzFV4aRDj/44VvNjFB4F0iOCDta8R4N8TdOBCo8K6b+nfFTz/RT3Ku5SuK6us+vua/C1+Jp8bb5GX6uv2dfu5EcnQToZ0kmRzm2wlZMlnTTp5EknUTqZ0kmVNra1ky0f0rmcfOkkTCdjOinT35FWUxBAoMAFqD4CCCBQ5wLuhNT5STkhAggggAACCCCAAAL1W4CrRwABBBBAAAEEakXA/4i5r468pqK7wv/oqUnZMnjw4DjttNNixRVXjP333z+efNL//lp2P9YggAACCCCAQHUEKv+s38F+F/ud7Hez39EVfMo/DOV3vN/1fuf73V/B7mxCAAEEClpgSdXeo0r01XSywj+g2VFTCgIIIIAAAggggAACeSZAdRBAAIEqC3jUzFna+2uFfyHRO5r67/icnNhL8zcqrlVcpbhMcaHCv7ToDE1PVZygOEbhX0Z0sKb7KfZU7KropNhGsYVic8XGijaKdRVrKJorVlY0USyn8C8zWkzTRRX+f/BlNW2sWEmxmsIJj+touoHCCZCbaer/L3dC5A6a30XhBEn/PeVBmnfC5NGaHq9wXV1n193X4GvxNfnafI2+Vl+zr90Jm07gdEKnbWykQ1AQQAABBBBAAIG6FSDBsm69C/Ns1BoBBBBAAAEEEEAAAQQQQAABBIpfgCssJoEvdTH+QWT/o6f/gbOPlmcrspYnnngi9ttvv2jatGl06dIlXnjBv+g1666sRAABBBBAAIEaEPC71u9cv3v9Dva7uILD+h3eW9v9TvcPQ/kd73e9VlEQQACBohbwD4k2+PsK/YOfXTTvESk+09SjVayqKWVBBPgMAggggAACCCCAAAIIIIAAAggUvwBXiAACCCCAAAI5CZBgmRMXOyOAAAIl8WTvAAAQAElEQVQIIIBAvghQDwQQQAABBBBAAAEEEKiSwGva61hFI8URihcVWcv06dOjd+/esdtuuyVHtjz++ONj4MCBWfdlJQIIIFBXApwHgWIR8DvV71aPVOl3rd+5fvdWcH1+Z/vd7Xe4k4r8Tq9gdzYhgAACRSdweDlXtI7WX6UYr3BbeaCmSygoCCCAAAIIIFDAAlQdAQQQQAABBBBAAAEEEEAAAQSKXyCfr5AEy3z+dqgbAggggAACCCCAAAIIIIBAIQlQVwQQQCCfBX5X5e5X7Kq4QuFlTbKXadOmxV133RW77LJLrLzyynHCCSfEyy+/nH1n1iKAAAIIIIBAVoFXXnklTjzxxOS71O9Uv1v9js26818rf9TkAsXqCr+z/e6u8J2t/SgIIFD3ApyxbgRO0ml6KKYoshX/rMPO2vCIYqriZAUFAQQQQAABBBBAAAEEEEAAgZoS4DgIIIAAAggggAAC9UjA/+hQjy6XS0UAAQQQmC/AHAIIIIAAAggggAACCCCAQD0T2FHXO1RxoWJxRZXKlClT4s4774yddtopmjVrFieffHK8+uqrVfosO+WDAHVAAAEEEKhLAb8j/a5cZZVVYscdd4w77rgj/C6tYh2W1X7rK8YpKAgggEB9F/hcAOcqVlXsonhM8asiW1leK2crKAgggEA9FuDSEUAAAQQQQAABBBBAAAEEEECg+AW4QgQQqC0BEixrS5bjIoAAAggggAACCCCAQO4CfAIBBBBAAAEEakPAP5B8jw78kmJzRWZx0mUnrfQPLd+l6TRF1jJ58uS47bbbolOnTslky2OOOSaeeuqpmDNnTtb9WYkAAggggECxC/gd6Heh34n+RQR+R/pdOWnSpIou3e9av3P3106fKFLL/2mhu6K4C1eHAAIIVF1grnYdqDhQsbLCI1W+r2lq8f+QPJG6gnkEEEAAAQQQQAABBBDIAwGqgAACCCCAAAIIIIAAAggUiAAJlgXyRVHN/BSgVggggAACCCCAAAIIIIAAAgggUPwCBX6FZ6j+YxVHKTLLT1rxb0V7xasK/9Dy8ZquqNhN0VsxXZG1ONnynnvuiX333TcaNGgQe+yxR9x5550xYcKErPuzEgEEEEAAgWIR8LvO7zy/+/wO9LvQ70S/Gyu4Rr9T/W71O9bvWr9znQy0jT6T+vIcr+V7FRQEEEAAgbICs7TqNoV/ccwGml6vmKJ4UuH/v9GEgsCCC/BJBBBAAAEEEEAAAQQQQAABBBAofgGuEAEEEEAAgWwCi2RbyToEEEAAAQQQQACBghWg4ggggAACCCCAAAIIWGAn/TFM4R84XkrTzOIEj7W18kZFtvKCVnZRNFXsrvAImDM1zVrmzp0bzz//fJxwwgnRokWL6NChQ1xxxRUxfPjwrPuzEgEEEECg2gIcoI4F/E67/PLLk+84v+v8zvO7z+/ACqrid6ffoX6X+p3qd6vfsakfmaoFJ1l66l+K0EHLXykoCCCAAAIVC4zR5rMUHtXSv1hGs1UuS2pPj4ipCQUBBBBAAAEEEMhrASqHAAIIIIAAAggggAACCCCAAAJ1ILBIHZyjglOwCQEEEEAAAQQQQAABBBBAAAEEil+AK0QAgToUWFXnciKHR6PcTPOZZYhWdFI4wWOyplUp/bXTMYrGij0U9ymcMKJJ9jJkyJC46KKLYpNNNom11lorunbtGi+99FLMmzcv+wdYiwACCCCAQJ4J+J3ld5ffYX6X+Z128cUXh99xlVTV70i/K/fUfn53+h3qd6kWyy1fast2io6KiQoKAgggUKACC63aTlLP5eRuox/RB75X+P+fdtCUn50QAgUBBBBAAAEEEEAAAQQQQACBygXYAwEEEEAAAQQQKD4B/pGg+L5TrggBBBBAoLoCfB4BBBBAAAEEEEAAAQQQKEyBM1Vtj3x1lKaZ5UetOF3hUbFe1XRBy/P6oI/vhBEnat6g5f8pyi1ffPFF3HLLLbHzzjvH0ksvHbvvvnvcdNNNMXr06HI/wwYE6kSAkyCAAAIZAn43+R3ld5XfWX53+R3md1nGrpmLfhf6neh3o9+Rflc+l7lTJct+MX5XyT5sRgABBBCoGYHD/z7Mcpq6zX5F028U/1FsoqAggAACCBSTANeCAAIIIIAAAggggAACCCCAAALFL8AVIlBNARIsqwnIxxFAAAEEEEAAAQQQQACBuhDgHAgggAACCFQgsJO2va+4TrGUIrP01op1FDcparI4UfMMHXBdRVvF+Yr3FOWWOXPmRP/+/eP000+PNm3axJprrhnHHXdcPPbYYzFjxoxyP8cGBBBAAAEEakPA7x6/g/wu8jvJ7ya/o/yu8jurknP6ned3n9+Bfhf6neh3YyUfYzMCFQuwFQEEal1gBZ3B/w+lSVpppqV/Kz5QfKq4SLG6goIAAggggAACCCCAAAII1LgAB0QAAQQQQAABBBBAAIH8EiDBMr++D2qDQLEIcB0IIIAAAggggAACCCCAAAIIIFD7AqvpFPcqBio2VWSWwVqxg6KLYrKipkvq8UZq4WrFvxSrKnzOpzX9TVFu+fLLL+Puu++OAw88MJo0aRL/+te/4pJLLol33nmn3M+wAQEEEEAAgeoI+B3jd43fOX73+B3kd5HfSZUc1++0Z7SP33F+1/md53ef34FaTUEAAQQQKBCBRVXPWxUzFeUVJ85318YvFYMULRQUBOqzANeOAAIIIIAAAggggAACCCCAAALFL8AVIoAAAvVagATLev31c/EIIIAAAggggEB9EuBaEUAAAQQQQACBohI4S1czVnGkIrP8qBWnKzoqXlPUdZmoE3rUzH00baDYS3GXYpyiwvLee+9F9+7dY6uttopGjRrF/vvvH7169YpRo0ZV+Dk2IoAAAgggMF8gfc7vEL9L/E7xu8XvGL9r/M5J3zPrkt9dfof5XeZ32t7ay+84v+s0S0EAAQQQKEAB//IZ///SSqr7vor+ij8U5ZU22jBJQUEAAQQQQAABBBDIKwEqgwACCCCAAAIIIIAAAggggEDNCZBgWXOWNXskjoYAAggggAACCCCAAAIIIIAAAsUvwBUikLvAzvrI+4prFUsqMsvdWrG24iZFPpTfVYlnFccrVldsqDhD8YLiV0W5ZdasWfHEE0/EKaecEhtttFGsvPLKccABB8Qtt9wSI0cyWFi5cGxAAAEE6rmA3xF+V/id4XeH3yF+l/id4ndLJTx+Nw3QPn5X+Z3ld5ffYX6X/a71FAQQQACB4hFwu/6ULmd3hUcmPlvT0YrM8rhWeF9NqlH4KAIIIIAAAggggAACCCCAAAIIFL8AV4gAAggggAACBStAgmXBfnVUHAEEEEAAgboX4IwIIIAAAggggAACCCCw0ASa68z3KV5UbKrILIO1YgfFcYopinwt/1XFblDsplhasZPCyaLDNa2wTJkyJR5//PHo2rVrtG3bNlZaaaXYb7/94uabb44RI0ZU+Fk2IoBAbgLsjUAhCfgd4HeBR6j0u8HvCL8r/M7wu6MK1+J3kN9Ffif53dRZn/G7yu8szeZlaaFaramgIIAAAgjUjMBUHeY6hUer3FzT2xUzFS6P+A8CAQQQQACBYhTgmhBAAAEEEEAAAQQQQAABBBBAoPgFuMKqCZBgWTUn9kIAAQQQQAABBBBAAAEEEMhPAWqFAAII1AeBs3SR/1McocgsP2jFaYqOitcUhVT+VGVfVpyj2ESxmuJIRT/FJEWFZerUqfHkk0/GaaedFhtvvHGsuOKKse+++8ZNN90Uw4c7V6bCj7MRAQQQQKBABdzGu613m++23+8Avws8QqXfDVW4rMnax+8av3P87vE7yO8iv5P8btLmvC4eqfod1fANxSoKCgL1RYDrRKCuBN7XiU5SNFYcpHhFkUtZKZed2RcBBBBAAAEEEEAAAQQQQCBNgAUEEEAAAQQQQAABBBaKAAmWC4WdkyKAQP0V4MoRQAABBBBAAAEEEEAAAQQQqLLALtrzA4VH1VpS08xyt1Y4yeJmTYuhfKuL6Ks4TOGEkc00PVvxvGKWosIybdq0eOqpp+L000+PTTbZJJZbbrno1KlTXHTRRTFgwID47rvvKvx8zW7kaAgggAACNSHgttttuNtyt+lu293Gu613m++2vwrn+V77+F3id4rfLc207HeN3zl+92ixYMqGqum7Co9g2VxTJ1k20ZSCAAIIIFA7Ao8uwGH9/2lO5r9Jn/VomJpQEECgeAW4MgQQQAABBBBAAAEEEEAAAQQQKH4BrhABBOqDAAmW9eFb5hoRQAABBBBAAAEEEKhIgG0IIIAAAgggkG8CTpi4T5V6QeFRtTRJK4O0tL3iOMVURbEWJ5dep4vbQ9FI4R9O9miez2p+pqLC8uOPP8arr74aV1xxRXTu3DlWWGGF2GCDDeLoo4+Ou+66K0aNGhX8hwACCCCQXwJum91Gu612m+22222423K36W7bq1BjvyOe035+Z/jd0VDzfpf4neJ3ixYLtvjdv2JK7dfR/EDFsorKC3sggAACCNS2gN85u+okHsWyq6ZDFWMVlyrWUlAQQAABBBBAAAEEEKh9Ac6AAAIIIIAAAggggAACCCCQswAJljmT8YGFLcD5EUAAAQQQQAABBBBAAAEEEECg+AXq8RV6dC3/AO4RWQx+0LrTFFsoXlfUt/K+Lvh6xV6KxgqPQnaGps8opisqLWPGjIl77703jj/++Nhoo42iYcOGsfPOO8cll1wSL774Ysyc6ZycSg/DDggggAACNSDgNtdtr9tgt8Vuk902u412W+02u4qn8TvA74Iztb/fDX5H7Kl5vzP87tBs0RT3A/pnXM2mWnaS5ZKaUhBAAAEEFq7A4Tr9oorUspYWLlH4//OGaeq2PDVZXqvqd+HqEUAAAQQQQAABBBBAAAEEEECg+AW4QgQQQAABBPJdgATLfP+GqB8CCCCAAAIIFIIAdUQAAQQQQAABBBBAoLoCu+gAHlWrp6b/T5FZ7tKKtRU3Kyh/CdjrBs3urWiq8Gif/9b0KcUkRaXl+++/j5deeim6d+8eu+66azRu3Dhat24dhxxySFx33XXx+uuvx6xZsyo9DjsggEC9EeBCF1DAbanbVLetbmPd1rrNddvrNthtsdvkKh7ebbzberf5Ti70O8Dvgv/o8343aFK0Za6ubF/Fm4rU0lELzyoWU1AQQAABBBaegP9fzr8Yp7wa+BcB3KiNUxSvKPZRUBBAAAEEEEAg/wSoEQIIIIAAAggggAACCCCAAAIIFL9A2hWSYJnGwQICCCCAAAIIIIAAAggggAACxSLAdSCAQIEItFA9+ypeUDhBUJO0MkhL2ymOV0xVUMoXGK5N/mFlJ56sovl1FB5BppemHyqqVD777LN4+OGH4+yzz47tt98+GjVqRNJlleTYCQEEEPhLIFsypdtSt6luW93Guq39a+8q/ek23G2523S37W7j3da7zfe2Kh2kiHb6TdeymyJzdM4dte4RBf/2JwQKbDxvqAAAEABJREFUAvVLgKvNI4FrVZcVFE78f1zTOYryyg7a4P/X04SCAAIIIIAAAggggAACCCCAQGUCbEcAAQQQQAABBBCoTQH+kbU2dTk2AggggEDVBdgTAQQQQAABBBBAAAEEEKh/AmfrkscqnDCiSVr5XktdFVso3lBQchew7QP62CkKj3DWQNPtFRconldUOWHViUBOCHJikBOEnCjk0dc8CptHY/OobDNnztQhKZUKsAMCCBSVwIwZM8JtoNtCt4luG91Guq10m+m2021oDhfttvk57e+22m2222634W7L3aa7bdfmel9+loATKkdrmlqceNondQXzCCCAAAJ1LuBE+Gd01gMUKyqOUryq+FORWe7PXMEyAgggUDQCXAgCCCCAAAIIIIAAAggggAACCBS/AFeIQBEJkGBZRF8ml4IAAggggAACCCCAAAI1K8DREEAAAQQQqCWBXXVcj7jVU9MlFJnlTq1YW3GLglJzArN1qNcVVyn2UKykWE/hH3i+Q9MRiioXJww5ccgJRE4katy4cbRq1So6d+4c5513Xjz00EMxatSomDdvXpWPyY4IIIBAvgq4LXOb9uCDDybbOLd1LVu2jCZNmiRH+3Vb6DbRbWOO1+C2122w22K3yW6b99Qx3Fa7zXbbrUVKFoFZWueRz77UNLUcqQWP7qkJpaoC7IcAAgjUksCPOu59ik6KZoozFP5/QU3iK/0xTEFBAAEEEEAAAQQQQACBOhLgNAgggAACCCCAAAIIIIBAeQKLlLeB9QggUHACVBgBBBBAAAEEEEAAAQQQQAABBPJboIWq5xFKBmj6T0VmeU8rnChxgqbTFNkK62pW4FMdzj/wfKKmGyuWVvxL0VXh9aM0rXL5+uuvY8CAAXHNNdfE//3f/8VGG20Uiy++eLRt2zYOO+yw6NmzZ7zwwgsxYcKEKh+THRFAAIG6Fhg/fnyyrerRo0ey7XIb5rbMbdqhhx6abOPc1nm/HOvmNtVtq9tYt7Vuc932ug32erfJOR6y3u/uET/dd5iUIdFZy8srKAgggAAC+SPgNvsGVccjM7fW9GgFBYGKBNiGAAIIIIAAAggggAACCCCAAALFL8AVIoAAAgjkiQAJlnnyRVANBBBAAAEEEECgOAW4KgQQQAABBBBAAIG/Bc7RdKziMEVm8QhUp2qlk03e0JSy8AR+0amd6OrRQz2a2kZadgKQvxsnBDkByAlCWl21Mnfu3Bg5cmT069cvunXrFrvttlu0aNEimjZtGttuu22ceuqpcfvtt8frr78eEydOrNpB2QsBBBCoAQG3OW573Aa5LXKb5LbJI1O6rTr33HOTbZfbMLdlFZ+yzFa3lW4z3Xa6DXVb6jbVbavbWLe1bnPLfJAVOQt8rU9so5iucBmjPzoqvldQEEAAAQTqWGBe1f77VLu9oaAggEAeC9Rx88HpEEAAgQIRoJoIIIAAAggggAACCCCAAAIIFKcACZap3yvzCCCAAAIIIIAAAggggAACCCBQ/AJcIQJ1K7CbTjdc0UOxhCKz3KkV6yhuVVDyU8AJQE4EckKQE4OcIOREIScMOXHICUROJPozl+pPnz493nzzzbj11lvjpJNOiu233z5WXXXVaNSoUXTo0CGOPPLIuPrqq+Ppp5+OMWPGxJ9/5nT4XKrCvgggUMQCbjs++eSTZFvi0XXdtriNady4cbLNcdvjNshtkdskt005crhxGqnP3Kdwm+i20W2k20q3mW473Ya6LdUulFoS+J+O20nxmsLfgUdJ0ywFAQQQqOcCXD4CCCCAAAIIIIAAAggggAACCBS/AFeIAAIIIIAAAgjUgAAJljWAyCEQQAABBBCoTQGOjQACCCCAAAIIIIAAAgUp0FK1vl/RX7GxIrO8qxXbKk5QTFNQCkvAiUJOGHLikBOInEi0uC6hreJQhRNqB2g6XpFTmTVrVgwZMiT69u0b559/fuyzzz6xwQYbxGKLLRbrrbde7L333uFR5e67774YPHhwLEAyVE71Yee6E+BMCFRHwG2B2wS3DW4j3Fa4zXDbsf766yfbkvPOOy/ZtriNmTlz5oKczm2a2za3cW7rUts+t4VuE902uo1ckOPzmeoJfKSP76BYoC9Xn6MggAACCCCAAAIIIIBAHQhwCgQQQAABBBBAAAEEEEAAAQQQKH4BrrDwBEiwLLzvjBojgAACCCCAAAIIIIAAAgtbgPMjgAACCFQs0E2bxyoOU2SWWVpxqmJLxZsKSvEIlIzi9qAu6VxFZ4UTbZtquo3C37tHLB2k+R8UOZV58+bFp59+Gs8880z06NEjjjrqqOjYsWM0bdo0ll9++dhoo41izz33jNNOOy1uuOGG5Gh1H330USxgElVOdWNnBBCofQE/y36mPaqtn3E/637m/ey7DXBb4DbBbYPbCLcVbjPcdixA7X7UZ9xWuc1y2+U2rInWuU1z23au5t3W5Tx6rz5HQQCBwhKgtggggAACCCCAAAIIIIAAAgggUPwCXCECCCCAAAIIIIAAAvVegATLen8LAIBAfRDgGhFAAAEEEEAAAQQQQAABBBCoE4HddJbhimsUHs1Qk7Ryh5bWVtyqoNS4QN4ecLpq9pbC3/sJmm6hWF6xlmIvxYWKBxTvK3JOvNRn4ocffohRo0bFc889FzfffHOcccYZydHq/vnPf0bjxo2T4fl99tknuc37eF9/xp/1MQgEEFi4An4W/Uz62fQzWkfPsdsctz1ug9wW7S0Ft03LabqFwm2W2y63YTO0TEEAAQQQQAABBBBAIA8EqAICCCCAAAIIIIAAAggggAACCBS/AFeIAAII1K0ACZZ1683ZEEAAAQQQQAABBBD4S4A/EUAAAQQQQKCYBFrpYpyc0l/TjRWZ5V2t2FZxouI7BQUBC3yhP55VXKk4XLG5womXLTTtpDhF4cSmVzQdr1jgUpWR7zbddNPYb7/94qyzzopbb701+vfvH6NHj47Zs2cv8Hn5IAIIzBfws+Rnys+WnzE/a37m/Ox59EmPQunRKD0qpUen9CiVHq3So1b6GZ5/pAWam6BPvapwm+IRKd3GtNCy2xy3PW6D3BY9o3VumzSh1JgAB0IAAQQQQAABBBBAAAEEEEAAgeIX4AoRQAABBBBAAAEEEEAAAQQKWoAEy4L++uqu8pwJAQQQQAABBBBAAAEEEEAAAQSKX4ArXCCBbvrU/xSHKjLLTK1wktyWmr6poCBQFYGSRKhe2tmJUDtq2lLhEeU20/QwxRWKxxX/VfykqFaZPn16fPjhh/Hkk0/G9ddfH6eeemrsvvvu0aZNm2jQoEGstNJK0a5duzjwwAOjW7ducfvtt8eLL74Yn3zyScyYwaB21cLnw0Uj4GfBz4SfDT8jflb8zPjZ8TPkZ8nPlJ8tP2N+1vzM+dnzM1gDEG4L3CY8oWM5WdJthZMn3XY4mdJJlW5TnGTpZEu3NdqVggACCCCAAAL1UYBrRgABBBBAAAEEEEAAAQQQQACB4hfgChFAAAEEEECg6gIkWFbdij0RQAABBBBAIL8EqA0CCCCAAAIIIIAAAgtToLNO/pHiGsXiisxyh1asrXCSnCYUBKot8KOO8IGin+IixQGKDRXLKlZStFMcqHDS7+2avqj4RPGLolpl6tSpMWzYsHjssceiZ8+ecdJJJ8Wuu+4a66+/fjRp0iSWWGKJaN68eWyyySbJ9UceeWQyEdMJZP369YuXX345Ro4cGZMmTYq5c+dWqy58uF4KLJSL9r3qe3bEiBHJe9j3su9pJ076Hvcz4Hve976fAT8Lfia83s+InxU/M352/AzVwEX4WfYz7Wfbz7ifdT/zfvbdBrgtcJuwv851ocJtxfuauu3QhIIAAggggAACCCCAAAIIIIBAXgtQOQQQQAABBBBAAAEEEEAAAQQQKH6BvL1CEizz9quhYggggAACCCCAAAIIIIAAAoUnQI0RQKAeCLTSNT6geF7RVpFZ3tGKbRQnKqYrKAjUhcBUnWSY4jFFT8VJil0V6yuWVqyi6Kg4RHG+4i7FywqPvvqbptUqv//+e3zzzTcxfPjw5MiWffv2TSZinnXWWXHYYYfFTjvtFG3bto1VVlklFltssVhhhRWSo2Nut912cfDBB8dpp50WV111VfTu3Tuef/75GDp0aIwbNy5+/vnnatWLDyOQKeB7yveW7zHfa77nfO/5HvS96HvSo0z6HvW96nt24403Tt7Dvpd9Tztx0ve4R6r0Pe97389A5rkWYNnPop9JP5t+Rv2sHqLj+Nn1M+xn2c+0n20/437W/cz72XcboF0pCFRZwPeS+yxNqvwJdkQAgQwBFhGofwJHHHFEJBKJZCyzzDLx4YcfFhVCMVxfMVxDUd1UXAwCCCCAAAIIIIBAEQhwCQgggAACCCCAAAL1RYAEy/ryTXOdCCCAQDYB1iGAAAIIIIAAAggggAACCOQicK52Hqs4VJFZZmrFyYqtFG8pKAjkj0DEJFVmsOJhxdWK4xU7KdZV/D/Faop/KXxve+S73pp/VfG54g9FjZbvvvsuRo8eHW+88UY88sgjcfPNN8cFF1wQXbp0iT322CPat28fq6++eviHtpdbbrlYe+21Y4sttoh99tknTjjhhLjkkkuiV69e8cQTT8Srr76aTMj85JNPkkme33//fcybN69G68vB8k/A37G/ayc3+rt3wqTvBd8Tvjd8j/he8T3je8f3kO8l31O+t3yP+V7zPed7z/eg70Xfk743fY/WwlX7WfIz5WfLz5ifNT9zW+pczRV+Fv1M+tn0M+pn1c+sn10/w9qFgkCNCGyio7yncLv/mqYe/VQTCgIIIIAAAggggEDBC3ABCCCAAAIIIIAAAggggAACCCBQ/AJcIQII1IoACZa1wspBEUAAAQQQQAABBBBAYEEF+BwCCCCAAAJ5KNBZdRqhcLLLYppmltu1Ym3FbQoKAoUo8K0q7WSbBzW9UtFF0Unh+3pxTVsqtlYcobhEca/iDYWTxX7QtNbKjz/+GJ9//nkMGjQonn766bjzzjuje/fuccopp8T+++8fnTp1SiZkrr/++tG8efNo2LBhLLLIIrHsssvGqquuGq1bt47NNtsstt9++9hrr72SI2qefPLJce6558aVV14Zt9xyS9x3333x5JNPxiuvvBJDhgxJJn9OmDAhZs2aFXPnzg3+qxkBW9rUtk5itLXNbX+fvgN/F/5O/N34O/KIkXvttVfyu/N32FrfpUeU9Hfr79jftb9zf/dOmPS94HvC94bvEd8rvmd87/ge8r1UM1dS7lH8LDgJ/w3t4WfEz4qfGT87fob8LPmZ8rPlZ8zPmp+5d7X/NwoKAnUhsIFO4nu0oaYuG+kPj5rqEVI1W7eFsyGAAAIIIIAAAggggAACCCCAQPELcIUIIIAAAggggAACCCCAQCEIkGBZCN8SdcxnAeqGAAIIIIAAAggggAACCCCAAALFK7C6Lq1fRDyvqRMQNEkrb2vJiTMnaTpdQbbSDL4AABAASURBVEGgWAXG68J8v9+vaXfF0YrtFE4WW17TZRR+XtppuofiWMUFipsUjyheV4xWTFPUSfnpp59i4sSJ8dlnn8UHH3wQr7/+ejz77LPRr1+/uO2226JHjx5x4YUXRteuXeOoo46K/fbbL3bcccfo0KFDtGnTJlq0aBGNGjWKxRZbLBo0aBDNmjWLddddNzbddNPYdtttY88994xDDz00TjzxxDj99NPjrLPOivPOOy8uuuiiZALoVVddFddee23ccMMNySTOO+64I3r37h19+/aNBx98MB577LF46qmn4rnnnosXX3wxmdz55ptvxrvvvpsckfPDDz+MkSNHxpgxY+J///tffPXVV+HExMmTJ4dHV3Si4uzZs+PXX3+NP//8Mxme9zpv8z7e15/xZ30MH8vH9LE94qPP9abO6SRH18F1cZ1cN9fRdXWdXXcnP/pafE2+Nicw+lp9zb7202VgC5vYxka2spntbGhLm9rWxra2ue39Hfi78Hfi78bfkb8rf2f+7vwd+rucNGlS+LuNuvvP9+zHOp3vYY8m6Xv6fC37Ht9dU9/zrTRdWuFnYR1N/Wz4GfGzcr+W/ez4GdIsBYGFLvCZauBRUTUpLe01N0CxhIKCAAIIIIBAfRfg+hFAAAEEEEAAAQQQQAABBBBAoPgFuEIEEEAAAQTKCCxSZg0rEEAAAQQQQAABBApcgOojgAACCCCAAAII1IDAeTqGRyL7P00zywytOFnh5EonzmiWgkC9FvhZVz9OMUzhhOQ+ml6lOF1xsGJ7RRvFiopFFaso2ip2UhymOEvRU3Gf4kXFhwqP6Pebpgu9OGnRyYpOUnRy4ptvvplMjHQSopMPb7rpprj++uvjmmuuiSuuuCIuueSSuOCCC+Kcc86JM844I5nE6eTDLl26xJFHHplMzDzwwANj3333TSZq7rrrrsnkTiclbrnllskROZ2c2LZt29hggw2SiZ1rrLFGMunTyYorrLBCMvnTSYtLLrlkLLroosnwvNc5idH7eF8nM/qzTnT0sXxMH9sjPvpcPqeTHF0HJ0a6Tq6bEyVdV9fZdXfyo6/F1+Rr8zX6Wn3NvnYb2MImTtS0ka1sZjsbLvQv8q8K+J7yveV7zPfafVrte+9MTX0v7qhpW0Uzhe9V37P/0Lzv4UM09T19taa+x/trOkzxteIXxUIonBKBnAX+0Cf2VAxSpJZttPCkwve9JhQEEEAAAQTKCvgXcMybNy8c7t9tsskmZXdiDQIIIIAAAgjUggCHRAABBBBAAAEEEEAAAQQQQACB2hZYpLZPUOnx2QEBBBBAAAEEEEAAAQQQQAABBIpfgCtEoHAEPCLZCFXXyWHZkgxu07a1FZ5qQkEAgRwF/tT+kxQjFS8r+imuV3RTHKXYVbGporni/ymaKNZTOPnnAE1PUVyuuFPxjMIjC76v6aeKiYofFZT6IeDv+ltdqr973wOvad73hO8N3yO+V3zPOBne95DvJd9Tvrd8j/le8z3ne+8/+qzvxVc09b05WVPfq5pQECg6gTm6op0Vvtc1KS2dNfeAIqGgIIAAAgsuwCcRQAABBBBAAAEEEEAAAQQQQKD4BbhCBBBAAAEEEECgyARIsCyyL5TLQQABBBCoGQGOggACCCCAAAIIIIAAAvVOYHVd8YOK5xQbKTKLR6p0ko5HrvQIlpnbWUYAgdoR8PPmBLq3dPjHFb0UFytOUOyt8MiCm2vqBLpVNV1O4b/3Xl7T1RTrK9opdlDsozhC4cS78zW9WnGr4n7F04pXFcMUnyi+UfygmKeg1IyALW1qWxvb2ua293fg7+Jqneo8hb8jf1f+jv3d+Tv0d+zv1N+tE8D8XXvZ630PeD/v73vD94jvFd8zbr99D/le0qEpCCAgAScou/38n+ZTy8Fa4JdICIGCAAII5JOAR4wcM2ZM7LPPPvHCCy/UWtU8KmWfPn3iwAMPjJ9++qnWzsOBi1vA947vId9Lvqdq62o/+uij2HXXXWPQoEExd+7c2joNxy0iAS4FAQQQQAABBBBAAAEEEEAAAQSKX4ArRKA6Av5Bk+p8ns8igAACCCCAAAIIIIAAAgjUjQBnQQABBBCoPQEn84zV4Q9RZJbpWnGSwsmVTtLRLAUBBPJcYJ7q50Q+j25Yksjn0Q1LEvmceOdEPidZnqp9ncjn5MtOmncin5MyPcqhE/n8d+jLar2TN1trupnCSUl7aXqYwknXp2t6tsJtiRP7umveo+Beq+kNCicO3qFpH0VfhZO5H9P0KcXzihcVHjnxTU3fVQxVfKgYpRijcALUV5pOUHhkxe80naWYrfhV4ZEWHZ73uu+1zvt4X3/Gn3Ub52P5mD62z/Ge9vM5neToOrgurpPr9pC2ua6us+vua/C1+Jp8bb5GX6uv2dduA1scrs/ZxkZOerSZ7WxoS5va1sa2trnt/R34u/B3co2O4e/ISZcekdLfnZMxnSTp79TfrXahIIBANQXcx9lWx3A7oUlpcZKyn/HSFczUuQAnRAABBJICv//+ezz//PPxz3/+MzbYYIN4+umnayWRbMKECXHGGWdEo0aN4thjj40pU6Ykz88fCCyogO8h30vLLbdcnHzyyeF7bEGPVd7n/vzzz3jrrbdiiy22iGbNmkVtJ3SWVw/WI4AAAggggAAC1RDgowgggAACCCCAAAIIIJBHAv6BhjyqDlVBAIHiEeBKEEAAAQQQQAABBBBAAAEEEMh7gT1Uw5EKJwstqmlm8QhO62jl7QpKVgFWIlAvBDx8z0Rd6WeKDxSvK55V9FO4nbhJ0+sUTgy8XNNLFBcozlGcoXDi4ImaHqs4UnGo4kDFvgq3Q7tquqPCiU5batpesaliI8UGinUVayhaKJopVlA0UjRQLKlw++XwvNc11Drv4339GX/WbZmP5WP62D7Hv7Sfz+kkR9fBdXGdXLf/0zbX1XV23X0NvhZfk6/N1+hr9TX72m1giwf0OdvY6H3N28x2NtQiBQEE8kzAz6fbgakZ9bpIy24DNKEggAACCNS1wPTp06Nnz57RtGnT2GOPPWLEiBE1XgWP+OeR/3bcccdo0aJF3HDDDeGEzho/EQcsIoHcL8VJkLfddlvyHvO95nvO917uR6r4E9OmTUsmBztJ2MnCtZHQWXEN2IoAAggggAACCCCAAAIIIIBAsQhwHQgggED9FSDBsv5+91w5AggggAACCCBQ/wS4YgQQQAABBBBA4C8BJxt5BDknAW3416q0P9/S0lYKj8Y2Q1MKAggggAACCBSSAHXNReAL7bydYpaipIzSzPMKCgIIIIBAHQnMmzcvxowZE4cffngysbJbt27xww8/1PjZZ8+eHffdd1+sscYayZH/XnnllSqf44gjjohEIpGMZZZZJj788MMyn/U6b0sk/trPI3CW7DRp0qRk4uiGG24Yiy66aPI4iUQiVl111TjhhBOS12+Hkv2rOvVnbHfaaafFWmutVXrcRCIRK664Yhx00EHx6quv1sjonz/99FNss802pedo2bJl+LqqUtdMG3tW5XNOfLXjzjvvHA0aNCg9d+PGjZPXVhNJi0569HGOPPLI8DUlEn99f4nEX4b77bdfcjRV16Uqdc62j+81jzbpe8/3oO/FbPtVZ53r52RhJw3XZkJnderIZxFAAAEEaliAwyGAAAIIIIAAAggggAACCCBQQwIkWNYQZG0chmMigAACCCCAAAIIIIAAAggggEDxC3CFdS5wvs44VnGIIrNM14qTFNso3lFQEEAAAQQQQACB+iAwWhfpkXR/1nSIwqPpul+kWQoCCCCAQE0JZDuOE8KcPNeuXbvYYIMN4oEHHsi2W2y22Wbx2muvxa677pp1e2UrPaLfmWeeGSussEIcddRRMX78+DIfWWqppeKcc86JJ598MpnIV2aHBVzha7ziiitilVVWCSeO/ve//w2PbFhyuIkTJ8add96ZvP599903Jk+eXLKp0ulbb70V66+/fvKzN998c3zxhX9vwPyPeWTDRx99NDp16hTrrrtuvP/++/M35vmcE0dff/31WG+99WKPPfaIl156KVKTEmfOnBm+Nict7rTTTjm5pV66DW3j4/Tt27fMvWFD3xOuQ9OmTZPndN1Sj5E67yRQ7+97yfdU6jbP+97zPeh70fek702vzzX++c9/xuDBg8OJp9k+W5LQ6WurrYTObOdlHQIIIIAAAggggAACCCCAAAIIIIAAAggUpgAJloX5vVFrBBBAAAEEFpYA50UAAQQQQAABBBBAoFAF9lDFRyquVGT7O7FeWr+24nYFBQEEEKjvAlw/AgjUPwFnnGyny95eUfNDpumgFAQQQACB+QIenbJnz57J0RuduJYt8W+RRRaJk046KZnwNmzYsNhuu+2SIz/OP0rFc06CGzp0aOyyyy7hEf3+85//xC+//FLmQ61bt46nn346vv/+++jRo0c0adKkzD4LuuK3336Lk08+OS666KIqHcL1cBLp1KlTK9zf13b99dfHNttsE59++mmF+5ZsdPKlkwifeuqpklV5O/X1+fvafvvtyySNZqu0k2+32mqr+Oyzz7JtzrrOo1b6HrShbbLulLHS9+1BBx2UvC+dOJuxuXTR95DvJd9T/k59j5Vu/HvG96Kv0fem71Hfq77uvzdXOkkkEuHRUF988cX47rvv4vLLL49sCZ2+ttSEzqqOOFppBdgBgeIR4EoQQAABBBBAAAEEEEAAAQQQQKD4BbjCKghk+2GyKnyMXRBAAAEEEEAAAQQQQAABBBDIFwHqgQACCFQosKa2PqR4VrGhIrO8pRUepekUTWcqKAgggAACCCCAQH0VGKoL9yiWmlAQyEcB6oRA4Qs4Ae6II46IRo0aJUdz9OiAmVflhLN77703nMzWq1evaN68eeYuFS47ce3++++PtddeO9q3bx8DBw7Muv9hhx0Wo0ePjjFjxsRee+0Viy++eNb9qrPy6quvjrvvvjt5CB+/S5cu4ZEFPWrl//73v/D1+XqTO/z9x0cffRS33Xbb30vZJ07MO+uss9I2OrnutNNOCyfqlRz/yiuvjOWWW650PycFHnPMMeGE1dKVeTjjJFCPAJlaNV+Hr8duvr733nsvDj/88HAirvcbO3Zs8to9X1k4kdEJqh5RNHVffxc+h0cZ9Tl8Lo/+6BFUU/e74447komz9kxdnznv79z3lu8x32t777135i7JZd+jvld9z/re9T2c3FDFP5zQeeGFFyaThCtL6PRIqguS0FnFqrAbAggggAACCCCAQI0IcBAEEEAAAQQQQAABBOpegATLujfnjAggUN8FuH4EEEAAAQQQQAABBBBAAIG6EjhfJxqrOFiRWb7TihMV2yjeVVAQqFkBjoYAAggggAACCCCAAAIISMAjBb7++uux+eabh0fycwLZn3/+qS3ppVOnTuGkuS+//DKOPPLIWGaZZdJ3qGRp+vTpyaRNJ5s5idMj92V+xEl6HlnQI/65Huuvv34OzPfPAAAQAElEQVQkEonM3Wps+cMPP0weyyMx+rruuuuu2GGHHaJZs2bJBFCP0OkRKJ30mNzx7z8effTRmDJlyt9L6RMn6l1zzTVpK/fZZ5/45ptv4sYbb0w6lxz//PPPj6+++iq23Xbb0v1nzZqVHO0w1yS+0gPU8syECRPi3HPPjdR75JBDDgmv9/U4CdHX17Fjx+jbt298/PHHyfsql2q9++67aaOKOknTdv6OfI42bdqUfke+l5y06iTIhg0blp6mT58+4dEjS1dUMJNIJML3mhNHfe/5HvS9mPkR37M+n+/hM888M3IdbTIzodNJxJHlP19LdRI6yxySFQgggAACCCCAAAIIIIAAAgggUPwCXCECCBS9AAmWRf8Vc4EIIIAAAggggAACCFQuwB4IIIAAAggUmcCeup5RiisV2X5S9FatX1txh4KCAAIIIIAAAgjUGwEuFAEEEECg7gRmz54dN910UzJRzQmG77//fpmTe9TFM844I8aPHx8vv/xyOGlu0UUXLbNfeSs8EuGoUaPCI/I1bdo0evbsGdkSBz0C4XPPPRdObvPIiE5gK++YNb3e53bC5GqrrZb10Da45JJLYq211ird/vnnn4dHZCxd8feMr/f2229PXsffq2LXXXdNJho2bty4ZFXa1OvvueeeWGONNUrX23rEiBGly/k048RFX39JnXzveETPbAmJ3me99dZLjlLqxEsvVxa+PzxK5W+//ZbcNZFIRL9+/aJr165R3r2XSCRip512Sp5n6aWXTn7OCaBXXXVVctTI5Ioq/uF7z/eg70Xfk23bti3zSdfRo5SWjDbpe9zffZkdy1mRSPyV0OkkYp+nKgmdHs3TScrlHJLVCCCAAAIIFJwAFUYAAQQQQAABBBBAAAEEEMhNgATL3LzYOz8EqAUCCCCAAAIIIIAAAggggAACCBS/wIJc4Zr60MOKZxT/UGSWN7ViS8WpilkKCgIIIIAAAggggAACCCCAAAK1IuDRGU8//fSYNm1ameOvueaace+99ya3XX/99dG8efMy+1RlxfDhw6NDhw7JxLfM/T0q4eGHHx4e8dEjEO6+++7hEf4y96vtZSeQOqmugvOEky//9a9/le7yxx9/xMyZM0uXS2YmTpwY/fv3L1mMhg0bhpPnGjRoULou20yrVq3i3//+d+kmJxe+/fbbpcv5MuNrHjBgQGl1llhiiXDy6fLLL1+6LttMy5Yt4+KLL862qcw6J5a+8cYbpet322232GuvvSKRyPb7qUp3S85svvnmcdRRRyXn/cewYcMiW+Kwt1UWvhd9T/oe9j3qe9X3bObnBg4cmLzHvV/mtqos+95LTeh0wm/m55zQ6eTkfffdN3766afMzSwjgAACCCCAAAIIIIAAAgjUjABHQQABBBBAIK8FSLDM66+HyiGAAAIIIIBA4QhQUwQQQAABBBBAAIGFLHCBzj9WcZAis/inWU/Qym0V7yooCCCAAAIILKAAH0MAgf/P3p3ASz3vfxz/jiwhkl2UtSIXoZCtyBLKTvZCyHJtUQglieyufYk2ZMkWssuNVJbiKtRVKiT7EroR//d7/M9p5nfmLHPOzDmzvO7j8+63zG/5fp8zZ35znfOdHwIIIIAAAtUX6NixY5gwYUL87ozdunULK664YvUPVs6ea6yxRnzQoQfrDR06NLRs2bJKg+fKOVyNVq+99trBg/IqO0gsFgubbrpp0mY//fRT0rIXfCfD2bNnezYe390xul/8gRT/eCDq2mpPixYtwgknnBC23nrrFFvV7aqZM2eGadOmlTbCba5qO3fbbbfggZalO5cz4wGqHmBa8vARRxwRfBfRkuWKprFYLOy1116lm/iukomDNUsfSGMmFvv7bpN+rX711Vfx165fw2kcokqblgzo9GDjigZ0VulgbIQAAggggECRCNBNBBBAAAEEEEAAAQQQQKCYBBhgWUzPNn1NFGAeAQQQQAABBBBAAAEEEEAAAQQKQ+AAdeM/ygAlersFrQq36J/myp0KhQACCCCAAAIIIJAZgS11mFUUCgEEEECgigK+O5/juzM6Vdwt7c08kMw7+a58ntZlfGfKRo0aVasJn332WZn9Jk+enLRuxx13DEsvvbTXVZptt902zJs3L3z00Udh8ODBSQMFK925ljZw23799dfSs+20006hQYMGpcsVzay11lqhdevWFW0SFi5cGKZMmVK6jQdWrr766nEX21Qlyy23XNKATB/Pxy09aA1m3Pds/my4aX/++Wf4+eefPUsQQAABBBBAAAEEEEAAAQTyT4AWI4AAAgggkDUBBlhmjZYDI4AAAggggAAC6QqwPQIIIIAAAggggEAaApto2weVJ5R/KNF6VSt2Vv6p/KBQCCCAAAII5IgAzUAg7wV2UA/GKS8oKygUAggggEAVBDyw69lnnw0777xzaNiwYejRo0f8boW+C2AVdq/yJl988UXo3bt38N0afffDESNGhF9++aXK+2dyQ9+hs2TAZyaO+/HHHycdplmzZknL+b6QeHdO96Vp06aeVCkeaLrNNttUuO2CBQvCp59+WrqNB+F27NgxNG7cuMrx9t6v5CC+62Ticsn6qk792hwyZEjwnUjd3z59+oSvv/66qrtXebu5c+eGnj17Bg8o3WGHHcKwYcOCfyarfAA2RAABBKolwE4IIIAAAggggAACCCCAAAIIIJAvAtUfYJkvPaSdCCCAAAIIIIAAAggggAACCCBQfQH2RCA3BS5Ws2YoRyjR8l/h9dDK3ZU3FAoBBBBAAAEEEEAgcwIddKhXlJWVNsozSn2FQgCBfBeg/RkXuO2228J9990XWrRoUebYHpB25513hs033zz4zoMDBw4MHgBWZsNKVnhA3VtvvRW6desWUg1k9N0Fjz322PhdEPfZZ5/wwgsvhN9//72So+bmw75L4jfffFPauBVWWCE+KLB0RQHMRAeQeuBjOt2qX7/iS7Kfew+yTOeYlW3rAZZ+birbLvFxt8OvRb8mfYfO448/PkT77u2XWmqpcNxxxwW/xv1a97p08u233wb/nG2yySbBgzevv/768MMPP5Q5xBprrBEGDRoURo0aFf9ZKbMBKxBAAAEEEEAAAQQQKCQB+oIAAggggAACCCCQUoABlilZWIkAAgggkK8CtBsBBBBAAAEEEEAAAQQKWuBA9e4/yuVKqrpZK337ijs1pRBAoIAF6BoCCCCAQJ0J9NaZl1dKqr1mRikUAggggEBEwHdv7NatW/joo4/CnDlzwrnnnhuWXz7xLfTvHXy3Pt+1zwPAfBe/IUOGhB9//PHvByv5NxaLhZYtW8YHcvpOgE899VRo08bj38vu+Nxzz4W99947uF0e0Paf//wnLF68uOyGObrmjz/+qLM7ceYoSZlm5fIdPf1a82vOrz2/Bv1a9GuyTCe0wq9hv5Y9cHPo0KHx13gsFtMjlZf3efLJJ0Pbtm3jd6v0nWI/+eSTMjuWDN6cOnVqmD9/fujVq1dYbbXVymzHiroXoAUIIIAAAggggAACCCCAAAIIIFD4AvQQgVwQYIBlLjwLtAEBBBBAAAEEEEAAAQQKWYC+IYAAAgjUXMCDJkfqMI8r/1Ci9apW7KycqVTtr1C1IYUAAggggAACCCCQtsCB2uMtJbH21cKjSrH/3lEEFAIIIJBaoEmTJuG6666LD5x8/vnnQ8eOHVNu6Lv4eQDaKqusEvbcc88wevToKt9x0new7Ny5c5g0aVJ8QOcVV1wRfGe+6Il890AP4txyyy3DOuusEy6++OJq3T0zetxsL8disbD00ktn+zR5ffyffvoprfZ7UO8XX3wR/vrrr2pn9uzZ8ddReSf2nVn9GvNrza85v/b8Goxu79eqX7MejOzXsF/Lfk1Ht0u17MGb48ePD126dIkPID7wwAPDhAkTUm0aH4D88MMPB1ulO3gz5QFZiQACCCCAAALFKECfEUAAAQQQQAABBBBAoAAF+EVnAT6pdAmBmgmwNwIIIIAAAggggAACCCCAAAI5JXCxWjNd6aJE6yutOEXZXXlDoaoswIYIIIAAAggggEC1BH7VXnspU5XEOkQLgxUKAQQQQKACAQ8Y22uvvcKYMWPCN998EwYNGpRyEKQP8dJLL4X9998/1K9fP3Tt2jVMnDixynec9IDOiy66KMybNy+88cYb5Q7o9N0zPajNA+022WSTcOedd4Zvv/3Wp8+5+K6H6667bmm7fv311+DBgaUrcnzm+++/D7/99luFrWzRokXS4+n277PPPkva/++FJf8utdRSSYNUFyxYEH744YeQ6f/5NeTXkl9Tfm35NebXWqrzeLCxX6N+rfo169duqu2i6zwodPr06eHss88OK620Uthpp52CB07++eef0U3D8ssvH84999z4wGMP3jzssMPiAzHLbMgKBBBAAAEEEEAAAQQQQAABBPJWgIYjgAACCNRUgAGWNRVkfwQQQAABBBBAAIHsC3AGBBBAAAEEEChGgYPU6Q+Uy5VUdbNW+s6Wd2lKIYAAAggggEAhCNCHfBHwSAx/wcXMSIO7aflGhUIAAQQQqILAaqutFnr16hXmz58fpk6dGo477rjgAXDRXT1gbNiwYWGHHXYIzz77bPThCpfr1asXdtxxx/iATg+mu++++8LGG2+ccp9PPvkk9OjRIxxyyCHB26bcqI5XrrfeekktSGcA4sKFC8MBBxwQGjduHPbYY49w/vnnx+2TDpjFBQ+u9KDAik6x/vrrJz3s10XSikoWZsyYUeEWDRo0CBtuuGHpNt99912obJ/Sjas449eOX0N+Lfk1lWo3vwb9WvS2Hmzs16hfq6m2LW/du+++G7beeutw0003lTtwtWTw5s8//xy/g2xVB2+Wd07WI4AAAghkUIBDIYAAAggggAACCCCAAAIIIJBjAkvlWHsKojl0AgEEEEAAAQQQQAABBBBAAAEECl+AHmZNwIMmR+rojymbK9F6RSt2Us5UflIoBBBAAAEEEEAAgdoX+EqnbK98oSTWWVq4SKEQQACBghHIdkdisVho2bJlGDp0aPjpp5/C8OHDQ6tWrTJ+2hVXXDF069YtPqDOA/dOOeWU+J39Mn6iLB5w++23Tzr6iy++GP7444+kdeUt+K6K7733XvCdEl9++eUwduzYsOyyy5a3eZXWf/PNN6GqgzwnTJhQ6TE33XTTsMIKK5Ru9+abb4bvv/++dLmiGW/n/lW0jV8Dfq0lbvPCCy+EygZ+Jm5f3XnfRdKvOb/2PKjTr0W3p7rHK28/D9689tprg5+b6g7eLO/YrEcAAQQQQAABBBBAAIHCFqB3CCCAAAIIIFDcAgywLO7nn94jgAACCBSPAD1FAAEEEEAAAQQQQCAfBC5RI6crXZRo+Y/4T9bKDsp4hUIAAQQQKCvAGgQQQKA2BebqZLsp3yqJdYUWeigUAggggECaAh5wdswxx4TJkyeHOXPmhHPPPTfjgyBjsb8HdN5xxx3hxx9/DE89Bxj6PgAAEABJREFU9VRo06ZNmi2tm8232GKLsO6665ae/LXXXgsff/xx6XJFM+PGjQuzZ88u3aRt27ahUaNGpctVmVl66aWDn6OSbRctWlTu3RNLtvHUzh7U6fmK0qJFi6Tn4p133gmvvvpqRbuUPjZx4sTg7UtXlDOz7777hlgsVvroQw89FKZNm1a6XNnMiBEjgh18N1HfVfX6668PdihvP7+2/BqzgV9zHuAZiy05f3n7pbPed371HWBLBm/27Nkz+A6x6RyDbRHIQwGajAACCCCAAAIIIIAAAggggAAChS9AD2tRgAGWtYjNqRBAAAEEEEAAAQQQQAABBBIFmEcAAQRKBQ7S3FSlv5Kq/qWVvrPl3ZpSCCCAAAIIIIAAArkj4C/H2FvNWaAk1vGJC8wXuwD9RwCB6gg0adIkXHfddeHnn38Ob7zxRujYsWOoV69edQ5V7j7LLLNM6Ny5c5g0aVL8jn+DBg0Ka621Vrnb1/UDG2ywQTjwwANLm+G7FPpuhb///nvpulQzvnulBwKWPOY7Vx555JEli1We1q9fP/gOiSU7+O6Zjz76aKV3gBw9enTwAMiS/cqbNmjQIHTv3r30Yd9Z8oILLkgaGFr6YMKM+3fppZdW2g7v4oGl2223nWfjseFZZ50VH2wbX1HBPx6g2r9//7B48eLw+eefx/tkSydxN7+G/Fr68ssv468tv8b8WkvcpqbzHlS50047hSeeeCL88ssv8TvAZmPwZk3byf4IIIAAAggggEBxCdBbBBBAAAEEEEAAAQTyV4ABlvn73NFyBBCobQHOhwACCCCAAAIIIIAAAgggkGmB5jrgQ8pjSkslWi9rxY7KWcpPCoVA9gU4AwIIIIAAAgikK/COdvAgy4Wausbpn90VCgEEEEAgAwIeVLnjjjuGMWPGBN99MAOHTHkI3/GvV69ewXc09EC/lBvV8cpYLBZOPfXUsPrqq5e2ZMiQIeHkk0+OD7IrXZkw891338Uff+utt0rXHnDAAaF169aly+nM+LlI3P7mm28Ojz3m/6yRuPbveQ9EHDx4cOjatevfK6rwrwcj7rLLLqVbzpgxIxx66KHh008/LV2XOONBjAcddFBI7F/i49H5hg0bhosuuih4gGLJY7675iGHHBI+++yzklVlpj6/2+H2lDy4+eabh8MPPzwk/s+vHb+G/FryQMvExzI5v/XWW4cXXngh+Ln0wNdqHZudEEAAAQQQQAABBBBAAAEEEECg8AXoIQIIIFBFAQZYVhGKzRBAAAEEEEAAAQQQyEUB2oQAAggggEAeC1yitn+sJP8lnlao5isnK3sobyoUAggggAACCCBQ1AJ50PnxauMBymhlT+UXhUIAAQQQQCDjAh7UN3DgwKTjepDlhhtuGAYMGBA++OCDMG/evPjUy16fOACyWbNm4ZprrgnVvaPi7rvvHtyGkgb8+eef8QGQxx13XHjppZfi5/YgxNtuuy20aNEifkdKb7PmmmuGddZZJ1T2Pw+A9F05V1llldJN33777dC8efNw5plnxu8IWdK/s88+O2y00UZh3Dh/t0Hp5pXOeKCuB6ombuhBlj6WB6uW9MMDLn33zS5dusTv3Ol2lOzjAZqXXXZZcL9K1jFFAAEEEEAAgZoLcAQEEEAAAQQQQAABBBBAAIG6EWCAZd24F+tZ6TcCCCCAAAIIIIAAAggggAACCBS+QGU9PFgbTFX6K6nqJq1sptytUAgggAACCCCAAAL5I/CCmrq/8j+FQgABBBAofIE662H37t3DzTffHDzIr6QRX3/9dbjkkkvCFltsERo3bhyfevmnn34q2SSsvvrq4YEHHgjrr79+6bp0Zzyg8MorrywzQHP48OFhzz33jJ/bgyFPP/308Mknn8QP7/OOHDkyPkgyvqKSf7bbbrvwyCOPhMRBlr///nu8z9tvv338HO7nTTfdFH777bf40bztfvvtF5+v7J+ll1463HDDDaFnz55Jm/ocd999d2k/mjRpEvbff//w8MMPBw8SLdnYg1Pdn4MP9n/iKVnLFAEEEEAAAQQQQAABBBBAoEAF6BYCCCCAAAJFIcAAy6J4mukkAggggAACCJQvwCMIIIAAAggggAACtSTQXOd5WBmltFSi9bJW7KicrfysUAgggAACCGRQgEMhgAACCCCAAAIIFIpALBYLZ5xxRnjllVfid1asSr8OOuigMHny5NC6deuqbF7hNp07dw4vvvhilc7dtm3b8NZbb4U2bdpUeMzog3vssUe8vd4/+lh02QMhn3jiibDLLrtEHyp32YMkfSdP37ly4403Lne76APux5QpU8Jhhx0WYrFY9GGWEUAAgRwQoAkIIIAAAggggAACCCCAAAIIIFD4ApnvIQMsM2/KERFAAAEEEEAAAQQQQAABBBComQB7I1B4ApeqSx8rhynR+lIrTlL2UN5UKAQQQAABBBBAAAEEEECgOAToJQII1EigXbt24eOPPw5vvPFG6Nq1a2jatGnS8Xwny1NOOSVMnTo1jBo1Kqy33npJj9dkwef+8MMPw1NPPRX23nvvsOKKK5YerlGjRqFLly7xdo0bNy5ssMEGpY+lM+P93Le33347uB/uT8n+HiDpu1nef//9cQO3p+Sxqk5jsVjYfffd4/v7PKkMfZ6tttoqXHTRRfHtJk6cGFq2TPW9WVU9K9shgAACCCCAAAIIIFCEAnQZAQQQQAABBBBAIOcFGGCZ808RDUQAAQRyX4AWIoAAAggggAACCCCAAALlCByi9dOUy5RUdZNW+s6W92hKIYBAjgvQPAQQQAABBBBAAAEEEChegaFDh4a//vornl9++SVsu+22ZTC8zo+VbDd27NjQoEGDMtulWtG7d+/4sUv29XKq7aLr6tWrF3bccccwZMiQMHv27KRjfP755+GOO+6IDwiMxSq+22JV+hc9twcf+m6Wzz33XFiwYEHpub/77rswcuTIeLvcPu9nh7HyKOmfz+f1lSUWi8Wt3Q/3p2T/RYsWhQkTJoSjjjoqLL/88vHD2KzkcT8Pfj7iD1Tyj9tYnqHP4ztWXnHFFaF58+bctbISy0J5mH4ggAACCCCAAAIIIIAAAggggEDhC9BDBBBIFmCAZbIHSwgggAACCCCAAAIIIFAYAvQCAQQQQKBuBVro9A8rjyqbKdF6SSvaKmcrPysUAggggAACCCCAAALVEWAfBBBAAAEEEEAAAQQQQAABBBAofAF6iAACCCCAAAIIIIAAAghkVYABllnl5eAIVFWA7RBAAAEEEEAAAQQQQAABBBAoGIG+6slHymFKtL7UipOUPZUJSpEV3UUAAQQQQAABBBBAAAEEEEAAgcIXoIcIIIAAAggggAACCCCAAAIIIFD4AvQQAQQQQKCQBBhgWUjPJn1BAAEEEEAAAQQyKcCxEEAAAQQQQACB9AQO0ebTlH5KqrpRK5sp9ygUAggggAACCOSKAO1AoG4EdtFpX1DqKxQCCCCAAAIIIIAAAggggEC2BTg+AggggAACCCCAAAIIIIAAAgiUK1AwAyzL7SEPIIAAAggggAACCCCAAAIIIIBAwQjQkZwU2FStekR5VNlMidZLWrGDco6yQKEQQAABBBBAAAEEiltgH3X/RWVP5UllaYVCAAEEkgRYQAABBBBAAAEEEEAAAQQQQACBwheghwgggAACCCCAQK4IMMAyV54J2oEAAgggUIgC9AkBBBBAAAEEEEAAgUIX6KsOfqgcqkRrnlZ0V/yH8xM1pRBAAIFCFaBfCCCAAAJVF9hLmz6rLKe4vDzSMwQBBBBAAAEEEEAAgRwXoHkIIIAAAggggAACCCCAAAIIIFD4AvSwSAUYYFmkTzzdRgABBBBAAAEEEEAAgWIVoN8IIIBARgQ8oNIDK/uVc7QbtL6ZMlihEEAAAQQQQAABBBAoEXhTM+8piXWIFu5TqIwKcDAEEEAAAQQQQAABBBBAAAEEECh8AXqIAAIIIIAAAggggAACmRBggGUmFDkGAghkT4AjI4AAAggggAACCCCAAAII5JLApmrMI/8fz2s2qV7U0g7KucovCoVA1QTYCgEEEEAAAQSKReBndbSDMl1JrG5auFGhEEAAAQQQQKCQBegbAggggAACCCCAAAIIIIAAAggUvgA9RAABBPJQgAGWefik0WQEEEAAAQQQQACBuhXg7AgggAACCBSpgO9W6btW+u6VUYIvtOJEZS9lokIhgAACCCCAAAJ5L0AHsibwrY68mzJXSayztODPnJpQCCCAAAIIIIAAAggggAACCNSOAGdBAAEEEEAAAQQQQAABBBBAgAGWhf8aoIcIIIAAAggggAACCCCAAAIIIFD4AtnsoQdUfqQT9FVS1Q1a2Vy5V6EQQAABBBBAAAEEEKiKgL+go702/EpJLH/m9EDLxHXMI4AAAggsEWAOAQQQQAABBBBAAAEEEEAAAQQKX4AeIoAAAggggEAtCzDAspbBOR0CCCCAAAIIWIAggAACCCCAAAII5IHAZmrjo8ojSgslWi9oxfbKucovCoUAAggggEBEgEUEEECgQoGZenR35QclsW7UQjeFQgABBBBAAAEEEEAAgbwQoJEIIIAAAggggAACCCCAAAIIIFD4AoXdQwZYFvbzS+8QQAABBBBAAAEEEEAAAQSqKsB2CCCQKHCZFqYphyjR8t2GTtTKvZVJCoUAAggggAACCCCAQHUFpmrHjkr0Czvu07oOCoVA5gU4IgIIIIAAAggggAACCCCAAAIIFL4APUQAAQQQQAABBBBAIA0BBlimgcWmCCCAQC4J0BYEEEAAAQQQQAABBBBAIAsCh+mYHymXKqnqeq1sptyrUAggUAsCnAIBBBBAAIEiEJioPnZSFikl9bJmxisUAgggkFcCMf6HQO0LvKRThkrymR6/RmmlUFUUqO03H86HAAIIIIAAAggggAACCCCAAAKFL0APEUAgdwUYYJm7zw0tQwABBBBAAAEEEEAg3wRoLwIIIIBA/gpspqaPUh5WWijRekErtld6Kr8qFAIIIIAAAggggEDxCmSj52N10EOUxcqTyj7KbwqFAAIIIIAAAhULnKqH+yqfKOXVenrgfGWKcrVCIYAAAggggAACVRFgGwQQQAABBBBAAAEEEECgaAQYYFk0TzUdLSvAGgQQQAABBBBAAAEEEEAAAQQQkMBlyjTlYCVan2vFCcreyiQlD4smI4AAAggggAACCOSJwNNqZ3vlQOV3hUIAAQQQQCANgaLd9L/qeX9lE2U75SZlvlJevVzeA6xHAAEEEEAAAQQQQAABBBBAIPcFaCECCCCAAALZEWCAZXZcOSoCCCCAAAIIIFA9AfZCAAEEEEAAAQRqT+Bwnepj5VIlVV2vlc2V+xQKAQQQQAABBDIpwLEQQKA8gdfLe4D1CCCAAAIIIFCpwFva4mylseIvyxqm6c9KSX2tmZcUCgEEEECgtgQ4DwIIIIAAAggggAACCCCAAAII5IVAjQZY5kUPaSQCCA05R+AAABAASURBVCCAAAIIIIAAAggggAACCNRIgJ0LTqClejRKeUjxAEpNkup5LfmOBz01/VWhEEAAAQQQQAABBBBAAAEEikCALiKAQMEI/KmevKB0VdZUjlCeUgYrixUKAQQQQAABBBBAAAEEiliAriOAAAIIIIAAAgiUFWCAZVkT1iCAAAII5LcArUcAAQQQQAABBBBAAIHyBfrroanKwUq0PteK45WOiu94oAmFAAII5KwADUMAAQQQQAABBBBAAAEEEKhcYKE28ZdsHaDphUo65cGZN2uHrRUKgboS4LwIIIAAAggggAACCCCAAAIIIFD4AvQQgToXYIBlnT8FNAABBBBAAAEEEEAAAQQKX4AeIoAAAnUucLha8LFyiZKqrtPKZsoQhUIAAQQQQAABBBBAAIFqCbATAggggAACBSVwtHpzhvKuMkU5S1lVoRBAAAEEEEAAgSIXoPsIIIAAAggggAACCCBQaAIMsCy0Z5T+IJAJAY6BAAIIIIAAAggggAACCCBQKAKbqyOPKb5TQXNNo/WcVrRRzlN+U6hiEqCvCCCAAAIIIIAAAggggAACCCBQ+ALV7+FxCbtupfkblS8V/7emzprWUygEEEAAAQQQQAABBBBAAAEEEMgFAdqAAAIIIFAjAQZY1oiPnRFAAAEEEEAAAQRqS4DzIIAAAggggEDaAv21xwfKQUq0PtOK45V9lLcVCgEEEEAAAQQQyAkBGoFAGgJt09iWTRFAAAEEEEAgPYHNtHkrJVrLaIX/W9NTmn6uXKu0VCgEEEAAAQTSEmBjBBBAAAEEEEAAAQQQQAABBHJJgAGW2Xk2OCoCCCCAAAIIIIAAAggggAACCBS+QK72sIsaNl25RElV/sO3ZnpgiEIhgAACCCCAAAIIIJCPAgeo0a8poxXuniUECgEEsirAwREoRoEP1elDlaeV8motPdBTmar4C7zW05RCAAEEEEAAAQQQQAABBPJVgHYjgAACCCCAQBELMMCyiJ98uo4AAgggUGwC9BcBBBBAAAEEEECgwAU2V/8eV0YqHkCpSVI9p6U2yvnKQoVCAAEEEChIATqFAAIIFLzA0erhY4rvoNVJ0+FKTKEQQAABBBBAILMCo3S4zooHUp6nqQdSapKymmrtPIVCAIFaE+BECCCAAAIIIIAAAggggAACCCBQ+AL0sLYEGGBZW9KcBwEEEEAAAQQQQAABBBBAoKwAaxBAIFMCl+tAHygHKtGaqxXdlH0U301AEwoBBBBAAAEEEEAAgbwV6K2WJ/6O80gt36JQuSxA2xBAAAEE8lngKzX+OuUfynbKbcr3SmLdr4XFCoUAAggggAACCCBQzAL0HQEEEEAAAQQQQACBPBVI/OVjnnaBZiOAAAK1J8CZEEAAAQQQQAABBBBAAIEcE+ii9sxQLlZS1bVa2VwZqlAIIFBFATZDAAEEEEAAgZwW6KDW+TOwJqV1muauUCgEEEAAAQQQyK7AWzr86craiv+71HOaemDlME3zrmgwAggggAACCCCAAAIIIIAAAggUvgA9RAABBKoiwADLqiixDQIIIIAAAggggAACuStAyxBAAAEEilPAdwx4XF0fqWyiRGuMVrRWzlcWKhQCCCCAAAIIIIBAfgvQ+iUCX2u2nTJLSayLtHCWQiGAAAIIIIBA9gUW6RQPK/soTZXJSjq1szZO9d+0tJpCAAEEEECgqAXoPAIIIIAAAggggAACCCCAQB0IMMCyDtCL+5T0HgEEEEAAAQQQQAABBBBAAAEEaigwQPv/RzlQidZcreim7Ku8o9RRcVoEEEAAAQQQQAABBLIqME9H9yBLf/7VbGndqDl/HtaEQgABBBDIvgBnQCAu8EX83/T+uUGbz1DeUE5SVlIoBBBAAAEEEEAAAQQQQACBnBSgUQgggAACCBS+AAMsC/85pocIIIAAAgggUJkAjyOAAAIIIIAAAvkhcISa6T8866NpqrpGK5spQxUKAQQQQAABBKICLCOAQKEJeHClB1l6sGVi3wZr4RCFQgABBBBAAIHcFNhMzWqtuHbUP3cp85XhSgclplAIIIBA9QXYEwEEEEAAAQQQQAABBBBAAAEECl8gwz1kgGWGQTkcAggggAACCCCAAAIIIIAAApkQ4BgIJAhsofknlAeVTZRojdGKbZVeyv8UCgEEEEAAAQQQQACBYhGYpY56kOXXmpaUf/85Ugt7KRQCOS9AAxFAAIEiFDguRZ+X17pjlJcUX9/7a7qRQiGAAAIIIIAAAgggUBACdAIBBBBAAAEEEEAgtwX8C8bcbiGtQwABBBDIBwHaiAACCCCAAAIIIIAAApkX8Lf1D9Bh31cOUKI1Ryu6Kvsq7yoUAgggkG0Bjo8AAggggEAuCsxQo3ZXvldKamnNHKFQCCCAAAIIIJB7AuPVpFeV8mp9PXCJ8onyb+VghapdAc6GAAIIIIAAAggggAACCCCAAAKFL0APEUAgQYABlgkYzCKAAAIIIIAAAggggEAhCdAXBBBAIK8FjlTr/YfifTRNVVdrZTNlmEIhgAACCCCAAAIIIFDEAvGuf6B/2ys/Kq6B+ucEhUIAAQQQQACB3BMYrSb5yxGaatpXmamUV7voAV/jNaEQQAABBBBAoLgF6D0CCCCAAAIIIIAAAgggkD0BBlhmz5YjI5CeAFsjgAACCCCAAAIIIIAAAgggEMIWQnhCeUDZWInWs1qxrdJbWaRQ+SZAexFAAAEEEEAAAQSyJfC+DryXcrxS3heV6CEKAQQQQACBWhDgFFURmKuN+iubKB5EOVTTX5Ro8QVjURGWEUAAAQQQQAABBBBAAAEEckOAViCAAAIIFIwAAywL5qmkIwgggAACCCCAQOYFOCICCCCAAAII1JqA/xvNFTqb/yj8AE2jNVsrjlP2U95VKAQQQAABBBBAIGMCHAiBAhKYpL4MUSgEEEAAAQQQyB+Bv9TU15RuytqK70L9b01dH+qftxUKAQQQQCADAhwCAQQQQAABBBBAAAEEEEAAAQRSC/iP91I/kn9raTECCCCAAAIIIIAAAggggAACCBS+QCH28Eh1aoZykZKqrtbK5spwhUIAAQQQQAABBBBAAAEEEECgGAToIwIIFKfAAnX7PqWdsrFympJurZPuDmyPAAIIIIAAAggggAACdSbAiRFAAAEEEEAAgZwQYIBlTjwNNAIBBBBAoHAF6BkCCCCAAAIIIIAAAuUKbKlHnlQeUDZSovWMVmyj9FYWKRQCCCCAQM4K0DAEEEAAAQQQQAABBBBAAIEMC8zU8cYq6dSG2vhzZZzSQ2mkUAhkUIBDIYAAAggggAACCCCAAAIIIIBA4QvQw2IUYIBlMT7r9BkBBBBAAAEEEEAAAQSKW4DeI4BAXQv4v8dcoUa8p+yvRGu2VhyndFImKxQCCCCAAAIIIIAAAgggkL4AeyCAAAIIIFB8AieqyzFlZ+V2Zb7ylNJFqa9QCCCAAAIIIIBA4QnQIwQQQAABBBBAAAEEEKixgP+gr8YH4QAIIIBANgU4NgIIIIAAAggggAACCCBQQAJHqS8zlIuUVDVIK5spwxUKgaISoLMIIIAAAggggAACCCCAAAIIIFD4AlnsoQdWdoscfxktd1ZGKl8pQ5W9FP5eSggUAggggAACCCCAAAIIIIAAAtkS4LgIIIBAvgnwHwzz7RmjvQgggAACCCCAAAK5IEAbEEAAAQQQSFdgS+3gb8u/X9ONlGg9oxXbKBcovysUAggggAACCCCAQN0L0AIEEEAAAQQQQACB/BFYQ039VCmvVtIDxynPK18q1yvrKRQCCCCAAAIIIIAAAggggAACCCCAAAIIFLkAAyyL4gVAJxFAAAEEEEAAAQQQQAABBBBAoI4E6um8A5X3FH9bviZJ5T/6OlZrOimTlRoUuyKAAAIIIIAAAggggEAaAh5g8ai292d2TSgEEEAgXwRoJwIIlCPgO1TurMeaKhcpU5XyyoMxz9GDfykUAggggAACCCCAAAIIIJCDAjQJAQQQQAABBGpTgAGWtanNuRBAAAEEEEBgiQBzCCCAAAIIIIBA4QscrS7OUC5UUtUgrWyujFAoBBBAAAEEClOAXiGAAAK5JxBTk65WhiqHKPcr/M5UCBQCCCCAAAIFIjBX/bhS+YfSSvF1/zNNozVOKz5XKAQQyIQAx0AAAQQQQAABBBBAAAEEEEAAgcIXKOAe8svCAn5y6RoCCCCAAAIIIIAAAggggEB6AmyNQIYEttJxnlI8cHJDTaP1tFZsrVyg/K5QCCCAAAIIIIAAAgggUHsCvlvV+Qmn66L5exSqiAToKgIIIIBA0Qi8p572VnxXy/aa3q18r7iG+R+CAAIIIIAAAgggULgC9AwBBBBAAAEEEEAAgaoKMMCyqlJshwACCOSeAC1CAAEEEEAAAQQQQACB3BJYWs3xt+NP0bSzEq1PteJYxY95G81SCCCAQKUCbIAAAggggAACmRW4RYcbqyTW8Vq4S6EQQAABBBBAoDAF/lK3XlNOVlZVDlAeUXKpaAsCCCCAAAIIIIAAAggggAACCBS+AD1EAIEcFWCAZY4+MTQLAQQQQAABBBBAAIH8FKDVCCCAQNEKHK2eT1d8V0pNytRVWtNM8V0tNaEQQAABBBBAAAEEEMhngbxu+yK1fj/lLSWxTtLCzQqFAAIIIIAAAoUv8JS6+KOSTl2ijZ9RjlKWVygEEEAAAQSKQIAuIoAAAggggAACCCCAAALFIcAAy+J4nulleQKsRwABBBBAAAEEEEAAAQQQQKBmAq20+2jFAyc31DRaT2uFt7lQ0z8Uqi4EOCcCCCCAAAIIIIAAAskCv2pxL2WqklhnaOEahUIAAQQQyEcB2oxAdgWO1+H3Ve5Xvlb83wP30XRphUIAAQQQQAABBBBAAAEEEKgtAc6DAAIIIIBAFgQYYJkFVA6JAAIIIIAAAgjURIB9EUAAAQQQQCAvBPyHU1eqpZOVTkq0ZmnFMUpn5T2FQgABBBBAAAEEkgRYQACBOhf4QS3YXZmpJNZ5WvAdqjShEEAAAQQQQACBuMDO+jfxy9VW1PLRyrPKF8otSluFQgABBMoIsAIBBBBAAAEEEEAAAQQQQAABBHJfoKYDLHO/h7QQAQQQQAABBBBAAAEEEEAAAQRqKsD+yQIeODlDqy5QUpUHXjbTA/42e00oBBBAAAEEEEAAAQQQyFGBr9Su9ooHRmhSWv0154GWmlAIFJUAnUUAAQQQSC3gL2VI/UgIa+iB05XxyifKAKWFQiGAAAIIIIAAAgggkKsCtAsBBBBAAAEEEEAgIsAAywgIiwgggAAChSBAHxBAAAEEEEAAAQQQyIpAKx11tDJc2UCJlh/zNhfpgcUKhQACCCCQVQEOjgACCCCAQEYE5uooHZTvlMS6RgubKhQCCCCAAAIIIOAvX2gpBn+x2mxNy6uN9EAf5T6FypgAB0IAAQQQQAABBBBAAAEEEEAAgcIXoIcI1K0AAyzr1p+zI4AAAghEqb0nAAAQAElEQVQggAACCCCAQLEI0E8EEMhngWXU+KuUyUonJVozteJoZX/lPYVCAAEEEEAAAQQQQACB/BL4SM31nal+1tT1p/7xneu9XrNpFJsigAACCCCAQKEKfKiO+YvVNtR0F+UO5VslVQ1LtZJ1CCCAAAIIIFBAAnQFAQQQQAABBBBAAAEECkqAAZYF9XTSGQQyJ8CREEAAAQQQQAABBBBAAAEE4gL+o+oZmuutpCp/a31zPfCAQiGQdwI0GAEEEEAAAQQQQKBUwF+W0lFLHmR5sKb3KxQCCCCAAAIFIUAnMirwl472unKqso7iL117SNPfFNfv+mekQiGAAAIIIIAAAggggAACCCBQqwKcDAEEEECg+gIMsKy+HXsigAACCCCAAAII1K4AZ0MAAQQQQKA2BbbWyZ5WhivrK9F6Siu2Uvyt9Ys1pRBAAAEEEEAAAQQyI8BREKhLgfE6eVPlSYVCAAEEEEAAAQQqE/BgytHa6AhlTeU45XLlB4VCAAEEEKhYgEcRQAABBBBAAAEEEEAAAQQQyBkBBlhm7angwAgggAACCCCAAAIIIIAAAgggkIcCy6jNg5R3lf2UaM3UiqOVA5T3Q9C/FAIIIIAAAggggAACCBSSAAMiCunZpC8IZEyAAyGAAAKVCizQFv6yNg+w1GxadYu27qxQCCCAAAIIIIAAAgggUKcCnBwBBBBAAAEEilWAAZbF+szTbwQQQACB4hSg1wgggAACCCCAAAIVCRyrB2covZRUNVArmykPKBQCCCCAAAK5K0DLEEAAAQQQQAABBBBAAAEE8kWgrRp6uvKU8o1yu7KzElMoBCoW4FEEEEAAAQQQQAABBBBAAAEEECh8AXpYKwIMsKwVZk6CAAIIIIAAAggggAACCCBQngDrEcgBga3VhmeUYcr6SrT8x01baWUf5U+FQgABBBBAAAEEEEAAAQQQSFOAzRFAAAEEEEAgpcBxCWtX03wPZZwyS/EXvm2mKYUAAggggAACCOSNQB031F9S0Uht2EDx73d31bSzcoziL7U4W9PzlYuUvsoAZZByvXKzcqdyrzJcGamMUvy74jGavqS8poxX3lKmKFOV6Yo/u32m6XzlO+VnZaGyWPlD+U35SflW+VKZq8xUPlY+UCYrk5Q3lLHKi8qzypPKo8qDin+XPVjTOxS31W12290H98V9ct/cR/fVfXbfd9H2Wyr+PfgqmtpIEwoBBBBAAAEEEEAgUYABlokazCOAAAKVC7AFAggggAACCCCAAAIIFI7AsuqKf+n0rqb7KtH6RCuOUg5Q3lcoBBAoHgF6igACCCCAAAIIIIAAAggggAAChS9Q1z1cRg04QklV/gP4C/XANMV/vO8/lm+seQoBBBBAAAEEEChkgZXVuSbKP5Sdlf0U/772VE0vUK5UblPuV/wFuq9r+h9ljvKj4i/L9QBHD3j0ZygPiPQASQ+YvEWP36BcrVyh9FP8Bbu9ND1HOUM5WTle8eDELpoerHiQYkdNOygesNlW09aKB3C21LSZ4gGd62q6puIBng00XU7x3+nX07S+spKyqrKWsp6yodJc2VxppbRRdlTaKXso+yj7K4co/sx4rKYnKKcobqvb7La7D+6L++S+uY/uq/vsvv9b27+nfKp8r9jIVjaznb/c42mtt6ltbWxrm9vez4Gfiy20TVOloUIhgAAC+SZAexFAAIFKBfzBrdKN2AABBBBAAAEEEEAAAQRyWYC2IYAAAghUQ8DfDD9D+/mXTpqUKX87vH+h5W8DLfMgKxBAAAEEEEAAAQQQqH0BzogAAggggAACCCBQYAK/qz/+g/VbNfUfu2uSsvzH+/5j+c/1qP/IXxMKAQQQQKBwBegZAgUj4IGFHkjogYP+Qtse6ll/5W7FA/88+NGDID0Y0p+F0h345y/Q3UnH8mBMD8r04EwtUlUQsJXNbOfBk/5M6sGUHlTpwZUeZOnBlh506cGXHoTpLySerWP/oPi58nPmQZt+Dv1c+jm9S49dpvi59uBQP/ceeMp4BaFQCCCAAAIIIJDbAnxgye3npzBbR68QQAABBBBAAAEEEEAAAQQQqDuBbXRqf5vpUE39DZuaJNWTWtpS8Td9+hdDmqWqJcBOCCCAAAIIIIAAAggUvkBfdXEVhUIAAQSKV4CeI4BATQXG6wC+A5HvduQ/bH9Ay78oqcoDMl9J9QDrEEAAAQQQQACBWhTw356XDJz0IDoPpvOgOg+c9GC8d9SWecofylxlkvKEcrtyidJd8V0hfTdIf5GE7/7o/74S03oqPwT8XPk5813X/Rz6ufRzepKaf6ni59q/d/dz/5mWFytfKH5tjNbUAzF9103fjdOvId8RlIGYgsnponEIIIAAAggUuIA/5BZ4F+keAggggAACCCBQuQBbIIAAAggggEDBCyynHvpb3v1LG3+bqRaT6hMtHakcqPxHoRBAAAEEEECgAAXoEgIIIJAhgWV0nIcV/yHYC5quoFAIIIAAAggggEBNBDwA4Vkd4GhlLcVTL3u9FuPlL47zHYPiC/yDAALlC/AIAggggEC1BPw35R7k5rsOetCbB7954KQHw5UMnPQgOQ+WKxk46UF0HkznQXUeOOkvjPAX3q5drRZkYKeGDRuGpk2bhi233DLssssuoVOnTuHoo48Op512WjjnnHNCr169Qp8+fUK/fv3CFVdcEa6++upwww03hFtuuSXceeed4d577w3Dhw8PI0eODKNGjQpPPfVUGDNmTHjppZfCa6+9FsaPHx/eeuutMGXKlDB16tQwffr0MGvWrPDZZ5+F+fPnh++++y78/PPPYeHChWHx4sXhjz/+CL/99lt8nR/zNt7W+3hfH2OKjuVj+tg+h8/lc/rcboPb4ja5bW6j2+o2u+3uQz/1xX1y39xH99V9dt9tYAub2CbU3f/W0an92uikqQdi+ovL7tC8X0NvaVrZQEwP4PRAzMba1gM8NaEQQAABBBBAoNgFMtl/fxjO5PE4FgIIIIAAAggggAACCCCAAAIIZEaAo2RO4DgdarpyvpKqrtDKZspIhUIAAQQQQAABBBBAAAEEKhJYXg/6D78O09TlPzp8RjPLKhQC1RFgHwQQQAABBKICvoOl72S5nx7wYEvf4fJNzQ9XKAQQQAABBBBAoCYCa2jntop/f9pfU3/m8F0GSwZOepCbl/3fPjz4zQMnPRjOn0s8OM6D5LRbdmqllVYK6623Xth8883DjjvuGPbZZ59wxBFHhFNOOSX07t07DBw4MNx6661hxIgRYfTo0eHf//53eO+998Knn34afvjhh/DXX3/Fp7Nnz46v9+Peztt7v+uvvz4MGjQoDBgwIPTt2zdcdNFF4fzzzw9nn312OP3008PJJ58cjj/++HDMMceELl26hIMPPjh07tw5dOzYMXTo0CHsuuuuoW3btqF169Zhq622Ci1btgzNmjULG2ywQVh33XXDmmuuGRo1ahQaNGgQlltuubDUUkuFevXqhfr163td/DFv4229j/f1MXwsH9PH9jl8Lp/T53Yb3Ba3yW1zG91Wt9ltdx/cF/fJfXMf3Vf32X23gY1skmhkM6/3497O23s/G9u6R48ecXs/B34u/Jz4ufFzlJ1nv/Sofo35tRYdiPmUtnhL+Vz5U/FrdpKmfg37tezX9I5aXlOhEEAAAQQQQACBtAUYYJk2GTsggAACCKQWYC0CCCCAAAIIIIAAAjknsK1a5G95H6ppUyVaT2jFFsrFyl8KhQACCCBQqQAbIIAAAgggUPQC/v8ODSMK7bU8SqmnUAgggAACCCCAQCYFvtPBblX8x+KPaZpO7a6N/d8+19U0zWJzBBBAAAEEEMhjgZJBlMeqD74D5f2aeiCaP1d8pfnxin9/eommRyptFA9q0ySztdZaa4VWrVrFB0qeeOKJ4eKLLw633XZbePzxx8PYsWPD5MmTw8yZM8O3334bv9PjTz/9FObOnRs++OCD8MYbb4Rnn302PPjgg+GOO+4IV111Vbjwwgvjd6KM3p1x/fXXD3V8d8bMwmX5aLayme9s6Ttc+k6XNvWdL21s69tvvz1u7+fAz4WfEz83fo58V04/Z37u/ByO1XPp59TPrZ9jP9cemOnn3q+BLHXHr1m/dv0a9mvZr+k3dK75il/rfs37te+fgWO1zgOL/bOhWQoBBBBAYIkAcwggUCLAAMsSCaYIIIAAAggggAACCCBQeAL0CAEEilVgOXX8auVtZR8lWv/VCv+i5SBNP1AoBBBAAAEEEEAAAQQQyGeB2m37Qp2uo/KeklidtOC7SsU0pRBAAAEEEEAAgVwQOFWNuFyZo7yg+L+J+r+dapZCAAEEEEAgDwVocqLA6lrYQTlG8QAyDySbqPlvlZJBlMM0f6lylOKBaI00zUj5LowePOdBdCeccEJ84KTvfuhBdhMmTAhz5swJv//+e/jyyy/jgyg9SO+ee+4Jl19+eTj11FPDgQceGNq1axdatWoVNtxww7DqqquGevX43qqMPDm1cBA/V37O/Ny10nPo59LPqZ9bP8d+rv2ce/ClXwN+Lfg14deGXyN+rXggpl87fg35Dp5+TWWw6X6t+zXv175/Bvyz4IHF/tnwz4h/Vvwz458dD770z5J/pjLYBA6FAAIIIIAAAvkmwADLfHvGaG9BC9A5BBBAAAEEEEAAAQQQQACBGgt01RFmKOcrqWqAVjZTRioUAnUiwEkRQAABBBBAAAEE8l7gZ/WggzJdSSwPWrgtcQXzCCCAAALFK0DPEahjgVV0/gMUl/8+bE/NPKD4jj53aLq9QiGAAAIIIIBAbgt4wJcHfh2jZvZTRigTFA8Q+1rTNxV/2ZMHkHkg2XZaXlWpdnmQmwe7dezYMXjwW58+fYIHwz322GPBg+Nmz54dHzg5f/780oGTgwcPjg+c9N0PPchu++23D02aNAlLL710tdvBjoUl4NeCXxN+bfg14teKB2L6teOBmFOmTAl+TXkgpl9jfq35NefXnl+Dfi36NenXpl+jNdTxz4h/Vvwz458dD770z5J/pvyz5cGXI3QO/8z5Z88/g/5Z1CoKgdQCrEUAAQQQKAwB/we0wugJvUAAAQQQQAABBBDIhgDHRAABBBBAIF8EtlVDxyhDlCZKtJ7Qii2USxQKAQQQQAABBBBAIFmAJQQQSF/Af3C1m3abqyRWDy30VygEEEAAAQQQQKAuBbro5Mso0WqoFacoHpwxTdNeytoKhQACxSFALxFAIDcFPOCrnZp2huIvQnhd028UD/jywC8Pouyr5aMVf0mCt9ds+rXiiisGD1I75JBDQu/evYPvNDh27NjgQW2LFi2KD3LzYLcxY8YED34bMGBA8GC4gw46KHhwXNOmTRk4mT47e1RRwAMx/Rrza82vOb/2/Br0a9GvSb82PRDTr1W/Zv3a9WvYr2W/pv3a9mu8iqdLtZl/tjz40j9r/pnzz55/Bv2z6J9J/2z6Z/R07byr4u01oRBAAAEErmVG9wAAEABJREFUEECgEAQKbIBlITwl9AEBBBBAAAEEEEAAAQQQQAABBCoWSHq0vpauUd5WOirRmqEVRygHKR8oFAIIIIAAAggggAACCCCQKYEvdKD2yldKYvmLXc5KXME8AghUR4B9EEAAAQRqIDBS+3qQxiRNy6vN9MAgZZ4yWqEQQAABBBBAILsC9XT4rRTfFe8qTZ9RZiv+Eqexmt6s+IsQdtJ0NaVa5QFmHmjmAWceeHb33XeHV199NcydOzcsWLAgeJDao48+Gq666qpw4oknhnbt2gUPaltmmVTfzVCtJrATAmkKpLe5X6t+zfq169ewX8t+Tfu17de4X+t+zfu1758B/yxsueWWYYUVVkjvRMlb+2fSP5v+Gb1FD72m+GfXP8NPa94/0x6Y6Z9xxmcIhEIAAQQQQCDfBLiA59szRnsRQAABBPJPgBYjgAACCCCAAAIIZEugqw7sAZTnaZqqBmhlc+UhhUIAAQQQQCC7AhwdAQQQQKBYBWaq47srPyiJdaMWuikUAggggAACCCBQFwI/6qS3Kr7L1aaaXq14IKUmVI0E2BkBBBBAAIGqCayhzfZWLlDuV95TflemKL4rXm9N91WaKmmXB4pVdRBl9+7dQ/v27cN6662X9nnYAYF8FPBr3a95v/ZLBl++99574ZdffokPNC4ZfNmrV69w8MEHhxoOvvTP8H5y8s/0CE39M+6fdf/Me9nvAXtp/eoKhQACCCCQTwK0tegEGGBZdE85HUYAAQQQQAABBBBAAAEEQsAAgTwXaK32j1GGKKl+E/i41v9D8V1jNKEQQAABBBBAAAEEEEAAgawKTNXR/YdSv2paUn9o5helTouTI4AAAggggAACEvhY8R98N9G0k/KoskhJrGGJC8wjgAACCCCAQFoCvrPdntrDA6ke1vS/ylfKc8qVylHKlkpMqXJ5EKUHfnkAmAeC3XXXXeGVV16JDxDzQLEpU6YE37XPA8g8kMwDyjywrMonYEMEilDAPyP+WfHPzKBBg8KoUaNC4uBL/4z5Z80/c/7Z22KLLcLyyy+frpTHZ/hn3ne09HvA8zrA14rfG/zl0P5s7vcMv3doNYUAAggggAACuSDgC3gutIM2IIAAAhUJ8BgCCCCAAAIIIIAAAgggYIH6+uda5S2loxIt383yCK08WPEfOGtCIYBAHgnQVAQQQAABBBBAIJ8F/P9T/G31HqzwP3Vkf+URhUIAAQQQQACBZAGW6k5gsU79jHKYso7yT+VdZYHyhEIhgAACCCCAQOUCjbRJB6WXMlLx7ye/0fQFxQOpfJ3dWPNVrnr16oVWrVqFY445JnjA1zPPPBPmzJkTv9ueB355AJjXn3TSSWG33XbjTpRVlmVDBNIT8OBL/4z5Z80/c/7Ze//998Ovv/4aZs+eHfyz6QHNRx99dPAdZJdaKu1hGH5vOFytukrxe4bfO6Zr3u8lfk/ZQ/N+j9GEQqAgBOgEAgggkFcCaV/Z86p3NBYBBBBAAAEEEEAAgawJcGAEEEAAgVoW6Kbz+ReUPTVNVZdrZXPlIYVCAAEEEEAAAQQQQCBDAhwGgbQExmpr/5HU3pqOUSgEEEAAAQQQQCBXBb5Tw25RtlWaKb8r6VQnbby6QiGAAAIFIkA3EChXYGs9cpoyTPlY8TX0JU0HKV2UTZQq1/rrrx86deoULrjggnD//ffH75z3+++/h8mTJ4fhw4cH3zVv3333DU2aNKnyMdkQAQSyL9C0adPgn83evXuHESNGhClTpoQ//vgj/jPsZf9M+2fbP+NptqaZtvd7id9TXtS832P8XuP3HL/3+D1IqykEEEAAAQQQyLYAAyyzLZwrx6cdCCCAAAIIIIAAAggggAACCOSnQBs1+znlPmU9JVqPa8XmyqUKhQACCCCAAAIIIIAAAgjUtcCTasBrCoUAAghkT4AjI4AAApkV+DLNwzXQ9o8oXyj+77MHaLq0QiGAAAIIIJDvAquoAx2Vy5TnlZ8U3+35Vk2PVfxlr5pUrbbddtvgO+Hdeuut4bXXXgvfffdd+PTTT8Po0aPDlVdeGY466qiw5ZZbhlgsVrUDshUCCOSUQCwWi/8M+46W/pn2z7Z/xv2z7p95/+z7PcDvBWk23O81fs+5NYTg9yC/Fz2vY/i9aR9N/V6lCYUAAggggAACmRRggGUmNTkWAggggAACCKQlwMYIIIAAAggggEAFAsvrsWuVSYrv/qJJUk3Xkr/J8WBNpykUAggggAACCOSoAM1CAAEEEEAAAQQQQAABBBAoKAH/d9n66tEyyoHKE8rnyvXKFgpVpAJ0GwEEEMhDgRZqczflDmWK8r0yRvEXu+6l6UpKlWrrrbcOJ554YrjtttvChAkTwqJFi8Lbb78d7rrrrnDaaaeFXXfdNTRq1CjwPwQQKHwB/6z7Z94/+34P8HuB3xP83uBBl36v8HtGGhJ+L/J7kt+bntV+fq/ye5bfu/we5vcyraYQQAABBBCoHYFCPQsDLAv1maVfCCCAAAIIIIAAAggggAAC1RFgn9wQOF7NmKH0VFJVf630Lwke1pRCAAEEEEAAAQQQQAABBBBAIF0BtkcAAQQQQACB6gscl2LXNbXuHOV95W3lDIU76wiBQgABBBDIKYF/qDWnK/4do+/g/JHm71NOUbZSqlStWrUKJ5xwQrjlllvC+PHjw8KFC8O7774b7rnnnnDqqaeG7bffPiyzjL+HoEqHY6PsCnB0BHJCwO8Jfm/woEu/V/g9w+8dfg/xe4nfU7baqspvQ+6TN/Z7131a8HvZPE0fUvwe5/c6zVIIIIAAAgggkI4AAyzT0WJbBBBAIOcEaBACCCCAAAIIIIAAAgUl0Ea9eU65V1lXidZjWrG50lehEEAAgSISoKsIIIAAAggggAACCCCAAAIIIFD4AnnTw6fU0g+U8mpbPXCz4jvrjNK0tUIhgAACCCBQFwKb6aQ9lAeUz5X/KLcohylrKZXW2muvHQ466KAwaNCg8Nprr4XffvstTJ48OQwePDicfvrpoW3btmG55Zar9DhsgAACCEQF/N7h9xC/l/g9ZcqUKfH3GL/X+D3H7z1+D4ruV87y2lp/uOL3OL/X+T3P730ehOn3Qj1EIYBA7gjQEgQQyEUBBljm4rNCmxBAAAEEEEAAAQQQyGcB2o4AAgikL7CCdrlOmaTsrUTrY63wLwMO0XSaQiGAAAIIIIAAAggggEBdC3B+BBBAAAEEEEAAgWIV8H/L3UKd98DJWzX9TimvDtYDmygUAggggEC+CuRXu5uruScpw5U5in+veLumRyqNlUrLd5A75ZRTwpAhQ8JHH30U5s2bFx577LHQq1evsOuuu4b69etXegw2QAABBKor4PcYv9f4PcfvPX4P8nuR35N69OgR/B5VxWP7Pc/vfXdoe78XztbU743dNW2mUAgggAACCCAQEWCAZQSExeIToMcIIIAAAggggAACCCCAAAJ1KnC8zj5DOVdJVf21clPlEYVCoNoC7IgAAggggAACCCCAQI4KrJSj7aJZCCCAQF4K0GgEEKhVgXd0tjOUdRR/Qd4YTRcribVAC08oFAIIIIAAAtkQWE0HPUK5V5ml+Etb79L0GKWJUmGtvPLKYa+99gp9+/YNY8aMCd9//33wHeTuuOOO0LVr19CiRYsK9+dBBBBAoDYE/F7k96Tbb789/h7l9yq/Z/m9y+9hfi+rQjuaahu/N96t6XRlpjJY8Xuo30s1m19FaxFAAAEEEMi0AAMsMy3K8RBAAAEEEEAAgZoLcAQEEEAAAQSKQWA7dfJ5xb/w9LcnajapRmmppdJXoRBAAAEEEEAAgUIUoE8IIFDcAsup+x5s8JSmyyoUAggggAACCCCQrwKL1HB/Qd6+mq6nXKB8pLge0j8LFQqBYhag7wggkFmBtjrcpco45RvlQcVf6LqBphXWSiutFDp16hSuvvrqMHHixPDjjz+G559/PvTr1y907NgxrLLKKhXuz4MIIIBALgj4vcrvWX7v8nuY38v8nub3Nr/H+b2uCu3cUNucoPg91O+lfk/1e6vfY7WaQgABBBBAoPgEMjDAsvjQ6DECCCCAAAIIIIAAAggggAACxSeQsR6voCNdp0xU9lKi5W+W9bedH6oHPlQoBBBAAAEEEEAAAQQQQKDQBFZUh55RDlDaK6OUegqFQA4I0AQEEEAAAQRqJPCl9h6kbKb4j7P934I1W+Xyfz9uWOWt2RABBBBAoBgE/EWtXdXREcp8ZbxymbKzUmGtsMIK8YGTV155ZRg/fnz46aefwujRo8P5558fttvO3wVb4e48iECBC9C9QhLwe5rf2/we5/c6v+f5vc8DMf1eWIW++j3V761+j/1K2/s91++9fg/WIoUAAggggEDhCzDAsvCfY3qIAAIIFKcAvUYAAQQQQAABBBDIRQF/A+IMNexcJVX5P9hvqgceUSgEEEAAAQQqF2ALBBBAAAEE8lPgWjW7g1JSnTQzTKEQQAABBBBAAIFCEpigzqT7JXr+8j0PnnlM+x6i+K7fIWiGQgABBBAoKoF26u0VyiTlc2WIcrSyplJuLbfccmHPPfcMAwYMCOPGjQu//PJLGDNmTLjgggtC27Ye91/urjyAAAIIFJSA3/P83uf3QL8X+j3R741+j1x22WUr6+sa2sDvuX7v/VzzbykDFb83a0IhgAACWRTg0AjUoQADLOsQn1MjgAACCCCAAAIIIIBAcQnQWwSKWMBfAfuC+j9YSfUNh75bS0s91k+hEEAAAQQQQAABBBBAAIG8FqhC4y/UNlOVxDpKC7crFAIIIIAAAgggUMwCx6nzyykHKY8qHmzp/668u+b5OzchUAgggECBCtRTvw5Q7lK+UMYqFyltlAprm222Cb179w4vv/xy+O2338ILL7wQ+vTpE3be2Tdjq3DXGj/IARBAAIF8EfB7ot8b/R65cOHC8NJLL8XfO/0eWoU+tNY2/u+Zfm+ep/m7Fb9n8/lcEBQCCCCAQOEIcGErnOeSniCQaQGOhwACCCCAAAIIIIAAAgjUVGBFHeB6ZaKypxKtj7TiMOVQJd1vMtcuFAIIZECAQyCAAAIIIIAAAgjUvsAPOqUHCczUNLF6aOFKhUIAAQQQQCDTAhwPgXwQWFeNbK8kVkMtnKC8rMxVrlO2USgEEEAAgfwXWFVd8MD6hzX9WXlCOUlZRym3VltttXDEEUeEe++9N8ydOze888474aqrrgq77757iMVi5e7HAwgggAACfwvEYrHQoUOH+Hun30PnzJkTBg8eHH9v9Xvs31uV++/aeqS74vfsBZr6Pdzv5X5P1yKVAwI0AQEEEECgmgIMsKwmHLshgAACCCCAAAII1IUA50QAAQQQyCOBE9XWGco5Sqq6TCs3Ux5VKAQQQAABBBBAAAEEEgSYRaAoBL5SLz2AwHfm0GxpXaC5sxQKAQQQQAABBBAoNoH11eHpSnnVWA+cq7yjeLuLNV1eoRBAIG8FaHgRCrNDA9gAABAASURBVGyoPv9TeV75Vhmq+MtYK3w/b9u2bejbt294/fXXwzfffBMefPDBcPzxx4f11ltPu1MIIIAAAjURaNKkSTjhhBPi761+jx03bly49NJLg997Kzmu37v9Hu73cr+nv6Dt/R7v93rNUggggAACCOSXAAMss/l8cWwEEEAAAQQQQAABBBBAAAEEik9ge3XZ/+H8Hk1TfcOsB1R6YGU/PV4YRS8QQAABBBBAAAEEEEAAgeoJ+C5Mu2lX/wGSJqV1o+a6KRQCCOSSAG1BAAEEEMi2wHidYFNlW+V6ZZ5SXjXTAz2UhQqFAAIIIJDbAn7P9pcJTVQzZyr/UvZSyq1GjRqFY489NowYMSLMnz8/jB8/PvTr1y/stNNO5e7DAwgggEDGBIr8QDvvvHO47LLL4u+9fg/2e7Hfk/3eXAnNnnrc7/F+r/d7vt/7fQ3QagoBBBBAAIHcF2CAZe4/R7QQAQQQQACBjApwMAQQQAABBBBAIEsCDXTcG5QJiv/DuSZJ9ZGWDlX8DYae1yyFAAIIIIAAAtkS4LgIIIAAAnkj4LsvdVBrf1YSa7AWDlEoBBBAAAEEEECg2ATeVYd7Kr4t2R6a3qf8pERrhFb8pRR10XkEEEAgRwWaqF1nK+MU///eKzXdTim3Ntxww3DGGWeE5557Lnz33Xdh2LBh4eijjw5rrrlmufvwAAIIIIBAdgX8Huz3Yr8n+73Z79F+r95ggw0qO7Hf8/3e72uArwW+JvjaUNl+PI4AAgggUI4Aq7MvwADL7BtzBgQQQAABBBBAAAEEEEAAgYoFeDT/BU5UF/wfxv0fxTVbpvppzWbKKIVCAAEEEEAAAQQQQAABBBBIFnhPi/sqieXf43rQQKPElXk+T/MRQAABBBBAAIF0BP7Uxi8rJygeXeMv73tC84sU11D/QxBAAAEEckZgdbXkFOUFZY5yg7KzUm61atUqXHzxxWHChAlh5syZ4eabbw577713udvzQN4I0FAEEChQAb9H+7161qxZ4c0334y/h/u9vJLu+lrga4KvDS9q2x6KrxmaUAgggAACCOSOgH8xlzutoSUIIIBAXgjQSAQQQAABBBBAAAEEEPh/gR009X8Av0fTdZRoPaIVmyqXKRQCCCCQZwI0FwEEEEAAAQQQqFWB13U2/xXpH5q6ftM/nZTvFQoBBBBAAAEEsibAgfNE4H9q56PKQYoHW3bR9EOFQgABBBCoW4EGOn1X5Snla+UOZU+l3Grfvn245pprwocffhgmT54cLr/88rD99tuXuz0PIIAAAgjkpsAOO+wQfw/3e7nf0/3e3q5du8oau4c2uF3xNWO0pr6G+FqiWQqBbAtwfAQQQKBiAQZYVuzDowgggAACCCCAAAII5IcArUQAAQRqV8D/gdvfMPimTuv/AK5JUvkPWw7VmsOVjxUKAQQQQAABBBBAAAEEMiHAMQpdwHf5OEKd/EHZXfEdmzShEEAAAQQQQAABBBIEftT8w0q6NUo7+K6Xe2nK38wJgUIAgRwWyP2m+QuBHlAz/Z48RNPOSrm12267hVtuuSV88cUX4dVXXw3nnXde2HRTf0drubvwAAIIIIBAHgn4Pd3v7WPHjo2/1/s93+/9lXTB15Ih2sbXEl9TvKxFCgEEEEAAgboR4D8W1Y170Z8VAAQQQAABBBBAAAEEEEAAgbwV6K6Wz1DOVlJVX61sqfiPVTShilmAviOAAAIIIIAAAggggEDaAv7/UhtorwkKhQACCOSFAI1EAAEE8kBgDbXRd788TtPnlS+UG5U2CoUAAgggUDUB//7vCm06SxmtHKmU+zfIbdu2Dddee22YNWtWeOWVV8Lpp58e1llnHe1CIYAAAgjkq0BV2u33er/n+73f1wBfC3xNqGBfX0t8TfG1xdcYX2t8zalgFx5CAAEEEEAg8wK+IGX+qBwRAQQQQAABBBDIPwFajAACCCCAAAIVC+ygh19U7lbWVqL1iFb4q2b7a0ohgAACCCCAAAK5KkC7EEAAgXwQ8Le250M7aSMCCCCAAAIIIJAvAt3U0JhSUmtp5ixlkjJd6atsolCFI0BPEEAgMwL1dZgTlZeVqcpFir8USJOy1apVq3D55ZeHadOmhfHjx4eePXuGDTbYoOyGrEEAAQQQKAoBXwN8LfA1wdcGXyN8raig875o+Frja46vPSdqW1+LNKEQQAABBBBIKZCxlQywzBglB0IAAQQQQAABBBBAAAEEEEAg0wI5cbyV1Ap/k/ebmu6hRGuaVhyiHK58rFAIIIAAAggggAACCCCAAAIIIJCWABsjgAACCCCAQJYFOlRw/GZ6rJ8yQ5monK14AKYmFAIIIFC0Au3Vc3/p6nea3qPsrqSsTTfdNPTp0ye8++67YfLkyeHiiy8Om222WcptWYkAAgggULwCvjb4GuFrha8Zvnb4GlKBiK89vgb5WuRr0m4VbMtDCCCAAAII1FiAAZY1JuQACCCAAAKlAswggAACCCCAAAIIFJpAd3XIf1Tib/LWbJnyt3pvrrWPKRQCCCCAQLEI0E8EEEAAAQQQQAABBBBAAAEEECh8gcLq4T7qjv8g23+g/YPmy6vt9MANSi+FQgABBIpNoJE6fJ7ygfKq4t8TLq9pmVp++eVD9+7dwyuvvBI+/PDDMGDAgLD11luX2Y4VCCCAAAIIpBLwNcPXDl9DfC3xNcXXllTbap2vRb4mvaJ5X6N6auprliYUAghkRICDIIBAXIABlnEG/kEAAQQQQAABBBBAAIFCFaBfCCBQLYG22uslxd8CmOqbuh/WYy2U/gqFAAIIIIAAAggggAACCNS5AA1AAAEEEEAAAQQQQKACgb/02FjlJMX/zfsgTR9VFiqpaliqlaxDAAEEClRge/XrTuVr5RrFX66qSdnafffdwz333BO+++67cPfdd4fddvPY9bLbZXMNx0YAAQQQKCwBX0t8TfG1xdcYX2sq6KGvUdfq8a8VX7v8BSmapRBAAAEEEKi5AAMsa27IERDIpADHQgABBBBAAAEEEEAAAQTqUmAlnfwmZbzSQYnWNK04ROmiTFcoBBCongB7IYAAAggggAACCCCAAAIIIIBA4QvQQwQQyE2BRWrWE8phyprKCcrLyp+K60P9855CIYAAAoUucIw66DtVTtD0ZKWeUqY22GCDcNFFF4WpU6eGl19+OZx44omhfv36ZbZjBQIIIIAAAjUR8LXF1xhfa3zN8bXH16Byjulrlq9dE/W472zpa5pm66w4MQIIIIBAAQgwwLIAnkS6gAACCCCAAAIIZFeAoyOAAAIIFImAv7l7hvp6ppKqLtVKfxvgY5pSCCCAAAIIIIAAAgUnQIcQQCAPBZZXmy9XKAQQQAABBBBAAIHqCfys3e5T9lDWU85X+HwlBKqQBehbkQusr/5fpnymDFfaKynriCOOCKNHjw6zZs0KV1xxRWjZsmXK7ViJAAIIIIBApgV8zfG1x9cgX4t8TargHLvpMV/TfG3zNa6plikEEEAAAQTSFii8AZZpE7ADAggggAACCCCAAAIIIIAAAkUtsKN672/nvkvTtZRoPawVLZTc+qMSNYhCAAEEEEAAAQQQQAABBIpYYGX13d/OfrGmjyr83lcIVAEK0CUEEEAAAQRqT2CeTnWt8qCSTvkumLdqh7YKhQACCOSqgAef+P3tUzXQX6q6rqZlapNNNgkDBw4M8+fPDw8++GDo1KlTmW1YgQACCGRFgIMiUI6Ar0W+Jvna5GuUr1XlbOprm69xs/W4r3nlfomAHqcQQAABBBAoI8Av2sqQsAIBBBBAAIHMC3BEBBBAAAEEEEAgBwX8x7g3qV1vKLsr0ZqqFQcrXZTpCoUAAggggAAClQjwMAIIIIAAArUksJrOM07ZQXEdon8GKzGFQgABBBBAAAEEEMiyQOTwx2j5NGW88onSX2muUAgggEAuCPh3ff6iVX9BzxHlNWifffYJjz76aJgxY0a48MILw5preux4eVuzHgEEEEAAgdoX8LXJ1yhfq3zN8rWrglb4mveqHvc10NdCzVIIIIBA+gLsUVwCDLAsrueb3iKAAAIIIIAAAggggAACJQJMi1vgZHV/hnKmkqou0cp/KI8rFAIIIIAAAggggAACCCCAQO4J1I80qZuWb1OixTICCCCAAAIIIIBAdgWOSzj8Rpr3f1//WNN3lHOVtRUKAQQQqG2BE3XCd5VRSqovWg0NGjQIZ511Vnj//ffDs88+Gw45xN/do62pfBWg3QgggEDRCPia5WuXr2G+lvmaVk7nfQ30tdDXRF8by9mM1QgggAACCITAAEteBQggkCcCNBMBBBBAAAEEEEAAAQQyILCjjuFv6LtT01RfPfuQ1vubtQdoSiGAAAJ1IMApEUAAAQQQQAABBKog8K222U2ZqyRWDy30UygEEEAAAQRyXIDmIVAwApupJ1spqWobrbxO+Vx5STleWUmhEEAAgWwJ+It4ztPBZyn3KFsrZWqbbbYJt956a/j666/DjTfeGLbYYosy27ACAQQQQACBfBDwNczXMl/TfG3zNa6cdvua6Gujr5G+VvqaWc6mrM6sAEdDAAEE8keAAZb581zRUgQQQAABBBBAAIFcE6A9CCCAQP4INFRT/6W8ofgb+jRJqg+0dJByhOI7W2pCIYAAAggggAACCCCAQFyAfxDITYEv1Kz2yldKYvXVwlkKhQACCCCAAAIIIJB9gQ91is7Kg0p55b/P66AH71V+UpoqFAII5KJA/rZpHTXdX576pabXKBsoZWr//fcPzz//fHjnnXfCaaedFurXZ2xJGSRWIIAAAgjkpYCvab62+Rrna52veeV0xNdIXyt9zbxC2/gaqgmFAAIIIIAAd7AsqtcAnUUAAQQQQAABBBBAAAEEEChKgZPV6+nKP5VUdYlW+qtpn9CUKgABuoAAAggggAACCCCAAAJFIzBTPfWX6PygaWLdqIVuCoUAAgUsQNcQQAABBHJG4Gm15CjFd6fsqukLymIlVXlA5pxUD7AOAQQQqIaAB4X4Trn+Ap4+2t9fuKpJcnXt2jVMmjQpPPnkk2GvvfZKfpAlBBBAAIGcF6CB6Qn4Wudrnq99vgaWs7evmRfpMV9DfS31NVWLFAIIIIBAMQv4G7KKuf/0HQEEEEAAAQTqVoCzI4AAAggggED2BHbSoV9R7lTWVKI1UiuaKf5GW00oBBBAAAEEEEAgawIcGAEEEEAgewJTdWj/heyvmibWYC0colAIIIAAAggggAACtSOwQKcZpuytNFbOVt5SEmtI4kIBztMlBBCoHYHVdJqrlLnKuUqZWmaZZcLZZ58dZsyYEYYMGRLatGlTZhtWIIAAAgggUMgCvvb5Guhroa+JSy+9dHnd9bXU19QrtYGvsZpQCCCAAAKVCBTkwwywLMinlU4hgAACCCCAAAIIIIAAAghUXyDv9/Q37f1LvXhd2U2J1gdacZBypPJfhUIAAQQQQAABBBBAAAEEEMhvAf+Zj4EuAAAQAElEQVTh/n7qwiKlpPx7YH+xjgdflqxjmiTAAgIIIIAAAgggkDWBr3Tkm5TtFH/RYT9Npyv3KRQCCCBQXYGVtWN/xYNAemtaT0mqNdZYI1x22WVh3rx54YYbbgibbLJJ0uMsIFCcAvQaAQSKWcDXQl8Tv/zyy9CvX7/ga2UKD19TL9B6X2N9rV1J8xQCCCCAQJEJ+BdrRdZluosAAggUmADdQQABBBBAAAEEEEBgicApmp2h/FOJ1l9acbGyhfKEQiGAAAII5JMAbUUAAQQQQAABBCoWGKuHfcfKxZqW1P8085tCIYAAAggggEC+CNDOQhTwFx1epo61UL5W0qmTtbH/uz9/4C0ICoEiFqivvvt3fHM0vURZXkmqjTfeONx0003Bg0cuvfTSsNpq3IArCYgFBBBAAIGiF/C1sW/fvvFrpa+ZG220USoTX2N9rfVAS197fQ1OtR3rEKi5AEdAAIGcE2CAZc49JTQIAQQQQAABBBBAAIH8F6AHCCBQ6wI76YyvKncoayjRGqkVzZUrFAoBBBBAAAEEEEAAAQQQyIgAB8k5gafVomMVf8HOD5q2U8YpFAIIIIAAAggggED+CcTU5EsV/3f/+ZqOUPZQvF4TCgEEikSgt/rpQR6Xa9pQSaomTZrEB1b+97//DWeeeWZYaqns/Elw0klZQAABBBBAII8FfK30NfOTTz6JX0N9LU3RHV9zfe31NdjX4hSbsAoBBBBAoNAE+H9ThfaM0p/qCLAPAggggAACCCCAAAIIIJCvAquo4TcrryvtlWj9RysOVI5U/C3ZmlAIFK0AHUcAAQQQQAABBBBAoBgEHlQnT1J2Vt5RKAQQQKDYBOgvAgggUCgCu6kj6you30nnaM28qHyq9FdS3nJH6ykEECgMAX95zgx15SpldSWp1lprrXDttdeGOXPmxAdWJj3IAgIIIIAAAsUhUONeeqClr6XXXHNN8LU1xQF9Dfa12NdkX5tTbMIqBBBAAIFCEWCAZaE8k/QDAQQQQAABBApMgO4ggAACCCBQqUAPbeH/iHuGptHy3Uou1sotlScVCgEEEEAAAQQQQCAnBWgUAgggkBWBwTrqVIVCAAEEEEAAAQQQyF+B48ppelOtv0Txlyq+punxSgOFymkBGodAlQXaacuXlWHKJkpSrbrqqmHgwIFh7ty5oWfPnkmPsYAAAggggAAC1RM477zz4tdWX2MbNWqU6iC+Jvva7Gu0r9WptmEdAggggECeC2RmgGWeI9B8BBBAAAEEEEAAAQQQQAABBPJIwHcheVXtvV3xt+VpklS+W0kzrblCyWxxNAQQQAABBBBAAAEEEEAAAQQQKHwBeogAAggggAACuSDgQZR91ZBZSqqKaeWuyr3KV4q31YRCAIE8FdhQ7b5PGavsriRVgwYNQr9+/eKDPy688MKwzDLLJD3OAgIIIFAtAXZCAIFSAV9bfY397LPP4tfcFVdcsfSxhBlfo8dq2ddsX7s1SyGAAAIIFIoAAywL5ZmkHwgggAACZQRYgQACCCCAAAIIFJjAKurPLco4pb0Srf9oxQHKUconCoUAAggggEBRCNBJBBBAAAEEEEAAAQQQQAABBBAofIEi7OFc9bm/spHiu+QM0XSBkqqW18rfFQoBBPJPoJ6a3E+ZqXRTytT5558fH1jZt2/fsMIKK5R5nBUIIIAAAgggkDkBX2t9zfVAS9/Zspwj+5rtv8vxNdzX8nI2YzUCCFRHgH0QqCsBBljWlTznRQABBBBAAAEEEEAAgWIUoM8IVFegh3acoZyuROtPreijbKk8pVAIIIAAAggggAACCCCAAAJ1K8DZEUAAAQQQQAABBBDIpMC/dbDjlbUUT738l+ZLyvNDSxaYIoBA3gicqJZ6cEbKO9Aefvjh4YMPPghXX311WGWVVbQplYMCNAkBBBBAoEAFfO295ppr4tdiX5NTdDOmdb6G+1p+guYpBBBAAIE8F2CAZZ4/gTQfgewKcHQEEEAAAQQQQAABBBCoY4FddP6xyu3K6kq0HtCKZspAhUIAAQSqKcBuCCCAAAIIIIAAAggggAACCCBQ+AL0EAEECkDgV/XBd7L0HS030fzlymzFv0f4XFMKAQTyQ6ClmukvTb1H0/WVpNphhx3Cs88+Gx566KGw+eabJz3GAgIIIIAAAgjUroCvxb4m+9rsa3SKs/taPljrfW33NV6zdV2cHwEEEECgOgIMsKyOGvsggAACCCCAAAII1J0AZ0YAAQSKQ6CRunmL4m+h9h9KaDap3tfSAcrRykyFQgABBBBAAAEEEECgsAToDQII1JZAg9o6EedBAAEEEEAAAQQQyKiAfzdwqY64gXKUkm4dqR2WVygE6lag+M5+obo8VemsJFXjxo3DHXfcEd58882wzz77JD3GAgIIIIAAAgjUrYCvzb5G33777WGdddZJ1Rhf232N97U+1eOsQwABBBDIcQEGWGb5CeLwCCCAAAIIIIAAAggggAACCKQpcKq2n6GcrkRrsVZcpGyl+NvvNKFyQYA2IIAAAggggAACCCCAAAJ5KLCK2uy7HT2gaUyhEECgEgEeRgABBBBAIEcFvkyzXbtqe38G9H53ab6tQiGAQHYFdtPhJyoDlTJ14YUXhk8++SSccsopZR5jBQIIIIBA7QtwRgTKE+jRo0eYOXNm8LW7nG18rfc139f+cjZhNQIIIIBALgowwDIXnxXahAACCCCAQHYFODoCCCCAAAII5KbALmqW/7D1Nk1XU6LlP3ZorpVXKhQCCCCAAAIIIFCZAI8jgAACCCBQkcCaevANZVvFdy/y/xfVLIUAAggggAACCCCQZwLVae5x/7/TypqepIxXPlIuUNZWKAQQyJxAfR3qRuUVZTslqTp37hymTp0aBg4cGOrX96ZJD7OAAAIIIIAAAjko4Gu2r92+hvtanqKJvub72u/PAFzgUwCxCgEEqiXATlkWYIBlloE5PAIIIIAAAggggAACCCCAQFUEinqbVdX7W5V/K+2UaL2nFfsrRyszFQoBBBBAAAEEEEAAAQQQQACBmgoM0wFaKiXVQzP+dnVNslkcGwEEEEAAAQQQQKCOBfwH3l1StKGF1vkLHj/TdIxyuLKsQiGAQPUF/LPmwctnRQ+xxhprhMGDB4ennnoqtGyZ+H/NoluyjEC+CtBuBBBAoPAFfA33tdzXdF/bU/TYnwH8WcCfCVI8zCoEEEAAgVwSYIBlLj0btAUBBPJHgJYigAACCCCAAAIIIJAZgVN1mBnKaUq0FmvFRUorZbRCIYAAAgjUtgDnQwABBBBAAAEEClfAdyr6ItK9C7XsP/rRhEIAAQQQQKCIBOgqAsUlsJy6e5sS/SyoVfGqp387Kg8pXynedj1NKQQQqLqA/y7XX646UrusryRV9+7dw4cffhhOOOGEpPUsIIAAAggggEB+Cvia7mu7r/EpeuDPAv5M4M8G/oyQYhNW1ZoAJ0IAAQQqEOBNugIcHkIAAQQQQAABBBBAIJ8EaCsCCOSVwK5q7WuK/zDBd7DUbFLdr6Vmir8tWhMKAQQQQAABBBBAAAEEEPhbgH8RyJDAXB1nN+VbJbFu1EIPhUIAAQQQQAABBBAoTIEf1a3eSlNlX+Vh5X9Kqmqolf6iyL80pRBAoGoC7bXZe0qZL1fdfPPNw9NPPx3uvvvusNpqq2mTiotHEUAAAQQQQCB/BHxt9zXe13pf81O03J8N/BmhXYrHWIUAAgggkAMCDLDMgSehSJtAtxFAAAEEEEAAAQQQQACBYhTwYEoPqvTgSg+yjBr4P6bur5XHKLMUCoF8F6D9CCCAAAIIIIAAAgggkLsC09W0DsrPSmL5/7cembiCeQQQQKASAR5GAAEEEMg/gcVq8hili7K2crrythKtf2vF5wqFAAKVC1yiTV5V/qEkVZ8+fcIHH3wQ9ttvv6T1LCCAAAIIIJBnAjS3EgFf633N97U/xab+jDBW6/2ZQRMKAQQQQCCXBBhgmUvPBm1BAAEEEEAAgToW4PQIIIAAAghkVcDfRjdDZ/C3PWuSVH9o6UKllTJaoRBAAAEEEEAAAQSyJsCBEUAAAQQSBPxFPx21vFApqZhmhiudFAoBBBBAAAEEEECg8AV+UBf9JRttNN1cuU6Zr7iG+Z/8DK1GoNYEWuhMLyj9laRq1apVeP3118OAAQOS1rOAAAIIIIAAAoUt4Gu/PwP4s0CKnvozgz87+DNEiodZhQACCCCQnkBmtmaAZWYcOQoCCCCAAAIIIIAAAggggAAC5Qn4TpX+hudbtYHvYKlJUt2vpebKVUrZYg0CCCCAAAIIIIAAAggggAAC2RUYr8MfoPjLfzSJVz39O0ppr1C1IcA5EEAAAQQQQACB3BCYpmacp/iulvtr+qiSTq2ezsZsi0ABCHRXH/zFNXtqmlRnnnlmmDx5cthpp52S1rOAAAJFLkD3EUCgaAT8GcCfBfyZIEWn/dlhitb7s4QmFAIIIIBAXQswwLKunwHOjwACCBSYAN1BAAEEEEAAAQQQKBVYTXP+xufXNN1FiZb/Q2lnrTxGmaVQCCCAAAII5I0ADUUAAQQQQACBghPwN6YfFenVsloeqVAIIIAAAgggUKQCdLvoBUZL4EclnbpCG3+n3KW0U2IKhUChCtysjt2tLKeU1tprrx0eeeSRcNNNN5WuYwYBBBBAAAEEilfAnwn82cCfESIK9bXszxL+TKFZCoG6E+DMCCAQAgMseRUggAACCCCAAAIIIIBAoQvQPwTqQuB0nXSGcqoSLd8R5AKt3Fp5WqEQQAABBBBAAAEEEEAAAQRqLsARai7wiA5xvFJS32pmL4VCAAEEEEAAAQQQQKAqAstoI39pRyNNT1LGKrOVQcqWCoVAoQg0VUdeUs5Qkuqwww4LU6ZMCYceemjSehYyKsDBEEAAAQQQyDsBfzbwZwR/VkjReH+m8GeLJikeYxUCCCCAQC0JMMCylqA5DQJVF2BLBBBAAAEEEEAAAQQQyGMBfxvzv9X+WxT/AYEmSTVCS80U/zGBJhQCCBSvAD1HAAEEEEAAAQQQQCAnBYaoVWcrXyhtlfcVCgEEEECg2gLsiAACCBSVwIHqbQMlsfxH4r204j3lP4q/gNLrNEshkJcC/hKaN9XyDkpS/etf/woPP/xwWGuttZLWs4AAAggggAACxSBQeR/9GcGfFfyZIcXW/mwxQev9WUMTCgEEEECgtgUYYFnb4pwPAQQQQAABBBDIRwHajAACCCBQmcDq2uB2xd/GvIum0ZqsFZ2UY5VPFQoBBBBAAAEEEEAAgdwToEUIIIDA3wI3adJSmaFQCCCAAAIIIIAAAghUVaChNvxeKa/+oQeuVOYoryuJd0/XIlVrApyougJnacfnlcZKaW2++eZh0qRJ4Z///GfpOmYQQAABBBBAAIHyBPyZwZ8d/Bkiso0/Y/izhj9zRB5iEQEEEEAg2wIFOcAy22gcHwEEEEAAAQQQQAABBBBAAIEEDVwiswAAEABJREFUgdM1P13poUTrd63wtzFvo+kzCpVBAQ6FAAIIIIAAAggggAACCCCQNYEfs3ZkDoxAmgJsjgACCCCAAAJ5I3CPWupb9x2qqX8nsljT8monPXCQQiGQLwJ3qKE3Kkl16KGHhgkTJoQ2bdokrWcBAQQQQCB9AfZAoJgE/NnBnyH8WSJFv/2Zw589UjzEKgQQQACBbAkwwDJbshwXAQQQQACBZAGWEEAAAQQQQKDwBNqrS+OUW5RGSrSGa0UzZZBCIYAAAggggEBxCNBLBBBAAAEEEEAAAQQQQAABBBAofAF6WL6Av3hylB7upPgOPL00naakqpGpVrIOgRwTWE3teUU5RUmqSy+9NDzyyCOhQYMGSetZQAABBBBAAAEEqiLgzxD+LHHJJZek2tyfPfwZxJ9FUj3OOgQQqB0BzlJEAgywLKInm64igAACCCCAAAIIIIAAAskCLFVTYHXtd7vyqrKzEq3JWuE/HDhO09kKhQACCCCAAAIIIIAAAggggEAdCnBqBBBAAAEEEEAAAQTqROArnfUaZXNle8V34flBU9dv+udxhUIglwX8Raovq4G7KaVVv3798MADD4TLLrusdB0zCOSGAK1AAAEEEMhHgf79+8c/Wyy33HLR5vsziD+L+DNJ9DGWEUAAAQQyLMAAywyDcjgEEMiiAIdGAAEEEEAAAQQQQKDuBc5QE2YoPZRoLdKK3so2yjMKhQACCCBQHQH2QQABBBBAAAEEEEAAAQQQQACBwheghwggUGwCk9ThU5VGypFKf8WDLDWhEMhJgR3UKg9o2ErT0tp6663Dm2++GY480i/j0tXMIIAAAggggAACNRLwZ4sJEyaEVq1aRY/jzyL+TOIvLIk+lh/LtBIBBBDIEwEGWObJE0UzEUAAAQQQQAABBHJTgFYhgEDRCLRXT8cpNyurKNEarhXNlasVCgEEEEAAAQQQQAABBApMgO4ggAACCCCAAAIIIIAAAghkTGCkjnSVkk4to42nKtcqWysUAlkR+P+D7qupBzI00bS0DjzwwPjgyhQDH0q3YQYBBBBAAAEEEKiugD9jeJDlAQccED2EP5O8opX+jKIJhQACCCCQDQEGWGZDNXePScsQQAABBBBAAAEEEEAAAQTSE1hDm9+hvKrsrETrXa3YTzlOma1QCOSCAG1AAAEEEEAAAQQQQAABBGpLYDWdqI9CIYBA7QtwRgQQQAABBIpJoJM621Lpqfh3M9M09efQ9TWlEMikwDE62DPKCkppnXDCCeHxxx8Pyy23XOk6ZhBAAAEEEKglAU5TRAL+rPHEE08Ef/aIdNufTfwZxZ9VIg+xiAACCCCQCQEGWGZCkWMggAACCCCAQA0E2BUBBBBAAIGcFThDLZuhnKJEa5FW9Fa2VZ5VKAQQQAABBBBAAIEKBXgQAQQQQKAABRqrT28qA5QbFQoBBBBAAAEEEECg6AWyBuAvukw8+GZa8OfQTzUdr5yurKpQCNRE4CztPFxJqvPOOy8MHjw4aR0LCCCAAAIIIIBANgX82cOfQVKcw59VzkyxnlUIIIBALQsU3ukYYFl4zyk9QgABBBBAAAEEEEAAAQQQqJnAbiGE13WIm5WGSrSGaUUz5WqFQgABBBBAAAEEEEAAAQQQQKAYBTZUpz240v//WLPBf4h8iWfyKjQWAQQQQAABBBBAIF8Edq2goW312C3Kt8oY5UhleYVCIB0BD9It88UxAwcODNdcc006x2FbBBDIRQHahAACCOShgD+D+LNIiqbfpHWnKRQCCCCAQAYFGGCZQUwOhQACCNSVAOdFAAEEEEAAAQQQyIjAGjrKncoryk5KtN7Viv2UrsochUIAAQQQQKBWBTgZAggggAACCCCQQwLLqC0rKonVXws9FAoBBBBAAAEEaiDArgggkFKgsdYepjyhLFLKq4564AFlX4VCoKoC3bWhB+lqsqTuvPPOcOGFFy5ZwRwCCCCAAAIIIFDLAv4s4s8kKU57q9b5M4wmVL4K0G4EEMgtAQZY5tbzQWsQQAABBBBAAAEEECgUAfqBQL4J/FMNnqGcrETrf1rRS9lWeVahEEAAAQQQQAABBBBAAAEE/hbg3+IVmK6ud1B+VhLrNi34jkGaUAgggAACCCCAAAIIZEzAv6t5VEc7SFlT8e9zXtP0LyVaP2jFUwqFQFUEjtNGdytJ9cgjj4STT/bLLGl1MS/QdwQQQAABBBCoIwF/JvFnkxSn92eYY1OsZxUCCCCAQDUEGGBZDTR2KUQB+oQAAggggAACCCCAAAJFKrC7+v2G8i+loRKtYVrRXLlGoRBAIO8F6AACCCCAAAIIIIAAAghkUOA9Hct3CFqoaUnFNDNc6aRQCCCAQB0JcFoEEEAAgQIX+FH98x+Tt9d0PaW38r5SUiM187tCIVCZQBdtMFRJqpEjR4ZDDz00aR0LCCCAAAIIIJCLAsXTJn828WeUFD323zX5M02Kh1iFAAIIIJCOAAMs09FiWwQQQAABBBBAoDYFOBcCCCCAQDYF/O3Gd+oELys7KtF6Ryv2VboqcxQKAQQQQAABBBBAAIHsCHBUBBBAIL8Fxqv5Byh/KCVVTzOjFP/BuyYUAggggAACCCCAAAJZE/hCR75a2UrZXLlSGazkXtGiXBM4SA3yYFxNltSwYcNCly6MUVgiwhwCCCCAAAII5IqAP6P4s0qK9vgzzYEp1rMKAQQQQCANgYwNsEzjnGyKAAIIIIAAAggggAACCCCAQF0KnKmTz1BOVqL1P604X2mtjFGoiACLCCCAAAIIIIAAAggggAACCEQEXtDyEcqfSkktq5lnlDYKlYcCNBkBBBBAAAEEEMhDgWlq80XK20o6tbs2vlTZUKGKQ8BfBvNYtKt33313OPbYY6OrWUYAAQQKWoDOIYBAfgn4s4o/s6Ro9eNa106hEEAAAQSqKcAAy2rCsRsCCCCAQF4I0EgEEEAAAQQQQCBRwL8gf0MrblJWVqI1VCuaKdcqFAIIIIAAAgjkjwAtRQABBBBAAIG6F/AdK0+MNGMFLXvwpe8kpFkKAQQQQAABBBCokQA7I5AtgdN04MuUmcpExV/UubqmVGEKNFG3hilJdeutt4bu3bsnrWMBAQQQQAABBBDIRQF/ZvFnlxRt82ccf9ZJ8RCrEMgrARqLQJ0IMMCyTtg5KQIIIIAAAggggAACCBSvAD2vA4G1dM67lJeVHZVo+ZuM99HKbspchUIAAQQQQAABBBBAAAEEEECghgJFufsQ9fpsJbEWaeEvhUIAAQQQQAABBBBAIBcFVlGj9ldKajvN+Is6v9T0OcW3M1xRU6pwBIarK0kDD66//vpw2mkeZ6tHKATSFmAHBBBAAAEEal/An138GSZy5qZa9iBLTSgEEEAAgXQFGGCZrhjbI1BsAvQXAQQQQAABBBBAAIH8FvC3DE9XF05SorVQK85X2ij+JbkmFAIIIFCkAnQbAQQQQAABBBBAAIHMCPiP0X33Hx9tjv7ZQZmmUAgggAACuSBAGxBAAAEEogJHaMUySrTqacXeiv9A/StNH1Q6Kam21WoqTwQGq53tlNK68MILwznnnFO6zAwCCCCAAAIIIJAvAv4Mc8EFF0Sb214rBgf9QyGAAAIIpCfAAMv0vNgaAQQQQAABBBBAIAcEaAICCCBQBYEO2ma84j/sXFnTaPmuGs208lqFQgABBBBAAAEEEEAAgRwUoEkIIJC3Av3U8gsVD66cpSmFAAIIIIAAAggggECuCtyvhp2ovKqUVyvoAQ/EHK2pv9RTEyqTArV0rD46zwlKaR1++OFh4MCBpcvMIIAAAggggAAC+SZw5ZVXBn+mibTbn3n82SeymkUEEEAAgYoEGGBZkU5mHuMoCCCAAAIIIIAAAggggAACtSewlk51l/KS0laJ1ttasY9yvPKZQiGQKQGOgwACCCCAAAIIIIAAAgggsETgKs3OUygECk2A/iCAAAIIIIBAYQn8rO7cq+yurKOcp7yrlFcvlvcA63Na4Ei1boBSWq1btw7Dhw8vXWYGAQQQQACBiACLCOSNgD/T+LNNpMH+7OPPQJHVLCKAAAIIlCfAAMvyZFiPAAIIIIBAQQvQOQQQQAABBApS4Cz1aoZykhKt37TCvxRvo+lzCoUAAggggAACCBSBAF1EAAEEEEAAAQQQQAABBBBAAIHCF6CHGRL4Use5TtlWaaH4j9JnappYwxIXmM8LgY3VynuU0lp11VXDsGHDwrLLLlu6jhkEEEAAAQQQQCBfBfyZxp9t/Bkn0oe7tezPQppQCCBQGAL0IpsCDLDMpi7HRgABBBBAAAEEEEAAAQQQqLpA9bfsoF3fVG5UVlKiNUQrmiv+pbgmFAIIIIAAAggggAACCCCAAAII1JkAJ0YAAQQQQAABBBBAIPcFpquJlyj+g/QdNb1VmaS8rlD5JXCTmruCUloegLDZZpuVLjODAAJZEuCwCCCAAAK1JuDPNv6MEznhilr2ZyFNKAQQQACBygQYYFmZEI8jgAAC5QiwGgEEEEAAAQQQQKDOBdZWC/xtay9puoMSrbe0oqNyvPKZQiGAAAIIIJC2ADsggAACCCCAAAIIIIAAAggggEDhC9BDBBBAoAIBf8nnGXp8eyXdulw7HKJQdSPQU6fdTymtG2+8Mey3X9Kq0seYQQABBBBAAAEE8lnAn3FuuOGGaBf8wcefiaLri3aZjiOAAALlCTDAsjwZ1iOAAAIIIIAAAgggkH8CtBiBYhI4W52doXRXovWbVpynbKc8r1AIIIAAAggggAACCCCAQCEJ0BcEEEAAAQQQQAABBBBAAIHcF1hLTeyjPKp8pVyvbKFQtSOwjU5zrVJaBxxwQDjrrLNKl/NghiYigAACCCCAAAJpCZx99tnBn3kiO/kzkT8bRVaziAACCCCQKMAAy0QN5mtZgNMhgAACCCCAAAIIIIAAAmkL7KE9/E3B/sq1BpqP1n1a0Uy5TqEQQCAnBGgEAggggAACCCCAAAIIIFChwKoVPsqDCCCQJwI0EwEEEEAAAQQiAkdoOaa41tA/5yjvK+8o/1T4HCyELNa/Eo/dsGHDcNNNNyWuYh4BBBBAAAEEqiXATrku4M88K6+8crSZfBCKirCMAAIIRAQYYBkBYREBBBBAAAEEilyA7iOAAAII5KrAOmrYPcqLyg5KtN7Sir2VE5TPFQoBBBBAAAEEEEAAgfIFeAQBBBBAIFcEmqohbytXKBQCCCCAAAIIIIAAApkVqNujeYBlqhb47kEe/DdPDz6i7KfUU6jMCVyuQ+2klNaNN94Y1l9//dJlZhBAAAEEEEAAgUIV8GceD7KM9G9nLfdXKAQQQKAwBTLQKwZYZgCRQyCAAAIIIIAAAggggAACCGRV4GwdfbpyohKtX7Wip7Kd8oJSkEWnEEAAAQQQQAABBBBAAAEEEChAgWbq05vKhspFyllKURedRwABBBBAAAEEECgoAQ+e9JeJlNepZfXAocrTymfKIYQK4WgAABAASURBVApVc4GWOsTFSml17do1dOvWrXSZGQQQQKCuBTg/AgggkG0Bf/bxZ6DIeS7R8mYKhQACCCCQQoABlilQWIUAAgggUCMBdkYAAQQQQAABBDIlsKcONEG5QWmgROterfAfY16vKYUAAggggAACtSvA2RBAAAEEEEAAgZoKPKcDNFZK6kbNdFcoBBBAAAEEEMgdAVqCAALVF/Dvr9pod/8u6zJN/6uUV2vrgW8VquYCSYMrmzZtGlLcwanmZ+EICCCAAAIIIIBAjgv4M5A/C0WamfRZKfIYi8UtQO8RKHoBBlgW/UsAAAQQQAABBBBAAAEEikGAPuaZwDpq7z3KC8r2SrQmacXeyonKFwqFAAIIIIAAAggggAACCCCAQAgBhDwTOELt/VVJrDu1wJ17hEAhgAACCCCAAAIIFIyAB1b2U2880NK/9/qX5ucrifW5Fl5TqJoJ+Mtbj0w8RP/+/UPDhg0TVzFfEAJ0AgEEEEAAAQQqE/BnIH8Wimx3lJb3UCgEEEAAgYgAAywjICwikBMCNAIBBBBAAAEEEEAAgeIVOEddn6F48KQmSfWLls5V/MtnD77ULIUAAgjksQBNRwABBBBAAAEEEECguAXeUvf3UxYqJeXfX4/Uwl4KhQACCBSGAL1AAAEEEEBgiYC/RPQsLa6rdFSGKwuUIcpfClUzgaQ7MrVr1y507dq1ZkdkbwQQQAABBBBAoKoCObidPwv5M1GkaZdElllEAAEEEJCAf0GlCYUAAggggAACCCCAQMUCPIoAAghkWcDfKDtB57heWVGJ1r1a0Vy5QaEQQAABBBBAAAEEEEAgSwIcFgEEEKhlgbE63wHKH0pJLa2ZJ5UdFQoBBBBAAAEEEEAAgUIUWKxOPa8cp6yhXKekU421cY2+lET7Z7N2yebByzl2N63fVSmtiy9OGm9Zup4ZBBBAAAEEEECgmAQuuaTMeEp/ZuJbKIrpRUBfEUCgSgKFOsCySp1nIwQQQAABBBBAAAEEEEAAgToX8C+AB6sVviOl70yp2aSaqCX/gth3tPxC8xQCiQLMI4AAAggggAACCCCAAAII5L+A/5vAEerGn0pJ1dfMc0obhUIAAQQQQAABBBBAoJAFFqpz3yvplAdmeoDmHO00QNlIyZU6TA15RXlcqafUViWNpjzqqKPCHnvsUVvn5jwIIIAAApkR4CgIIJAFgQ4dOgR/Noocusyoy8jjLCKAAAJFJ8AAy6J7yukwAggggEDdCXBmBBBAAAEEEIgInKPlGcoJSrR+0YpzlR2UFxUKAQQQQAABBBDIEwGaiQACCCCAAALVEBilffzlSpqU1kqa8+DLzTWlEEAAAQQQQACBHBOgOQjUqYAHWLoBTfRPH+UTZZzi37k10LSuyud/SCdfWjlQuV+JKdku/3+JjRNPkuJOTYkPM48AAggggAACCBSVQIrPRv7s5M9uReVAZxGongB7FYsAAyyL5ZmmnwgggAACCCCAAAIIIIBAKoG6WbeXTjtRuV5ZQYnWYK1optygUAgggAACCCCAAAIIIIAAAgggUFOB/Nh/iJp5npJYq2jBf5StCYUAAggggAACCCCAAAISaK1spkRrZ63w79i+1HSo0l6pjcGNOk1p9dZc4jm7aPlWJdt1cuIJzjvvvLDpppsmrmIegeIRoKcIIIAAAgikEPBnI39GijyU9Bkq8hiLCCCAQNEJMMCy6J5yOoxAfgvQegQQQAABBBBAAIG8Fmis1t+rPK9sp0TLgy49+LK7HpinUAgggAACRSpAtxFAAAEEEEAAAQSKVuA69XygUlKzNLO/QiGAAAIIFKAAXUIAAQQQqJbAj9rrPuUXJVWtqJW+w+Wrms5U+inLK7VRHtQ5N3KiU7V8jZKt2kMHTvq940knnaRVFAIIIIAAAggggECiwMknlxlPub0e92cpTbJbHB0BBBDIBwEGWObDs0QbEUAAAQQQQAABBHJZgLYhgEDVBM7VZjOU45VoLdCKc5QdlBcVCgEEEEAAAQQQQAABBBDINQHagwACtSfQR6e6Q5mm+L8VzNGUQgABBBBAAAEEEEAAgb8F/Pu2EzS7ptJNGav8paSqDbTSX2y6UNPaKH+BajudyFNNSst3qr+kdCmzM0kjBQ477LDQvHnzmpyBfSsRWLx4cXjnnXdCnz59QqtWrUKDBg1CLBYrzbLLLhs23njjcPTRR4cRI0aE+fPnV3LE1A/7HCuuuGLpcWOxJeeIxTIz37Vr19Qn19pBgwYlnXv99dcP8+ZFX9raMAPldsRimelTLFb2OHa0Z6qmRvsZi5XdPxar/rqK3KLnrmjbVG0vb51fc4MHDw4HHnhgaNy4cdLzGIvF4uv22GOPcOedd4ZPP/00/PVXeW+h5Z1hyfoFCxaE9u3bJ52jUaNGYdKkSUs2quacnzM/d7HY3/6e97pqHi6+2x9//BGOPPLIpPbGYrHQr1+/+OO19U+2nvvy2h/9GfNz5ueuvO2j7YvF/n4OYrHKpyXvgd26dQvPPfdcWLgw/Uuwn2c/37FY5eeLxcrfpl69emG99dYLfr337ds3fPjhh8Hv4eX1u7rrf//99zBhwoRw7rnnprwu+DrhuyeeddZZ4aWXXqqWSXXbxn7JAs2aNQv+rJS8NvDNFBEQFhFAoHgFGGBZdM89HUYAAQQQQAABBBBAAAEEalVgL53Nvz3wHShW0Hy0BmuFf8t5o6YUAghkTIADIYAAAggggAACCCCAAAJ5LeC73OyoHnylUAggUK4ADyCAAAIIIIBAEQv8qr4PVXZTNlQuUz5VojVcK6o/ekg7p1mztL0HWX6taWL118IZSiarmQ52mFJaKe7MVPoYMzUT+O2338LNN98cVl111dC6deswcODA8N5774Vffkm+maoH2sycOTM88MAD4dhjjw1rr712aNu2bZg4cWKoyUC2mrWevQtdwIPGnnnmmbDddtvFX3Pdu3cPTz75ZMpBsR4o+/LLL4cePXqEDTfcMHjA0ciRI4Nfu5lw+uGHH8LFF18cKhrAl4nzVOcYH330UfCgv+i+Dz30ULUHQ0ePVezLfh35PXDo0KFhn332CSuvvHK4+uqrg99Da2aT/t5//vln+Pzzz4Nf7/379w8tW7YMLVq0CK+88kpG3o/9s9SzZ8/QsGHD+Pv8DTfckPK64OvExx9/HP71r3+FPffcM3jw6IknnhhmzfJHhvT7xR41E0jxWelwHdGfqTShEEAAgeIWYIBlcT//9B4BBBBAAIHcEKAVCCCAAAKFKLCuOnWv8rzSRonWBK3YU/G35s7TlEIAAQQQQAABBBAodAH6hwACCCCAQHoCP6a3OVsjgAACCCCAAAII5IQAjagLgdk6qW8/tpGmHRQPqvQATM2GYf6nljND5/Mgy+hn+pu1/lglU5V0xyUPrPJdujJ1cI6zROCtt94KW2yxRTjzzDPDTz/9tOSBKs75zmY77LBD8B3dqrN/FU/DZkUqMG3atPjgrk6dOgW/VtNl+OSTT+J3ddxss83Ca6+9lu7uKbd/8cUX43fITPlgHa4cO3Zs8ADQaBM88PLVV1+NrmY5AwIecNm7d++w9957hy+//DIDR6zZIfx679ChQ7j++uurPcjSg0U9aNR3nfVxvJxOqzzw89577w0bbbRR/LriAZjp7M+2NRPwZyV/Zooc5eTIMosIIIBA1QQKbCsGWBbYE0p3EEAAAQQQQAABBBBAAIEcEOipNvgXp8drGq0FWnG20lZ5ScnZomEIIIAAAggggAACCCCAAAIIIFD4AvQQAQQQQAABBBBAAIECEvCdKl9Rf45T1lZ8d8cPNU2nGqezcQXb+rwe7OnfDSZuNkQLXZRM1CGJB0lxR6bEh5mvpsBLL70U9tprr+BBOdU8ROluw4YNCwceeGD47rvvStcxg0B1BXxHVL+mWrVqVeHASt8tr0mTJsFp1KhRuafza7x9+/ZhwIABwYPiyt2wig/4OJMnT67i1tnf7McffwwjRowoPVEsFiud98yQIUNCugPlvB+pmsC4cePCMcccE/w8VG2P5K382vVruKpZZ511kg8QWerVq1d47LHHImsrX/Qg0c6dOwcPGq3o58Tnd1vXXXfdsNRSS5V74Jtvvjm0bt06fPihPzaUuxkPZFggxWemgzN8Cg6HAAII5KVA+VesvOwOjUYAAQSKVoCOI4AAAggggAACuSCwtxoxSblWWV6J1j1a0Uy5SaEQQAABBBBAIH0B9kAAAQQQQAABBBBAAAEEEEAAgcIXoIcIIIBAJgR+1kEeVdItf0Hqx9rpQmVdpSb1jnbeU1molJT/ZvV+Leyr1KRaa2ffsVOTEJZddtnQtWvX+Dz/ZE5g9uzZ4bTTTgvRO94tv/zy4ayzzgoTJ04M33zzTfDdyDzYzfEArenTp4dbb701bLzxxmUa47vk9ezZs1oD2J566qn4Hdd8nkxk6NChZdqXCyvatWsXfv7554z11XeH23bbbVN2zYOkMmHp14jvihc9ie/at/rqq0dX13jZbfad8/xzn2qQV8eOHcO///3v+IDBBQsWhDlz5sTjwb2LFi0KU6ZMCccdd1zKgV+XXHJJ/K56qY6bTsNtcumll8bbkM5+2dr2P//5T3jnnXdKD3/ooYeGli1bli77Z9MupSuYKRVo2rRp+OKLLyr9mfRrywMQfQfTY48te8Pml19+Odxxxx2lx01nxu9XJa/jqkzdXr83z5o1K5xzzjlhmWWWSTqdH/P7uB9PeqCCBV8TfPdD9yO62RprrBEGDRoUPv/88/g1wed3Oz/77LOwePHi+LXivvvuS3ld8B1Ud9111/D2229HD8tylgT83unPTgmH92cqf7ZKWMVsLQlwGgQQyCEB/5/VHGoOTUEAAQQQQAABBBBAAIHCEaAnRSSwnvp6n/Kc0kaJ1ptasYdykvKlQiGAAAIIIIAAAggggAACCBSMAB1BAAEEEEAAAQQQQAABBBAoEIGt1Y/NlObKQGWO4t//HaHpckp1aoJ26qwsUkqqnmYeV/z7Q02qVZ0S9+rUqVNYeumlE1cxX0MBD2C74YYbwowZM/7/SH9PjjrqqOABRDfeeGPYbrvtwmqrrRZisSV3wqtfv35o1qxZfGCm933yySfDCius8PfO//+vBwqNHj36/5eY5LuAByKef/75ITroygMur7nmmjIDuzLRX995z3fgix5r//33DzNnzgxjxowJu+yyS/DrMbqNB5pttdVWwa/Dr776Kj7QMrqNB8H59e+fg+hj6Sw//fTT8fOks082tnU/Ro4cGf7444/Sw9vKP8MlKzw48Pnnny9ZZFoNAb+21lprreBBiMOGDQtvvPFGWGWVVZKO5Ds2pjOoMWnnNBdisVjYYIMNggcjv/fee2GjjTyGbslBPBjSPwdL1pQ/5ztvnnjiiWHq1KlJG/n9ffjw4fGBlf6ZbNy4cdI1oWRjXyu6desWPv744/jPZ3TgtQfr+/riQZwl+zDNnoBV7cjUAAAQAElEQVQ/M/mzU+QM+0WWWUQAAQSKToABlkX3lNPhcgV4AAEEEEAAAQQQQAABBKoj0FM7TVe6KdHyN+OerZU7Ki8rFAIIIFD3ArQAAQQQQAABBBBAAAEEEEAAAQQKX4AeIoAAAggggEB1BI6L7OS/L91b6x5U/CWqt2u6nZJu+a6YB2mnJSN7QlhWyx5ht4Om1amkQQApBglU55jskyDw6aefhkcfTb4J6mGHHRaGDBkSVl555YQty5+NxWLBg7g8mDLxTlke7HXXXXflzJ39yu8Bj1Qm4OfSAxHvvvvupE09qMyDKxs2bJi0PhMLkyZNCt27d4/fJa/keEsttVTwoF8PvNxwww1LVlc69aAvv6Z9Zz0fI3GHCy+8MPh4ieuqM+87YkYHpVXnODXZxwNJEwfAelDcZpttFg46yG/NS4780EMPhfnz5y9ZwVyNBHbcccdw5ZVXJh3DgxrHjx+ftK42Fvx8+7We+F7s8z733HPBgyc9X17KG0TdunXr+IDLY445psoDqevVqxd8h1nfUdWDoBPP6UH5HsRZWXsS94nP80+1BPbbL+mjlI9RZoVXEgQQQKCYBPx/gIupv/QVAQQQQAABBBDIKwEaiwACCOSwQEe17S3lWmV5JVr+DUozrbxJoRBAAAEEEEAAAQQQQKACAR5CAAEEEKiRwMba+58KhQACCCCAAAIIIIBATgvkQeMq+nvSVdT+HspE5WOll7KmUtV6VhsepvyplFR9zbyobKukU74FV+vEHVIMEkh8mPlqCHz00UfxO5KV7OoBc5deemmVB9GU7OfpbrvtFk499VTPlmbcuHFh2rRppcvM5KeAByB6IGJi6z1Q8Z577glbb7114uqMzC9YsCBcfPHF4Ycffig9ns83ePDgcOaZZwYP3ip9oIozsVgsdOvWLTz88MPBxyrZ7c8//4yf67PPPitZVaVpo0aNkrbznfkuuOCCOh1Q/Oqrrwb/TJc0rGXLlvG7GW677bZh/fXXL1kd38bblq5gpsYCnTt3TjL2AevKuG3btsHtcRtK4kGNX3zxRcliyqnvCOufscQHPTjSg+c32GCDxNVVnl977bWD9/edbhN38kBgv38krmM+OwIpPju10ZmqPkJdG1MIIIBAoQlU9H+I0+0r2yOAAAIIIIAAAggggAACCBS+wHrq4n3KGCXpF5dadr2pf/ZQTlb4akMhFGDRJQQQQAABBBBAAAEEEEAAAQRyRaClGuKv/f+Xpv5jb02oDAlwGAQQQAABBBBAAIHiEzhLXfZAytM09RetapKymmvtIOV8JZ16Qht3U/5SSqqBZl5WNlOqWkl3WGrfvn1Yc810xnpW9TTFvd3777+fBLDJJpuEddddN2ldVRdisVjo0qVLSLxz2q+//hpmz55d1UOwXQ4KpLqTpJvpO/YdfPDBns14nn766fDiix6XveTQJ598cvAd9GKx2JKV1Zhzm//5z+Tvb/KgxHQHe7k90UFjbveoUaOq0aqa7/LHH3+UuRutB9p5IGjjxo3DbrvtlnSSIUOG1Olg0KTGFMDCaqutFjbffPOknnz66afhl19+SVpXGwtLL710aNPGY+iWnG3hwoXB78dL1iTP/fjjj2HgwIHBA45LHvGA+5tuuil4kGTJuupMGzZsGHyc1VdfPWn3G264IcyaNStpHQuZF1hrrbVCu3btogfuFF3BMgIIIFBMAgywLKZnm74igAACRSlApxFAAAEEEEAggwLn6VgzlG5KtH7SCv/SdUdN/UtQTSgEEEAAAQQQQKC2BDgPAggggAACCBShgO9y84b6XfKX1Ldp/kiFQgABBBBAAIGCFaBjCCBQCwI/6hy3K9spHhFyraZfKqnq3lQrK1k3XI+foiRWQy28plT1rklumzb/u1LcgenvB/g3owL169cPHpxT3YM2a9YseJDmiiuuGJo0aRJPXQwwqm772S9ZYPbs2fFBjYl3kvQWvhPkOeecE2Kxmg129LGi+e2334IH/yWu92vqoosuqtFrs+R4sVgs9OzZM/46LVnn6UMPPRTmz5/v2SrFAxc9IM2D0BJ36NWrV/jvf/+buKpW5j1I1HcFLDlZLBYL+++/f3wxFvt78HMstuT58t0Vp0yZEn+cf2ou4PfO6ABCD3r966/E7xqo+XmydYQ333wzeDB14vF9R9ZM3aHWg0/PO89/irTkDJ9//nl45plnlqxgLmsCKT5DJX3GytqJOTACVRJgIwRqX4ABlrVvzhkRQAABBBBAAAEEEECg2AXyr/8d1eS3lWuU+kq07taK5orvFqEJhQACCCCAAAIIIIAAAggggAACAYJsCyynEyT+dwr/NaD/WJtvWhcMhQACCCCAAAIIIIBABgSm6Ri+S+V6mnZWHlMWKS6PvvnQM9WIf7fo4ybuuoYWPMiyiaaV1ZaJG2y3HWMBEj0yNb/MMsskHeqDDz6o0R0nPcBo6tSpYcGCBWHOnDnxHHvssUnnyNuFImv477//Hq644oowY4a/m3lJ5z2Itl+/fiH62lmyRc3mPOjPg/8Sj3L00UfHB+smrqvJvAf/du/ePekQHqAYPW/SBikWfJdAD6hMfGjevHnBg0Htl7g+2/MeqJY4ELZFixZhiy22KD2tB8p5XcmKRYsWhQcffLBkkWkNBTyYMjqYfP311w8NGjSo4ZGrt/tPP/m706u2r9s+dOjQkDgYdN111w2HH3541Q5Qxa2OOuqoMgObR4wYEXz3zCoegs2qKZDiM1TSZ6xqHpbdEEAAgbwVYIBl3j51NByB2hPgTAgggAACCCCAAAJFK+BfYA5R78coviuEJkk1XksdlJOVqn9lozamEEAAAQRyT4AWIYAAAggggAACCCCQZwL+7xIHqM1/KCVVTzOjlPYKhQACCCCQQoBVCCCAAAIIVENgsfZ5+v/YuxN4qeb/j+OfEf6ylrJFSpTIUpZUtkIIRbJkqeyi7IRKhEr2XSja7BUSQqlEKJQoSz9U9lApkVL+78/oTnPmzt1n7p058/L4fjrnfM+Zc77f55w556j5zFfRTrGN4mLFrYqylNv14hsV8cX/bdKTLD3ZMr4+ft6z/gJf/t9jj8Bi/LbMl0HAky7WXXfd2B48Qevee++18k4OizWAmYwQ8ESru+66yx591POk1zapSpUq5glRnji2tja1c6+99pp58l/eXtdff3074ogj8hZTNvXRHTfffPPA/l588UXzZLNAZSELkUjELrzwQjvwwAMDW40YMcJGjfJc9UB12hY8Qe35558P7L9ly5a21VZbxep83utiFZp54403SjRqp15CKUDgt99+M08uj1/drFmz+MVym/e2+Hsbf8Ctt97attvOf0chvva/+W+//dYmT57838KaP/2c9kTkNYspmfj+WrVqFdjX9OnTbfZs/52HQDULKRZI8gzlD1Vrb/4pPh67QwABBDJdgATLte8QcwgggAACCCCAAAIIIIAAAmsFrtSs/+RkJ00Ti/+k3SWq3F/xpoKCQDYJ0FYEEEAAAQQQQAABBBBAAIHwCLyurrRXrFbklfU187JiXwUldwXoOQIIIIAAAggggEB6BBZqt/cpSjq82S56zUzFNQpPpNTErtcf9yviyw5a8CTLYHaTKtcU/+L/mlmzOnXqmCd2xSqYSZmAj3C3997B3+D1pLqTTz7Zvvnmm5Qdhx1ll4AnB1577bWBRq+zzjo2cOBA86TcwIoULixfvtymTZsW2ONOO+1kPmpmoDIFCzvssIM1adIksKeZM2eaJxkHKotY2Gyzzey2226zDTfcMLalJ6j6KJZz586N1aVzxs2mTp0aO4QnTScbfdDrfF3ehqUZtTPvtRUwzehDekKje+Y1ctttt7XDDz88b7Hcpn7uDRo0KN/n6KCDDrItt9wyaTu++uor++GHHwLrmjdvbvHnSmBlGRY8sTkSicT24MnU/rmLVTCTFoGqVatGn6Us+F/gWSu4iiUEEEAg3AIkWIb7/aV3CCCAAAJZL0AHEEAAAQQQKHcB/1m4D3TU2xT/p0gsj6iiruJeBQUBBBBAAAEEEEAgJQLsBAEEEEAAAQTKIOAjVp6d8Hr/9qInXzZIqGcRAQQQQAABBBCoQAEOjUBOC5yl3u+u6KeYp3hLcb6ilyI4FJ6ZJ2NOUP3GisQS+NJ/kpGXErdnuZQCnhx22WWXWSSyNuHFd+Wj4Xlia6NGjcyTdX7++WevJnJAYN68eebJlatXx//GkdlFF11kxx9/fFoFfCTG+CQ1P9guu+ySlgTrDTbYwBo2bOiHiIUnRHr/YxXFnPGk0549ewa2/vrrr613795pHw3WE+peeOEF82leAzxp2pOn85bzpl7n6/KWfTp48GD766+/fJYopcC4ceOin4/4l3fp0sVq164dX5X2+VWrVpmPQOyf3/iD+Siw5513Xr7rfN42nuAYf/54YmWDBun5qza/r/hoqnnH9umUKVN8QqRZIMmz1J5pPiS7RyBHBOhmNgqQYJmN7xptRgABBBBAAAEEEEAAAQRSL+C/FDtEu31FEfwpUlWo+N9cHqrp+Wa2QFMKAggggAACCCCAAAIIIIAAAgiEWSC7+jZYzb1UEV+qaOFNRR0FBQEEEEAAAQQQQAABBCpOoJIO3UmRVzxj70AtDFB4dt5Wmvq/RWoSK55I+YaW/MdTNIkVr1+7sEdgMVbPTGoEPGnu/PM9Dzb//mbMmGHnnHOObb311rbxxhvbCSecYMOHD4+OdhafkJP/ldRknEAxGuQJjmeffbbNmTMnsPWhhx4aTRaMRPxjHViV0oWffvrJfvnll8A+d95557SMpOcHSUw2/PPPP6Pntq8rSUQiEfMEtn333TfwsiFDhtioUaMCdale8JEHx4wZE9ht27ZtzZOnA5Va8LojjzxSc2vLhAkTzD/na2uYK0rAExkXLFhgY8eOtVatWlnLli1t8eLFsZf55+XCCy8sMKExtmEKZvy4n376qfXt29f8s3LppZdaYnL0TTfdZE2aNCnwaLNnzw6sq169utWoUSNQl6qFLbbYwnbaaafA7jyp+Y8//gjUsZB6gSQJljxcpZ6ZPSKAQJYIkGCZJW8UzUQAgdIL8EoEEEAAAQQQQACBIgWu0hb+LyEdNU0sv6viYsX+Cv9SoiYUBBBAAAEEMk+AFiGAAAIIIIAAAgjkvMA9ErhBEV+21MJERXq+/aUdUxBAAAEEyleAoyGAAAIIZKWAf1F/iwJavp7q2yiaKVYp4otnfbyqivUVeWXbvBmf7rrrrj4h0iSw3nrrRUc98yScwg6xbNkyGzlypHXo0MG23XZb+7//+z877LDDUj7CZZs2baKJSZFIpMzTl156qbAuVei6SZMm2SabbFLmPkYiEWvevLmVNUFp5cqVdtVVV9n48eMDLnXr1o2+x56cF1iRhoWlS5fmG01x0003TcOR/tul7zsSify3sOZPT1hcM1uiSbVq1eyOO+4wHy0w74WehHzdddeZJ5Dl1aV6Bf96LQAAEABJREFUOnny5MD+q1SpYkcffXSBh2ndurVtuOGGsfUrVqywJ554IjACZmxljs3Mnz8/mlgYiUQK/Vz6CI8+CqMnV3qSZTzTGWecYS+++GLSBNf47QqaL+n1r2rVquYjk/bo0cO++uqrfLvt3LmzJRulOG/Df/75J5Ac6vV+DleuXNlnUx5+v/HPXfyOPal6+fLl8VXMp0EgybNU4FkrDYcs9i7ZEAEEEChvARIsy1uc4yGAAAIIIIAAAgggYIYBApkicJQa8qHiVsX/KRLLw6qop7hPQUEAAQQQQAABBBBAAAEEECiZAFsjgED5C/TWIT3RUpNYWRqbYwYBBBBAAAEEEEAAAQQqQmC6DlpNcaHiHcW/imSlUpLKg1T3vGJdhZcq/kdeeMJQ3nwFTkN9aE966dmzp82aNavQkc7iETwhz5PxzjnnHNt6662jo5INHTo0X4Jc/GuYz1yB0aNHRxMp41voiXjDhg2zWrVqxVenbX7RokXmCV/xB0iSFBS/ukzznpyWmEi2ePHiUu/zgAMOsG7dugVe76OB9unTx/zzEliRggVPSvP3J35X++23n+24447xVYF59zzwwAMDdf459hEZA5UslEigUqVKdv/999vAgQNto402KtFr07Gxn9f33XdftE1+fS/oGH4O/frrr4HVO+ywQzT5O1CZooUNNtjAfITM+N15cng6Ph/xx2DeLMmzVOBZCyMEEEAglwTWyaXO0tfSCvA6BBBAAAEEEEAAAQQQCJnA9urPEMXLir0UicX/YfMQVXZWLFBQEEAgJwToJAIIIIAAAggggAACCCAQCoFL1YvBCi/+w1L+hewffIFAAAEXIBBAAAEEEEAAgQoRWKijPqQ4QOEZWT00naVIVnzb+Hr/0dhhayo2WzONTspj5LzogfjDPPlqypQp9sUXX9gll1ySLCGjQCUfPa1Tp07myZbPPPMMI+IVKJV5K6ZOnWqeKLt69epA466//npr3LhxoI6FggUikYhddNFF1qBBg8BGgwYNsldf9YF6A9VlXvjf//5n/nmN31Hbtm3Nk+vi6+LnfZ1vE1/3+eef24QJE+KrmC+hwKpVq6xr1662zz772FtvvWU+emkJd1GGzde+dOedd7bbb7/dfvrpp2h7PPFz7VrmclkgybNU4Fkrl23oOwII5J4ACZa5957TYwQQQAABBMIhQC8QQAABBEor0E0vnKPoqEgs/pOLF6nS/2GTvyUXBAUBBBBAAAEEEECgggU4PAIIIIAAAqUTOFMvu0HRQvGbgoIAAggggAACCCCQyQK0LZcE1ldn/0/xruJWxf2KGYrliryyed5M3LS95ocqAqMqJRl1SZtQ0iUQiUSsXr16dvfdd9vChQvt+++/j47Kduihh1phI6HltWfJkiXWvn17u+CCCxjNMg8lg6ffffedeWJs4siN5557rl122WUWiUQyuPWZ17Qtt9zS7rrrLltnnbVf3ffE1auvvtrcOpUtHjFihMW/b57c3LJlyyIP4dv4tvEbDh48mM9rPEgp52fMmGEHH3ywXXXVVaUatdRHVa1Zs6YlC1+XrFm1a9e2V155xZYuXWqeLHvFFVfYpptummxT6nJYIMmzVOBZK4dp6DoCCKRLIIP3u/YpLYMbSdMQQAABBBBAAAEEEEAAAQTKLOC/7OqjNvTXnvwfLjUJlIe1VE/h/4ipCaU0ArwGAQQQQAABBBBAAAEEEEAAAQQyRqC3WrJUkfLCDhFAAAEEEEAAAQQQQKBAgTpac7DidMU1igcUoxXTFb8o/lbMUbypGKLoqmio2EBRVOmgDbZTxEqSUZdi65hJr0AkErEaNWrY2WefbePGjbO///47mnA5bNgwO+KIIwpNuHz44Yejo2CuXLmyRI0cPXp0dPQ3HwGurNG6desSHbs8N/YkLE+IKmsf/fUTJ060jTfeuMTN9/fmxhtvjCZlxb/Yk2lvu+22Qt/f+O1TNb/uuuvm25W3MV9liir++usvW7FihcXvrjhJxPHbJ5s/7LDD7KKL/Dev1671xLc+ffrYP//8s7ayDHO///67jR07NrCH5s2b2/bbbx+oS7bg2/i28esmTJhgM2bMiK/KuXl3+eGHH4p1/fHP7ty5c82vhfvuu28+qzvuuMNuvvnm6L7yrSykYsiQITZ//vyk4Qnvv/76q/Xu3Tvw2fR2nHDCCTZmzJgSHy8SiVji527VqlUl3k8hXQqs8vN/2bJlgTo/fnxCcmAlCykTSJJgyQiWKdNlRwggkG0CJFhm2ztGexFAAIHUCbAnBBBAAAEEEMgNgVrqpv+a68ua7qVILG+rooWis8L/UVMTCgIIIIAAAgiESICuIIAAAggggAACCCCAAAIIIIBA+AXoIQIIIFAeAv7vjvvrQD6a5FWa3qt4XvG+4ifFv4qvFBMVwxT9FBcqPJPNkyira76sZcP4HSRJCohfzXw5CkQikWjC5emnnx5N7vIEtZkzZ1rHjh0DI/bZmv8GDhxoo0aNWrPEJJMEPDHTR1p89NFHA82qXr263XPPPVYRic0++uOGGwY+/jZnjudqB5qYsoUFCxbkS3isW7dumfcfiUTsyiuvtPr16wf29cgjj0RHGgxUlnJh2rRpNnXq1MCrjz322HzJcoEN1ix4Qptvu2YxOvFE0yeeeCJtiXXRg4ToD09orlWrlvm18P3337cXX3zREs9dT7D0xPRUdrtatWrWq1ev6Hvvo1zm7fvPP/+0U045JZp8WZKk5I022si23XbbvN1Ep57g+ccff0TnU/2H3zN+/vnnwG69H96OQCULKRdIck1nBMuUK6d8h+wQAQTSJECCZZpg2S0CCCCAAAIIIIAAAgiURoDXpFigm/bn/6rgv+aq2UBZrCX/acQDNfV/5NSEggACCCCAAAIIIIAAAggggEB5CHAMBBBAAAEEEEAAAQQQQACBLBPopfbOVfiPtz6l6a0K/7fG4zRtrNhKkaqyXDvyf+PMG+XyZi2fr2ilWKGgZIFApUqVbPfddzcfdW3evHl26KGHBlqdl8Tno+0FVrBQ4QIvvfSSXXvttYF2+ChyAwYMsAYNGgTqy2uhRo0a5gme8cdLZ4KljyoZf6zKlSvb1ltvHV9V6vntttvO+vfvH0g8Xr16tXXv3t08sbPUO9YL/XP1wgsv5EuG9AS7SCRikUjR4dtqV4Hi+/TREAOVLBQpEIlErE2bNjZ06NB877ePZOlJhUXupIQbNGzY0EaMGGFVqlQJvNJHt/TEaT9HAisKWdh1110DaxctWlTmczSww7gFvxd88803cTUWTfAkwTJAwgICCCCAQJoFSLBMMzC7D7kA3UMAAQQQQAABBBBAIDMFjlazPlL0V6ynSCwDVOE/r3i/phQEEEAAgaIEWI8AAggggAACCCCAAAIIIIAAAuEXoIcIIIAAAgggUJjAt4WtLMG6f7TtfMU7iqcV8Ymae2t5S0VlRT2FZ+Sdoel1ikcUYxWLFLHiCRmxBWYyVsATykaOHJkvyfLDDz+0Tz75JGPbnYsN82RYH2HRE/7i+9+vXz87/vjj46vKdb5q1aq22267BY758ccfmyd8BSpTsLB8+XJ75x2/RK3d2TbbbGPbb7/92ooyzh111FF23nnnBfYya9Ys69u3b77kyMBGRSx4EqQnQxaxWYlXf//99+ajMZb4hbwgKuBJlu3atYvO5/0xZcoU+/LLL/MWUzpt3Lix3Xffffn26YnTJRk5eO+9944m5ebtaOnSpfbpp5/mLaZ06knNP/zwQ2CficcPrCzrAq+PCSxevDg2v2YmX8WaeiYIIIBA6AVIsAz9W0wHEUAAAQQQQCDXBOgvAgjktEAt9X6oYoyikSKx+C/KtlDlBYpfFRQEEEAAAQQQQAABBBDIUgGajQACCCCAAAIIIIAAAggggAAC4RfIoB4WJ8HyX7X3Z8U0xSjFPYorFScrmim2U/yfwv9N8wBNT1FcrfAfhX1RU/8B2V80Laz8Hr8ySVJA/GrmSyHgyWV9+vSx+vXrRxPK1l9//WjSVyl2FXjJZpttZjfddJP5/vJW/PPPP+ZJZXnLTCtWwBOWzz77bEscGfLcc8+1yy67LJBoVd4t3WCDDeyggw4KHHbmzJnmSVmByhQseJLXRx/55Wjtzho1amTVqlVbW1HGuXXXXdd69OgR/ZzF78qT4saNGxdfVaJ5T4L0ZMgSvaiYGw8ePNjSMeJiMQ+f1Zutt956duyxxwb64MmK8+f77w0EqlO2cPLJJ9sZZ5wR2J8nTnuSpSdSB1YUsLDLLrtE7wPxq8eMGWN+7Y6vS8X8hAkTAsnF/hnxRNFU7Jt9FC7g1/6ELQLPWgnrWEQAAQRCLVDRCZahxqVzCCCAAAIIIIAAAggggEA5Cvg/Ps7R8TooEov/kmtXVR6omKigIFDeAhwPAQQQQAABBBBAAAEEEEAAgUwWqJLJjcuittFUBBBAAAEEEEAAgfAKfKeu+b85ztT0ZcUARXeF/9tkc013VHjy5NaaNlb4UF2XanqH4lnFu4rvFasVZSmL419MgmW8RurmfWS1L774wr799ltbuXKlebJZKhJq6tatazvttFOgobyHAY4KW/D395prrrHx48cH2uDvmScCeoJYYEUFLHiCZXyC7ooVK+yVV14JJGWlolm+z59++imwqxNOOME84StQWcYFH9n15ptvtnXWWftVfk+Ac+/ffvutxHv35MfBgwcHXuf73nbbba1mzZoljsT33BPgZsyYkbd/piUU2HTTTfO9Yvbs2fnqUlXh79/1119vderUCezSE6hvuOGG6LU9sCLJwlZbbWVNmzYNrJk0aZLNnTs3UFfWhZ9//tlGjfLfZVi7p7333tt23333tRXMpU0gyX14cdoOxo4RQACBDBdY+1SW4Q2leQgggAACCJSfAEdCAAEEEEAgqwSOVmunK25RrKdILP6Pm/VU+YCCggACCCCAAAIIIBATYAYBBBBAAAEEEIgK7KE//6cI/qy/KigIIIAAAgggEAYB+oAAAikS+Fz72Vyxp+IYxQWKforhikmKrxUrFekugVGVkoy6lO7jh37/PlLgjjt6vuzarn7wwQfmCTBra0o393//93+2+eZ+GpXu9bwqfQIvvviiPfLII4EDVKlSxYYPH261avmgs4FVFbLQsGFDa9GiReDYgwYNsq+++ipQV5aFBQsW2IAB/hWLtXvxpOD9999/bUUK59q0aWM+amj8LqdNm2Z33323/fuvDwocv6bweXfwESzjt7rggguiidI+UmJJ484774zflXlC6xNPPFHidgV2wkK5CtSuXdt69+6d75hDhw61V199NV99YoUnFXfq1Ckweu2PP/5oQ4YMSel58Pzzz+cbjbZt27bmIx8ntonl1AskeZYiwTL1zOyx3AQ4EAJlEyDBsmx+vBoBBBBAAAEEEEAAAQQQKB+B/EepraphijGKhorEMlkV/mux/o+bv2qeggACCCCAAAIIIIAAAiYnh5sAABAASURBVAgggAACmS5A+8pboIkO6H+HUk3TQQofZUcTCgIIIIAAAggggAACCGSoQOBL/4sXL87QZmZ3s5o1axbowLx58+yll14K1JVm4ZdffrH//c9/32btq32ExLVLOTSXQV2dOnWqnXPOObZ69epYq9ZZZx0bOHCgNW7cOFZX0TOVK1e2Sy+9NF+yV58+fYo1Gl9R7feExvvuu89mzZoV2PS0006zmjVrBupSteCjDHbv3j3fKIO33nqrTZw4sUSHGTFihMVfEz05rn379gGvkuzw0EMPzZcQ/cILL9jcuXNLshu2XSOwZMmSNXNrJ7vuuuvahTTNtWvXzo455pjA3v2z7uedJxQHViRZOPjgg+3www8PrPHkW79uBCpLueD3hBtvvDHw6m233dZOOumkQB0L6ROIv26sOUrgxyzW1DFBAAEEckKABMuceJvpJALlL8AREUAAAQQQQAABBNIqcI32PkdxuiKxLFJFF8VBCv+1WE0oCCCAAAIIpEeAvSKAAAIIIIAAAgggkMUCG6ntryk2VXjxfzsfoZkjFRQEEEAAgTgBZhFAAAEEEMggge/j2zJ79uz4ReZTJLDffvuZJ7jE7+62224rc2LV66+/bj/99FNstz6a5S677BJbZqb8Bb777jvzEeoSE2w8+er4448v/wYVcURP9jr66KMDWw0ePNjuuuuuMo+oN2rUKOvbt29g3z56ZeIIk4ENUrBQu3bt6HEjkUhsbz5aZLdu3ezPP/+M1RU2s2jRInv55ZcDm+y99962++67B+pKsuDJz4mJdd9//71NmTKlJLthWwn8888/NmaM/3a6FtaUDTfc0GrUqLFmKX0TT0z2BMYqVaoEDuKJxD4CrCcWB1YkLPjrr7jiCvOk67xVfl526NDBPPk+r640Ux85sXPnzuajYsa//qKLLrIddtghvor5NAokPkvpUN8pKAgggEBOCvg/EuVkx+k0AggggAACCCCAQM4J0GEEwiDgPys3XR3pp1hXkVgeUkVdxYMKCgIIIIAAAggggAACCCCQiwL0GQEEECiuwDJteJpilSK+PK+FZgoKAggggAACCCCAAAIIZJ7AzDVNik5mzgwsRuv4o+wCnvB15plnBnb09ddf24knnljqJEsf7ezaa68N7NOTtzyJK1DJQrkJrFy50jzx6vPPPw8c00cuvPLKK0s98mFgZyle8GQvb3NistjVV19tvXv3LtVIlp5gNnjw4OiIeT6yX16TPaHslltuSdvolXnH8akns3qiq8/nhbcrb76o6fvvv28ffvhhYLO2bdvaZpttFqgryYKPgOltikTWJn7664cNG2Z//fWXzxLFFJgwYYI9++yzga09+dUTeAOVaVpo2LChde3aNd/efaTUGTNm5KtPrGjRooWdd955geo5c+bYIYccYp999lmgvrgLnmzfunVrGz9+fOAlfv3xpMtAJQtpFUjyLMXDVVrF2TkCCGSyAAmWGfvu0DAEEEAAAQQQQAABBBBAICbgP802XEsvKRoqEstbqjhYcaHiNwUFAQSyRoCGIoAAAggggAACCCCAAAIIVKCADx/QQcf/V5FXNtDMWMWeCgoCKRJgNwgggAACCCCAAAIpEgh86T9JUkCKDpPbu4lEInb++edb/fr1AxAffPCB7bnnnvbYY48VO8Fq1apV9uSTT5on6MSPkrj++uvbhRdeaJ7EFTgIC+Ui4Ml7Purjo48+GjieJ7z6qHZlScwL7DANC40aNbKBAwcGRtTzw3iC5QknnGA+KqcvFyeWLFliXbp0sTPPPNPikyv9tT5yZZs2bXw27bHeeuvZ9ddfb3Xq1Cnxsfy99NERfZr3Yk9ATRzpM29dSaY+mq2PhBn/Gk8WnDFjRnwV8wGB4MK7775rp556ar7z64wzzihTAmzwKIUvRSIRu+iii6xBgwaBDf2a3K9fvyITk/067cnGnvwYvwNPvN9nn32i13i/1sevK2jez9M333zTGjdubJMnTw5s5udt3759y80lcPAcXvj4448Tex941kpcyTICCCAQZgESLMP87tI3BBBAAAEEUi3A/hBAAAEEKkLgGh30S8VpisSyUBVdFJ5c6UmWmqUggAACCCCAAAIIIFBGAV6OAAIIIIBAbgk8pe76j1ZpEiubaM5/Qr+ephQEEEAAAQQQQCCcAvQKgewUCGQBeHKHJ4hkZ1cyu9Xbbbed3XfffeaJX/Et9YQ0TzyrVq2a+Shj48aNs99++808aSZvO39PPv30U/NRBbfZZhs77bTT7M8//8xbHZ3edNNNdsABB0Tn+aP8BV566SVLHFHUk5uGDx9utWrVKv8GlfCIPuLjPffcky/JcvTo0dERJzt27GhTpkyx5cuX59uzj9w5a9Ysu/jii6169er20EMP5dvGz3Hff+L5n2/DFFbUrl07OgpnSXc5d+5ce+GFFwIva9asmaVidMSqVataYqLmihUr7Iknngh85gMHz/EFvxb6NXHs2LHWqlUr8/fi119/Dajsu+++0RGBA5VpXthyyy3tuuuuyzcy7YgRI2zUqFFFHt2Trn2kV0+ojN/Yr+1+jffk4Icffth++OGHpOeGmzz33HO21157mSdqfvvtt/G7Mb/+vPzyy9HEy8AKFtIqsGjRIvvmm28Sj0GCZaIIywiEQYA+FEuABMtiMbERAggggAACCCCAAAIIIFDuAq11RP/Zv36arqtILA+qoq7Cp5rkbqHnCCCAAAIIIIAAAggggAACCCAQfoE093CA9t9DEV+qaWGCoqaCggACCCCAAAIIIIAAApkh8I+aEfjif5KRl7QJJRUChx12mD399NP5kix933/99Zd5Mk3Lli2jSWrrrLNONHEnEomYJ2Xtvvvuduutt9ovv/zimwfCEzMvu+yy6PaBFUUs+GiCkUgk+rpIJDXT/v37F3HU/1bPnz/fatSoUaZje+Lijz/++N8OC/lz0qRJtskmm5TpWJFI0Cfx2J999lm+EfU8MdZHLIxEgq+NRMq23KlTp0J6m39VcWoikYh16dLFnn/+edtwww3zvWTYsGG2//77W+XKlW3jjTe27bffPhqeZLb++uvbbrvtFk0g9mTLxBd78q8nXfprE9ele/nkk08uceKdJ5J+//33gaZ16NDBNthgg0BdaRdOOOEE8+S3+Nd7QqcndsbXlWW+PD9fpWlnSdrn10JP3PXkSk+yTDyeW95///3mSeqJ69K97NfQxIRZTwj1c37BggVFHt4T71977TXzBOfEjd3Ir+3bbrttNPHZr5d5nzv/zLnJSSedZDNmzEh8qdWvXz+aEO3JqPlWUpFWgZkzA49Ufiyv8GctnycQQACBnBNYJ+d6TIcRQACBihXg6AgggAACCCCAQFECO2iD4YrRij0VicVHqjxYlT5ypY9gqVkKAggggAACCGSYAM1BAAEEEEAAAQQQyD6BvmryPYr4UkMLExVbKigIIIAAAggkCrCMAAIIIFAxAv7l/9iRp02bFptnJvUCnkjzwQcfRBNgyrp3Hw3Qky7vvffepEmbZd0/r88tgUgkYp4w9sUXX1jbtm0L7PyyZcvMR8vzSJbwm/fCHXfc0caPH289evSosPPTPyN9+/Y1H/k1r12FTT3R2ZNJ47fxBDdPlI2vK8u8J7/5iIPx+/CETh9tML6O+aIFPMlw5MiRFTZKoycN33jjjfkSZn1EVx+x2JMti+rF5ptvbs8++6w9+eSTtummmxa4uSeT+2fOI1kic94Lu3btau+//77tsssueVVMy1Fg6tSpiUcLPGMlrszxZbqPAAI5IECCZQ68yXQRAQQQQAABBBBAAIHCBVibQQLXqi1zFKcpEstvqrhQ4cmVnmSpWQoCCCCAAAIIIIAAAggggAACxRVgOwQQKIbApdpmkCK+1NFCYuKlqigIIIAAAggggAACCCBQQQKBbACSfBLfhdQv77HHHuajXD311FPmSWglPYKP6HbWWWfZ119/bVdddVWFJa+VtN1snx0CPqqeJ62999571qRJkxI32hMIfURGT9Q85JBDLBKJlHgfqXzBTjvtZL169SrWLmfPnm2TJ08ObHvcccdZ7dq1A3VlWVh33XXNR7FM3MeYMWPMEzwT61nOL+CJs1deeaV99dVX5udY/i3Kr6Zhw4bmSY2JR/RRNZONLpm4nS9XqlTJTjnllGjiso9+6YmbXl/c8HvChRdeaD/88EN0JNnCEjWLu0+2K51Akmeo90u3J16FAAIIhEOABMtwvI+51Qt6iwACCCCAAAIIIIBA+ARaq0szFD5SQiVNE8uDqqineEhBQQABBHJDgF4igAACCCCAAAIIIIAAAhUjcJ4OO1KRV97TzAUKCgIIpEOAfSKAAAIIIIAAAiUXeDn+JRMnTrSff/45vor5NAh4glD79u1tzpw59s0339iAAQPspJNOsjp16uRLmPTkmdq1a1unTp1s9OjRtmTJEhs0aJB5IlwamsYuEYgmRfqoje+++679+uuv5qM6tmvXznw0Rz8f44l8dMhjjz3WBg4caD/99JN99tln5sueNBa/XUXO+2fnmGOOKbIJL730kv3555+x7SKRiPnrIpFIrC4VMy1atMg3iu2ECROsuAl5qWhDNu1jiy22sD333NMuu+yy6KioPorqbbfdVuiIj+XVv0gkYhdddJE1aNAgcMjFixdHE3tLkjTriZE9e/a0pUuXmo903L1792i/q1atGtj3RhttFK2/TB7+GV2+fLk98MAD5p/FwIYslKuAPztNmjQp8ZiBZ6zElSwjgAACYRdYJ+wdpH8IIIAAAggggEB5CHAMBBBAoJQCPgLCE3rtaMWeisTif5N1kCq7KBYqKAgggAACCCCAAAIIIFCBAhwaAQQQQCAnBFarl+0VryvGKw5TLFZQEEAAAQQQQAABBHJEgG5mvMDXauE0RawkGYEpto6Z1ApEIpHo6Hjnn3++PfPMM9ER2VasWGH//vtvLFatWhVNwhw8eLC1bt3aPLmmpK3Ye++9zZOS4vebjvmrr746adO8PtXHmzdvXtKEoiFDhsTsUn3MvP0lHjsd/cs7VuLU+5cMObENiW1M9pri1FWrVs1OP/10GzFihH333Xfm52N8m3zUvBdeeMHOPvts22qrrYqzywK32XjjjW3ixImB98/7VeALirnCRwT05Mn4dvvnwT8X8bu44YYbAsdevXq1HXnkkfGbpGTenTwRNb49f//9tzVt2rRU+3ej+H2lYr6w88fPwfhj+Hvm711BjS9r+xYsWGCefHrnnXdGR6z0BPWCjpWs3t9nf7/j2+zX0mTblqZuyy23tE8//TRw7vix/Jzzc6+k+/TkZG9znz59ov1euHBhYN9//PFHtN49mjRpki8pv6THY/vUCCR5dvJnq29Ss3f2ggACCGSPQHxLSbCM12AeAQQQQAABBBBAAAEEECg/gWt1qDmKUxWJ5TdVXKhorpisoCBQGgFegwACCCCAAAIIIIAAAggggABsfYH9AAAQAElEQVQCpRP4Ry9rq/DkymWaZnKhbQgggAACCCCAAAII5KJAYISlJEkCuWhCnxFAINwC9A4BBBBImUCSZ6fAs1XKDsSOEEAAgSwSIMEyi94smooAAgiEW4DeIYAAAgggkDMCbdTTjxV9Fcn+n+wB1ddVPKSgIIAAAggggAACIROgOwgggAACCCCAQNYI/Jk1LaWhCCCAAAIIZJwADUIAAQTSLhBIAhgzZoytXLky7QflAAgggAACCCCAQLYL+DOTPzsl9GNMwjKLCBRTgM0QCI9Asi/zhqd39AQBBBBAAAEEEEAAAQQQKItAal9bR7t7UvGiYg9FYpmkioMUXRWLFBQEEEAAAQQQQAABBBBAAAEEECgPAY6BAAIIIIAAAggggAACCCCQbQIfqMFfK6JlxYoVNnTo0Og8fyBQoAArEEAAAQQQQCD6zOTPTnEU/kz1YdwyswgggEBOCpBgmZNvO50OqwD9QgABBBBAAAEEEMhYge5q2RzFKYrE8qsqLlA0V0xWUBBAAAEEEChUgJUIIIAAAggggAACCCCAAAIIIBB+AXqIAAIIIIAAAkUKjIzf4pFHHolfZB4BBBBAAAEEEMgKgfJuZJJnpsAzVXm3h+MhgAACmSJAgmWmvBO0AwEEEEAAAQQQCKcAvUIg1wWOFcBMRR9Fsv//ul/19RQDFBQEEEAAAQQQQAABBBBAIFsFaDcCCCCAAAIIIIAAAggggAACCIRfINN6+Gh8g6ZOnWrjxo2Lr2IeAQQQQAABBBBAIE7gjTfeMH9miqvy2cAzlVcQCCCAQC4KJPuCby46rOkzEwQQQAABBBBAAAEEEEAgJQI7ai9PKl5Q7K5ILBNVcaDiIsUiBQUBBMpVgIMhgAACCCCAAAIIIIAAAggggED4BeghAggggAACCCCAQMgF5qh/zypiJcmITLF1zCCAAAIIhFWAfiGAQHEFHn00Xy6lP0v5M1Vxd8F2CCCAQGgFSLAM7VtLxxBAAAEEQiNARxBAAAEEsk2ghxrsf/F0iqaJ5RdVdFa0ULytoCCAAAIIIIAAAggg8J8AfyKAAAIIIIBANgvsq8afqqAggAACCCCAAAKFC7AWAQRSLRDIEnjuuefsyy+/TPUx2B8CCCCAAAIIIJD1Av6M5M9KCR0JPEslrGMRAQTKIsBrs06ABMuse8toMAIIIIAAAggggAACCGSowLFq10zFzYqIIrHcr4p6iocVWV/oAAIIIIAAAggggAACCCCAAAIIhF+AHhZL4EBtNUExVHGMgoIAAggggAACCCCAAALlJzBOh3pfEStJRmaKrWMGAQSSC1CLAAIIIBB+gSTPSP4M5c9S4e88PUQAAQSKIUCCZTGQ2AQBBLJegA4ggAACCCCAAALpFNhJO39K8YJid0Vi8S/YHaDKixSLFRQEEEAAAQQQSI8Ae0UAAQQQQAABBBBAoLwFWumAbyg2UlRSjFQ0V1AQQAABBNInwJ4RQAABBBBIFAiMvHT77bfbZ599lrgNywgggAACCCCAQM4K+LORPyMlADySsJxpi7QHAQQQKFcBEizLlZuDIYAAAggggAACCCCQJ8A0JAI91I8vFe0VieUXVXRWHKJ4R0FBAAEEEEAAAQQQQAABBBDIOQE6jAACIRfYUP1bT5FX1tfMy4p9FRQEEEAAAQQQQAABBBAoH4FBOsxXili5+eabY/PlM8NREEAAAQQQQACBzBVI8mzkz06PZW6LaRkCCCBQ/gIkWJa/eXYekVYjgAACCCCAAAIIIIBAvMBxWvhE4f8yF9E0sdynirqKhxUUBBBAIHsEaCkCCCCAAAIIIIAAAggggEBJBHzEyrMTXuBJl6+rroGCgkBmCtAqBBBAAAEEEEAgfAL+77axXj355JM2bty42DIzCCCAAAII5KQAnUZAAv5M5M9Gmo0vN8UvMI8AAgggYEaCJWcBAggggAACCGStAA1HAAEEKkBgJx3zKcXzit0UiWWCKg5QXKz4XUFBAAEEEEAAAQQQQACBMgrwcgQQQAABBDJcYLDad6kivlTRwpuKOgoKAggggAACCCCAQDEE2ASBMgr4c/lb8ftIMlJT/GrmEUAAAQQQQACBnBBI8kzkz0xDcqLzdBIBBDJSIFMbRYJlpr4ztAsBBBBAAAEEEEAAAQQyTaCnGjRH0V6RWBao4nzFIYp3FJTcFaDnCCCAAAIIIIAAAggggAACCCAQfoHEHt6jihsV8WVLLUxU1FBQEEAAAQQQQAABBBBAIP0CgVEsJ02aZEOGkDuQfnaOgECoBegcAgggkNUC/iw0Sc9ECZ1g9MoEEBYRQAABFyDB0hUIBBBAIGcF6DgCCCCAAAIIFEPgOG3zqaKgv1y6T+vqKR5RUBBAAAEEEEAAgQwUoEkIIIAAAggggAAC5SBwvY4xQBFfamphgqKagoIAAggggECaBdg9AgggkPMCb0jgKUWs9OrVy37//ffYMjMIIIAAAggggECuCPgzkD8LJfTXn5XGJdSxmHUCNBgBBNIhQIJlOlTZJwIIIIAAAggggAACCJReIHNeWVdNeVrxvKKBIrG8qYr9FRcr+Fc5IVAQQAABBBBAAAEEEEAAAQQQKLYAGyIQToEL1S3/kpImseI/zDVeS5soKAgggAACCCCAAAIIIJBegcCP5s6fP98uueSS9B6RvRcuwFoEEEAAAQQQqBABfwbyZ6GEgweelRLWsYgAAgjktAAJljn99tP5VAiwDwQQQAABBBBAAIFQCvRUr75UnKxILAtUcb7iUMUUBQUBBBBAIAcE6CICCCCAAAIIIIAAAgggUAyBf7VNB8VIRXxZooXVCgoCCGS4AM1DAAEEEEAAgawX+Ew9uFkRK0OGDLHBgwfHlplBAAEEEEAAAQTCLuDPPv4MlNBPT670Z6WEahYRQAABBFyABEtXIBBAAAEEEEAAgXAJ0BsEECi9QFu99FOF/4WSJvnKvarxkS0f0ZSCAAIIIIAAAggggAACCFSkAMdGAAEEEMhMgVVqVnvF6wovr+qPloplCgoCCCCAAAIIIIAAAiUVYPuSC1ynl7ytiJVLL73U5s2bZ/yHAAIIIIAAAgiEXcCfeXz0yoR++rNRr4Q6FhFAAAEE4gQyIMEyrjXMIoAAAggggAACCCCAAAIVI+BJk8/o0KMUDRSJZbwq9ldcovARBzShIIBAyQTYGgEEEEAAAQQQQAABBBBAAIGcEfhHPfUf8uqt6VGKvxU5UugmAggggAACCCCAAAIZIeD/rhtryO+//25JEg1i65lBAAEEECipANsjgECmCvgzz5Il+b7eFng2ytS20y4EEECgIgVIsKxIfY6NAAIIIJC5ArQMAQQQQCCXBPwXTL9Uh09SJJafVXGe4jDFFAUFAQQQQAABBBBAIEwC9AUBBBBAAAEEEEifwJ/a9Q0KCgIIIIAAAghUtADHRwCBXBT4SJ2+UhErL774ot1zzz2xZWYQQAABBBBAAIGwCdx9993mzzwJ/fJnIn82SqhmEYEQCtAlBMogQIJlGfB4KQIIIIAAAggggAACCGS1wPFq/SzFjYpkxf91rZ5WPKrIiEIjEEAAAQQQQAABBBBAAAEEEEAg/AL0EAEEEEAAAQQQQAABBBBAICUCd2gvLyti5dJLL7WXXw5UxdYxg0B5C3A8BBBAAAEEUingzziXXXZZ4i79wcefiRLrWUYAAQQQSBAgwTIBhEUEEEiZADtCAAEEEEAAAQQyVcCTJp9R40YqdlUklvGqaKa4VLFEQUEAAQQQQACBggVYgwACCCCAAAIIIIAAAggggAAC4ReghwgggAACCGSrwMVq+DJFrHTs2NE+++yz2DIzCCCAAAIIIIBAtgv4s40/4yT0w5+B/FkoobrQRVYigAACOStAgmXOvvV0HAEEEEAAAQQQyEUB+oyA9ZLBF4qTFInlJ1WcqzhM8a6CggACCCCAAAIIIIAAAgggkJUCNBoBBBBAAAEEEEAAAQQQQAABBMIvUKwefq2t/N+ANfmvLFy40DwB4e+///6vgj8RQAABBBBAAIEsFlixYkX02cafcRK64c9A/iyUUM0iAggggEAyARIsk6lkSh3tQAABBBBAAAEEEEAAgVQJHK8dzVL0ViQr96jSR7YcqCkFAQQQKF8BjoYAAggggAACCCCAAAIIIIAAAuEXoIcIIIAAAggggAACFSXwlA7cUxErH3zwQTQRIVbBDAIIIIAAAqkSYD8IlLNAhw4dzJ9tEg7rzz7+DJRQzSICCCCAQEECJFgWJEM9AggggAACCCQVoBIBBBDIMoGd1d5nFSMVuyoSyzhVNFVcqliqoCCAAAIIIIAAAggggICZgYAAAggggAAC5S6wWbkfkQMigAACCCCAQM4LAIBADgn0UV8fU8TKs88+a9dee21smRkEEEAAAQQQQCDbBPxZxp9pEtrtzzz+7JNQzSICCOSyAH0vWoAEy6KN2AIBBBBAAAEEEEAAAQSyU6CXmv254kRFYvlJFecqWireU1CyW4DWI4AAAggggAACCCCAAAIIIIBA+AXC3MND1blvFYcrKAgggAACCCCAAAIIIJAegbO124mKWLnlllvsrrvuii0zgwACGSFAIxBAAAEEiiHgzzD+LJOwqT/r+DNPQjWLCCCAAAJFCZBgWZQQ6xFAAIGUC7BDBBBAAAEEEEizQDvtf7aityJZuVuVdRUDFRQEEEAAAQQQQCBNAuwWAQQQQAABBBBAAIFiCRyrrV5VbKJ4UdFMQUEAAQQQyBoBGooAAgggkGUCHdVe/3ETTf4rl19+uT344IP/LfAnAggggAACCCCQBQIPPPCA+TNMQlPna9mfdTShpF6APSKAQNgFSLAM+ztM/xBAAAEEEEAAAQQQKI5AOLbZWd14VjFCsYsisYxTRVPFZYo/FBQEEEAAAQQQQAABBBBAAAEEckuA3iKAQKYJbK8GvaBYT+FlA/3xmqKRgoIAAggggAACCCCAAAKpF/DkynyJB126dLGBA0P0+7ypd2OPCCCAAAIIIJAhAv7M0rVr12St8Wccf9ZJto46BBBAAIEiBEiwLAKI1ZkpQKsQQAABBBBAAAEEEEgQuF7LnytOVCSWH1VxjqKl4j0FBQEEEEAgSwRoJgIIIIAAAggggAACCCAQcgH/VfkLEvq4sZbfUNRTUBDICQE6iQACCCCAAAIIlLPARB2vrSJQzj33XBs2bFigjgUEEEAAAQQQSJ0Aeyq7wNChQ82fWZLsyZ9tJiWppwoBBBBAoJgCJFgWE4rNEEAAAQQQQACBIgRYjQACFSPQTof9THGDIlm5W5X+ZbRBmlIQQAABBBBAAAEEEEAAgbIK8HoEEEAAAQRSLTBAO+ypiC/VtDBBUVNBQQABBBBAAAEEECh/AY4YfoEX1MX2ikDp2LGjPfPMM4E6FhBAAAEEEEAAgUwQ8GeUTp06JWuKP9P4s02yddQhgAACCBQuEFtLgmWMghkEEEAAAQQQQAABBBDIIoH6autz//GmAQAAEABJREFUihEKn9ckUPxX/puo5jLFHwoKAjkqQLcRQAABBBBAAAEEEEAAAQQQQCALBPqojfco4ksNLfjIOltqWkRhNQIIIIAAAggggAACCJRCwDMpOya+rn379jZihP8zdOIalhFAAIGKFuD4CCCQqwL+bOLPKEn6788y/kyTZBVVCCCAAAIlESDBsiRabIsAAgggkF4B9o4AAggggEDxBHy0Sh+18oQkm/+ourMVhyveV1AQQAABBBBAAAEEMk2A9iCAAAIIIIAAAggkE7hUlYMV8aWOFt5UVFFQEEAAAQQQyC4BWosAAghkh8AwNfNcRaCceOKJ9sgjjwTqWEAAAQQQQAABBCpC4OGHHzZ/Nkly7HNU588ymlAQqEABDo1ASARIsAzJG0k3EEAAAQQQQAABBBDIAQFPqPTEyusL6Otdqq+reEyRssKOEEAAAQQQQAABBBBAAAEEEEAg/AL0EIEMEfAfDhuZ0JYGWn5dsaGCggACCCCAAAIIIIAAAqkXGKhddlEEyvnnn2/9+vUL1LGQ/QL0AAEEEEAAgWwS8GeRzp07J2uyP7sMSraCOgQQQACB0gmQYFk6N16FQKYK0C4EEEAAAQQQQCCMAruoUyMUzynqKxKLf8FsP1VerlimoCCAAAIIIBB2AfqHAAIIIIAAAggggAAC4RRYrW75j4y9qml82VcL3RUUBBDILQF6iwACCCCAAALlJ/CgDnWJIlC6d+9uV111VaCOBQQQQAABBBBAIMUCSXfnzyD+LJJkpT+z+LNLklVUIYAAAgiUVoAEy9LK8ToEEEAAAQQQQACBYgqwGQJlErhBr56taKdILD+own/V/whNpyooCCCAAAIIIIAAAggggAACFSbAgRFAAAEEUihwvPY1RZFXXtRMbwUFAQQQQAABBBBAAIEKFgj14e9V7zooAuX222+3s846K1DHAgIIIIAAAgggkE4Bf/bwZ5Akx/BnFX9mSbKKKgQQQACBsgiQYJmoxzICCCCAAAIIIIAAAghkgsCJasTniusVycqdqqyreExBQQABBEouwCsQQAABBBBAAAEEEEAAAQQQyFyB5WrakYqPFU8oPOFypaaUkgqwPQIIIIAAAggggAACJRMYrs2PVixTxMrjjz9uxx13nC1f7o/qsWpmEEAAAQQyRYB2IBASAX/WOPbYY82fPSz4nz+bHKUqf1bRhIIAAgggkGoBEixTLcr+EEAAAQQQSIMAu0QAAQRySGAX9XWE4lnFzorE8roq9lNcofhTQUEAAQQQQAABBBBAIDQCdAQBBBBAAIEwCvzLf6UVWKIX7qk4TbFKQUGgwgXCeI2iTwgggEBFCHBMBBDIeIFX1MJDFd8qYuXFF1+0pk2b2vTp02N1zCCAAAIIIIAAAqkS8GcMf9YYPXp04i79mcSfTV5NXMEyAghktgCtyy4BEiyz6/2itQgggAACCCCAAAIIhFmgtzo3W9FOkVi+V8VZiiMUUxWUihegBQgggAACCCCAAAIIIIAAAgggEH4BeogAAggggAACCCCAAAII5KLA++q0JzLM0DRWZsyYEU2yfOqpp2J1zCAQEgG6gQACCCBQgQJPPvlk9BnDnzUSmjFDy/5M4s8mmqUggAACCKRLgATLdMmyXwQQyDABmoMAAggggAACGSxwotr2uaKXIlm5U5X1FI8rKAgggAACCCCAQCECrEIAAQQQQAABBBBAAAEEEEAAgfAL0EMEEEAAAQTKRWCOjuIJDW9qGit///23nXrqqdarV0H/vB3blBkEEEAAAQQQQKBIAX+mOO2008yfMRI29mcQfxbxZ5KEVbmySD8RQACB8hMgwbL8rDkSAggggAACCCCAAAJBAZZ2FcFIxbOKnRWJ5TVVNFZcofhTQUEAAQQQQAABBBBAAAEEEEAg+wRoMQIIIIAAAggggAACCCCAAAIIZKvAQjXcExse1jRQbrrpJjvxxBNt6dKl/9XzJwIIIIAAAgggUAIBf4bwZwl/pkjysgGq82cQfxbRLAUBBBBAIN0CJFimWzhE+6crCCCAAAIIIIAAAgikUKC39jVLcbwisXyvirMURyqmKSgIIIAAAuUowKEQQAABBBBAAAEEEEAAAQQQQCD8AvQQAQQQQAABBBBAoEQCnbX1pYpAGTFihDVt2tSmTp0aqGcBAQQQQACBTBGgHZkp4M8O/gzhzxJJWniJ6i5QUBBAAAEEylGABMtyxOZQCCCAAAIIIJByAXaIAALZJ3CSmvyFopciWblDlXUVjysoCCCAAAIIIIAAAggggIALEAgggAACCCCAAAIIIIAAAgggEH4BeohApgvcowYeofAfDNbkvzJr1izbb7/97L777vuvgj8RQAABBBBAAIFCBPyZwZ8d/BkiYTN/xjhcdfcqKAgggECYBTKybyRYZuTbQqMQQAABBBBAAAEEEAidwK7q0SjFM4p6isTymioaK65U/KWgIJDFAjQdAQQQQAABBBBAAAEEEEAAAQTCL0APEUAAAQQQQAABBBBAIAcFXlefmyrGKQLl4osvthNPPNF++umnQD0LCCCQ7QK0HwEEEEiNgD8j+LOCPzMk2aM/WzRR/RsKCgIIIIBABQiQYFkB6BwSAQQQyCgBGoMAAggggED6BW7UIWYp2ioSy3eqOFNxpGKagoIAAggggAACCCCQDgH2iQACCCCAAAIIIIAAAggggAAC4ReghwgggAAC5SHwrQ7SUpFvyMoRI0ZYw4YN7bnnntNqCgIIIIAAAggg8J+APxv4M4I/K/xXE/jTnyn82cK/RxdYwQICBQqwAgEEUi5AgmXKSdkhAggggAACCCCAAAIIrBE4WdMvFdcpkpXbVemjWQ7WNFBYQAABBBBAAAEEEEAAAQQQQACB8AvQQwSyXaBTp04WiUSisdFGG9mHH36Y7V0KtD8M/QtDHwJvCgsIIIAAAggggAACmSRwsRpzrmK5IlZ+/vlnO+mkk6yA0ali2+XSDH1FAAEEEEAglwX8mcCfDfwZIcHBnyHOUZ0/U2hCQQABBBCoSAESLCtSn2OHRYB+IIAAAggggAACCAQFGmhxlOJpRV1FYhmrin0VVyn+UlAQQAABBBDIBgHaiAACCCCAAAIIIIAAAggggAAC4ReghwgggAACCCCAQEkEBmrjPRWvKwLlvvvus0aNGtnbb78dqGcBAQQQQAABBDJCIO2NmDx5cvRZwJ8JkhzMnx38GWJQknVUIYAAAghUgAAJlhWAziERQAABBBBAAIH0C3AEBCpM4CYd+VNFW0Vi+VYVZyhaKT5QUBBAAAEEEEAAAQQQQAABBMokwIsRQAABBBBAAAEEEEAAAQQQQCD8AvQwwwW+VPuOUFynCJQZM2bYgQceaD169DD+QwABBBBAAIHcEfB7/0EHHWT+LJCk1/7M4M8O/gyRZDVVCCCAAAIVIZAZCZYV0XOOiQACCCCAAAIIIIAAAqkUOFk787/06alpsnK7KusphigoCCCQqwL0GwEEEEAAAQQQQAABBBBAAAEEwi9ADxFAAAEEEEAAAQQQyE2Bm9Xt5opPFIHSt29f22233WzMmDGBehYQQACBrBag8QggkE/A7/V+z/d7f76VZv6M4M8K/syQZDVVCCCAAAIVKUCCZUXqc2wEEEAAgYwWoHEIIIAAAsUS2E1bPa94WlFXkVheVcU+iqsUyxUUBBBAAAEEEEAAAQQySoDGIIAAAggggAACpRUYMmSI/fvvv9FYtmyZ7b333qXdFa9DAAEEEEAAgTQLsHsEEECgnAQm6TgNFQ8qAmXWrFnWunVrO+ecc+y3334LrGMBAQQQQAABBLJbwO/t5557bvRe7/f8JL15QHV7KvxZQRMKAgikS4D9IlBaARIsSyvH6xBAAAEEEEAAAQQQQOAmEfgvax2naWL5VhVnKI5SfKigpEaAvSCAAAIIIIAAAggggAACCCCAQPgF6CECCCCAAAIIIIAAAggggED2CqxW07so2ivmKgJl0KBBVr9+ffNpYAULuShAnxFAAAEEQiDg93S/tw8cODBZb/xZ4GSt6Kr4V0FBAAEEEMhQARIsM/SNoVkIhEOAXiCAAAIIIIBASAX8H4LmqG89FcnKbar00SyHaEpBAAEEEEAAgdAL0EEEEEAAAQQQQAABBMpXwEeNnD17th1//PH2yiuvpO3gPiqlf0Hq5JNPtj/++CNtx2HH4Rbwc8fPIT+X/JxKV2+nT59uRx11lE2ZMsVWrVqVrsOw35wWoPMIIIAAAgggUEKBZ7R9fcXdikD59ddfoyNZtmnTxvz/bQIrWUAAAQQQQACBrBDwe7jfy310ar+3J2m0PwP4s8CzSdZlcBVNQwABBHJTgATL3Hzf6TUCCCCAAAIIIJC7AvS8LAK76cXPK55S7KRILK+qYh9FN8XfCgoCCCCAAAIIIIAAAggggAACFSPAURFAIJQCK1eutJdeesn22msva9CggT3//PNpSST79ttv7fLLL7eqVatGv/T8888/h9KTTpWfgJ9D/mW7TTfd1Lp06WJ+jqX66KtXr7ZJkybZ/vvvb9tss010RKR0JnSmuv3sDwEEEEAAAQQQKJVA5r/I/938MjWzheJ9RaD4/9/4/9t0797dli9fHljHAgIIIIAAAghkpoDfs/3e7fdwv5cnaaXf8/3e788A/iyQZBOqEEAAAQQyTYAEy0x7RxLawyICCCCAAAIIIIAAAhkgEFEbblZ8ojhOkVjmq6KT4ijFhwoKAggggEAJBdgcAQQQQAABBBBAAAEEEECgYIHffvvNbr31Vqtevbr5r8LPmDGj4I1LucZH/POR/w4//HDbfvvt7a677jJP6Czl7ngZAkkFPAnywQcfjJ5jfq75OefnXtKNy1D5yy+/RJODPUnYk4XTkdBZhubxUgQQQAABBBBAIBcFJqrTTRTdFflKv379rE6dOjZgwIB866hAAAEEEMg+AVocXgG/V/s92+/dBfTS7/V+z/d7fwGbUI0AAgggkIkCJFhm4rtCmxBAAAEEEMhsAVqHAAK5JdBe3Z2j6KFIVm5TZT3FUAUFAQQQQAABBBBAAAEEwiNATxBAAAEEEKhQgX///ddmz55tHTt2jCZWXn311bZkyZKUt8lH+Bs8eHD0y8w+8t8bb7xR7GN06tTJIpFINDbaaCP78MP8vz3mdb4uEvlvu/hftf/xxx+jiaN77LGHVapUKbqfSCRi2267rXXu3Dnaf3codoPWbOivcbtLLrnEdtppp9h+I5GIbbnllta+fXsbN25cSkb//OOPP6x58+axY9SqVcu8X2uaUugk0cY9C33BmpWe+OqORx55pG288caxY2+++ebRvqUiadGTHn0/Z5xxhnmfIpH/3r9I5D/DE044ITqaqrdlTbNKPPFzzc85/1Ken4N+LpZ4J0W8wNvnycKeNJzOhM4imsFqBBBAAIHMFqB1CCBQvgL9dLhdFaMVgeLP0RdccIE1adLEXnnllcA6FhBAAAEEEECgYoIV+vkAABAASURBVAX83uz3aL9X+z07SWv83u73eL/XJ1lNFQIIIFDhAjSgCAESLIsAYjUCCCCAAAIIIIAAAjkqsLv6/YLiKcWOisTi/6Kztyq7Kf5WUBCoYAEOjwACCCCAAAIIIIAAAggggAACYRDwhDBPnttvv/2sQYMGNmzYsLhurZ3dd999bfz48XbUUUetrSzBnI/od8UVV9gWW2xhZ555ps2fPz/fqytXrmzdunWzkSNHRhP58m1Qygrv480332w1atQwTxz95JNPzEc2zNvdDz/8YA8//HC0/+3atbOffvopb1WR00mTJtmuu+4afe29995rX331VeA1PrLhM888Yy1btrSdd97Zpk2bFlifyQueOPrmm2/aLrvsYm3atLHXXnvN4pMSFy1aZN43T1o84ogjSuQW3283dBvfz5AhQ/KdG27o54S3oXr16tFjetvi9xE/70mgvr2fS35Oxa/zeT/3/Bz0c9HPST83vb6ksddee9m7775rnnia7LV5CZ3et3QldCY7LnUIIIAAAggggAAC+QQ+U82xirMV8xSB8v7779vRRx9tJ598ss2aNSuwjgUEckeAniKAAAKZIfDpp5/aSSedFL03+z06Sav8Xn6W6v3e7vd4zVIQQAABBLJRgATLbHzXaDMCCGS/AD1AAAEEEEAgcwUialofxUyF/8WPJoHi3zTrpJqjFR8pKAgggAACCCCAAAIFCVCPAAIIIIAAAgggUGwBH53y1ltvjY7e6IlryRL/1llnHbvwwgujCW9Tp061Qw45JDryY3EP4klw/kWoVq1amY/od+edd9pff/2V7+X169e3559/3n7//Xfr37+/VatWLd82pa1YsWKFdenSxa677rpi7cLb4UmkCxYsKHR779sdd9xhzZs3t88//7zQbfNWevKlJxGOGjUqrypjp94/f78OPfTQfEmjyRrtybcHHXSQffHFF8lWJ63zUSv9HHRDt0m6UUKln7ft27ePnpeeOJuwOrbo55CfS35O+Xvq51hs5ZoZPxe9j35u+jnq56r3e83qIieRSMR8NNRXX33Vfv31V7vpppssWUKn9y0+obOAUReKPB4bIIBAnACzCCCAAAIIlE7gMb2sjqK34l9FoDz77LO222672VVXXWX+YyKBlSwggAACCCCAQFoF/N575ZVX2u67727PPfdcsmP5vdvv4X4vfzzZBtSFUIAuIYBAqAXWCXXv6BwCCCCAAAIIIIAAAggUW0AbnqKYo+iuSFZuVWVdxVAFBQEEEEAAAQQQQAABBBBAAAEEslCAJiOQaQKeANepUyerWrVqdDRHHx0wsY2ecPb444+bJ7M98MADVrNmzcRNCl32xLWhQ4da3bp1rUmTJjZ27Nik23fo0CE6Qszs2bPtuOOOs/XWWy/pdmWp7Nevnz366KPRXfj+zz33XPORBX3Uyi+//NK8f97f6AZr/pg+fbo9+OCDa5aSTzwxz7/0Fb/Wk+suueQS80S9vP336dPHNt1009hmnhR49tlnmyesxiozcMaTQH0EyPimeT+8P+7m/XvnnXesY8eO5om4vt2cOXOifff5osITGT1B1UcUjd/W3ws/ho8y6sfwY/nojz6Cavx2AwYMiCbOumd8feK8v+d+bvk55qMRtW3bNnGT6LKfo36u+jnr566fw9EVxfzDEzp79uwZTRIuKqHTR1ItTUJnMZvCZggggAACCCCAAAKFC6zW6hsUBSZn3H777dH/B7rhhhsCI7jrNYUWViKAAAIIIIBAyQWWLVtmfs/1v3/0vysqYA+eUOn37hu03u/lmlAQQAABBLJdgATLbH8Hc7f99BwBBBBAAAEEEEAgdQK7a1cvKp5U7KhILC+rYm/F1YoVCgoCCCCAAALlJcBxEEAAAQQQQAABBBBAIIQCPlLgm2++aY0bNzYfyc8TyFavzv9dpJYtW5onzX399dd2xhln2EYbbVQijd9++y2atOnJZp7E6SP3Je7Ak/R8ZEEf8c/bseuuu1okEkncLGXLH374YXRfPhKj9+uRRx6xww47zLbZZptoAqiP0OkjUHrSY3TDNX8888wz9vPPP69ZCk48Ue+WW24JVB5//PH23Xff2d133x11ztt/9+7d7ZtvvrEWLVrEtl+8eHF0tMOSJvHFdpDmmW+//dauueYaiz9HTj31VPN6748nIXr/mjVrZkOGDLFPP/00el6VpFlvv/12YFRRT9J0O3+P/Bg+cpAfw4/l55InrXoSZJUqVWKHGTRokPnokbGKQmYikYj5ueaJo37u+Tno52LiS/yc9eP5OXzFFVdYSUebTEzo9CRiS/Kf96UsCZ1JdlnSKrZHAAEEEEAAAQRyXWCuAM5SHKwYrwgUT/bo3bt3NNGyb9++tmLFisB6FhBAAAEEEMgSgYxtpt9b/R673Xbbmd9z/d6bpLF+j/Z7td+z/d6dZBOqEEAAAQSyVYAEy2x952g3AggggAACCGSgAE1CIOsE/P8H+qjVMxVtFIllnio6Ko5RfKSgIIAAAggggAACCCCAAAIIGAQIIIAAAqUV8C8m3XPPPdFkQk8wnDZtWr5d+aiLl19+uc2fP99ef/1186S5SpUq5duuoAofiXDmzJnmI/JVr17dbr31VkuWOOgjEI4ePdo8uc1HRvQEtoL2mep6P7YnTPoXtpLt2w2uv/5622mnnWKr//e//5mPyBirWDPj/X3ooYei/VhTZUcddVQ00XDzzTfPqwpMvf6xxx6zOnXqxOrdesaMGbHlTJrxxEXvf16b/NzxET2TJST6Nrvsskt0lFJPhvTlosLPDx+l0r9I59tGIhEbPny4XXzxxVbQuReJROyII46IHmfDDTf0l0UTQP2LeL///nt0ubh/+Lnn56Cfi35ONmzYMN9LvY0+SmneaJN+jvt7n2/DAioikf8SOj2J2I9TnIROH83Tk5QL2CXVCCCAAAII5IAAXUSgQgTe0lEPU/i/0/9P00BZtGiR9ejRI5poefvttwfWsYAAAggggAACpRO47bbbovdWv8f6D5El2Yvfk/3e7Pdov1cn2YQqBBBAAIHsFfiv5f6F6v/m+BMBBBBAAAEEEEAAAQRySeBUdXaOorsiWemvynqKYQoKAghkswBtRwABBBBAAAEEEEAAAQQQQCBDBHx0xksvvdR++eWXfC3acccd7fHHH4+uu+OOO6Jfasq3UTEqPvroI2vatGk08S1xcx+VsGPHjuYjPvoIhK1btzYf4S9xu3QvewKpJ9UVdhxPvjzggANim/zzzz/mX6aOVayZ+eGHH2zMmDFma5arVKlinjy38cYbr6lJPqldu7ZddtllsZWeXPjWW5n3/TDv88svvxxr5/rrr2+efLrZZpvF6pLN1KpVy3r16pVsVb46TyydMGFCrP7oo4+24447ziKRSKyuoJnGjRvbmWeeGVs9depUS5Y4HNugkBk/F/2c9HPYz1E/V/2cTXzJ2LFjo+e4b5e4rjjLfu7FJ3R6wm/i6zyh05OT27VrZ3/88UfiapYRQAABBBBAAAEE0i/g/05fV4e5WpHvf6AWLFhgV111VfT/m/xHbLQNBQEEckWAfiKAQMoE/B5as2ZN878n8Xtrkh37Pbib6v2e7PdmzVIQQAABBMIqQIJlWN9Z+oUAAghkqQDNRgABBBBIu8AeOsKLiicUdRSJxb+ttJcqr1GsUFAQQAABBBBAAAEEEEi5ADtEAAEEEEAAAQTyBI488kh77733oqMznnHGGbbRRhvlrUrZdIsttogmHXqy3pAhQ2zXXXctVvJcyhoQt6Ott97aPCkvrirpbCQSsfr16wfWLVmyJLDsCz6S4bx583w2Gj66Y+LroiuS/OGJqFurPTvvvLOdddZZ1qhRoyRbVWzV119/bbNnz441wttc3Ha2aNHCPNEy9uICZjxB1RNM81a3b9/efBTRvOXCppFIxA4//PDYJj6qZHyyZmxFCWYikf9Gm/Rz1b/c5wmzfg6XYBfF2jQvodOTjQtL6CzWztgIAQQQKECAagQQQACBMgvcqj3UVPRU/K4IlO+++878R2z8B2s8SWTVqlWB9SwggAACCCCAQFDA75V+z6xTp070Hur30uAW0SW/5/q91+/Bt0Vr+AMBBAoVYCUCYRAgwTIM7yJ9QAABBBBAAAEEEECgaIFK2qSv4mNFG0VimauKDopjFNMVlLUCzCGAAAIIIIAAAggggAACCCCAQPgF6GEFCPjofB7//POPeaSrCZ5I5vv2Ufl8WpGx3XbbWdWqVUvVhGRf+Jo+PfhXec2aNbN11123WPvfe++97ccff7TPP//cBg0aFEgULNYOymEjb9uff/4ZO9L+++9vRY3OmbfxVlttZfvss0/eYtLp8uXLzUewzFvpiZXVq1ePurhNceL//u//AgmZvj/fb94+yzL1vqfzs+FtW716tS1dutRnCQQQQAABBBBAAIHMFPhbzeqj8CSPGzVd+4CsBS/+wySeaOk/oNK7d2/79ddfvZpILkAtAggggEAOCvi90e+Rfq/0e+Y333yTTMHvsX6v9Xuu33v9HpxsO+oQQAABBEIoQIJlCN9UupTrAvQfAQQQQAABBBDIJ3Cqar5UXKtIVvqrsp5iuIKCAAIIIIAAAlkhQCMRQAABBBBAAAEEEMh+AU/seuWVV+yAAw6wzTbbzDp37hwdrdBHAUxl73744Qe7+uqrzb9A5aMfDh8+3JYtW5bKQxR7Xz5CZ17CZ7FfVMiGX3zxRWBt3bp1A8vZvhA/Oqf3Zfvtt/dJscITTffaa69Ct/3jjz9s7ty5sW08CffII4+0GjVqFDt8e39d3k581Mn45bz64k793Bw8eLD5SKTe3x49etgvv/xS3JcXe7tvv/3WrrjiCvOE0iZNmtjQoUPNP5PF3gEblpMAh0EAAQQQQAABBGIC/qsY12vJkz5u0fQfRaB48sgNN9xg22yzjXnyyJw5cwLrWUAAAQQQQCDXBPxe6PfErbfe2vwe6ffKJAZ+T/V7q99j/V7r99wkm6Wzin0jgAACCFS0AAmWFf0OcHwEEEAAAQQQQCAXBOhjRQnsqQOPVjyhqKNILGNU0UhxjWKlgoIAAggggAACCCCAAAIIIIBA6QV4JQIIIFCEwIMPPmiPP/647bzzzvm29IS0hx9+2Bo0aGA+8mDfvn3NE8DybVhEhSfUTZs2zc444wxLlsjoowt26NAhOgpiq1at7PXXX7eVK1cWsdfMXO2jJMZ/KWzDDTeMJgVmZmtL16rEBFJPfCzJnjbYYINCN/f33pMsC92ohCs9wdLfm5K8zNvh56Kfkz5C55lnnmmJfff9+YivHTt2ND/H/Vz3upLEb7/9Zv4522mnncyTN++8805bvHhxvl1sscUW1r9/fxs5cmT0s5JvAyoQQAABBBBAILcF6H1FCyxUA65VeBLIHZrmK//884/dc889Vq9ePevUqZNNnTo13zZUIIAAAgggEGYBv/f5PdDvhX5PXLVqVUHd9XsCIByvAAAQAElEQVSp31P93ur32IK2ox4BBBBAIOQCJFgmeYOpQgABBBBAAAEEEEAgywUqqf19FTMUrRWJxX+SvYMqfZ1vo1kKAgggkHsC9BgBBBBAAAEEEEAAAQQQQKB8BXz0Rk98/Pzzz23+/Pl2+eWXW+XKlfM1wkfr81H7PAHMR/EbPHiw/f777/m2S1YRiURs1113jSZy+kiAo0ePtn333TfZpjZ27Fg74ogjzNvlCW2ffPKJFfJlq6T7qMhK/9K097Ei25Dpx/YRPTO1jX6u+Tnn556fg34u+jmZrL1+Dvu57ImbQ4YMiZ7jkUgk2ab56vw1L774ojVt2tSqV69unTt3tq+++irfdnnJm7NmzbKff/7ZunXrZtWqVcu3HRUIIIAAAggggAACGSPwk1pypaKGoo8i6f80DR061Pbbbz9r06aNvfbaa9qMggACCIRTgF4h4AJ+r/N7nt/7/B7odUliser83rmNpn4v9XuqZikIIIAAArksQIJlLr/79B0BBBBAIJsEaCsCCCBQXIHTtOEchf+qlib5yi2qqasYrqAggAACCCCAAAIIIIBAZgnQGgQQQAABBHJGoGbNmnbHHXdEEyf9i09HHnlk0r77KH6egFalShVr2bKlvfTSS8UecdJHsGzdunV0tBZP6OzTp4/5yHyJB/LRAwcPHmx77LGHbbPNNtazZ89SjZ6ZuN90L0ciEVt33XXTfZis3v+SJUtK1H5P6v3hhx/s33//LXXMmzcveh4VdGAfmdXPMT/X/Jzzc8/PwcTt/Vz1c9bPXR91wc9lP6cTt0u27MmbU6ZMsZNPPjmaQHzcccfZe++9l2zTaALys88+a25V0uTNpDukEgEEEECgOAJsgwACCKRS4EftrKdia4UnifgPLms2WPz/pfz/u/baay974IEHzH+II7gFSwgggAACCGSngN/T/N7m9zi/1/k9r4CefKN6v1d6YqXfO0msFAgFAQTSKsDOs0iABMsserNoKgIIIIAAAggggAAChQjsqXUvKTxxcgdNE8sYVTRSeOLlP5pSEEiBALtAAAEEEEAAAQQQQAABBBBAAIHwC6S3h54wdvjhh9urr75qv/76q/Xv3z9pEqS3Yty4cdFRVzbYYAPr1KmTvf/+++aJZL6uqPCEzu7du9uPP/5o77zzjvmXrZK95pdffjFPavNEu5122skefvhh++2335JtWuF1PurhtttuG2vHn3/+aZ4cGKvI8JlFixbZX3/9VWgrd95558D6kvbvu+++C7w+ccFHbYxPUv3jjz9s8eLFiZuVednPIT+X/Jzyc8vPMT/Xku3Yz00/R/1c9XPWz91k2yXWeVLol19+aZdeeqltsskmtv/++5snTq5evTpxU6tcubJdfvnllpe8eeKJJ0YTMfNtSAUCCCCAAAIIIIBANgksV2PvUPj3Bc7WdLoiX5k+fbp17do1+v9d/uw4c+bMfNtQkasC9BsBBBDILgG/h11yySVWvXr16L3N73EF9OAj1fu9sY6mfq/0e6ZmKQgggAACCKwVIMFyrQVzCCAQdgH6hwACCCCAQDgF/Cfq+6lrMxTHKBKL//LW6apsrfBtNKEggAACCCCAAAIhFqBrCCCAAAIIIIAAAlkrUK1aNevWrZv9/PPPNmvWLOvYsaN5AlxihzxhbOjQodakSRN75ZVXElcXulypUiVr1qxZNKHTk+kef/xx23HHHZO+5quvvrLOnTtbu3btzLdNulEFV2633XaBFpQkAdF/3f/YY4+1GjVq2GGHHWZXXXVV1D6wwzQueHKlJwUWdohatWoFVvt5EagoYmHOnDmFbrHxxhvbDjv498//22zhwoVW1Gv+27L4f/q54+eQn0t+TiV7pZ+Dfi76tp5s7Oeon6vJti2o7qOPPrJGjRrZPffcU2Dial7y5tKlS6MjyBY3ebOgY1KPQIUKcHAEEEAAAQQQKEzgMa3cS3G84k1FvuLPnv7suOeee9pRRx1lI0eOzLcNFQgggAACCGSigN+z/N7l97B7773Xli1bVlAz/R7o98K9tYHfGzWhZJ0ADUYAAQTKSWCdcjoOh0EAAQQQQAABBBBAAIEkAmWsOk2v928IXaNpsuKJl/W04gkFBQEEEEAAAQQQQAABBBBAAAEEKkiAwyKAQMkEIpGI7brrrjZkyBBbsmSJDRs2zBo2bFiynRRjax8B8owzzogm1Hni3vnnnx8d2a8YL82YTfbbb79AW9544w37559/AnUFLfioih9//HF0VM/x48fbxIkTbf311y9o82LV+yikxU3yfO+994rcZ/369W3DDTeMbffuu++aj3wZqyhkxrfz/hWySXTURj/X4rd5/fXXrajEz/jtSzvvo0j6Oefnnid1+rno52Rp91fQ6zx58/bbb4+OEFva5M2C9k09AggggAACCCCAQFAgA5eeV5sOVbRQPK1IWvw58YQTTrC6detav379bMGCBUm3oxIBBBBAAIGKEvB7k9+j/F7l9yy/dxXSlqe07hCF3wP9XqhZCgIIIIAAAoULkGBZuA9rgwIsIYAAAggggAACCGSGgH+b7CU1ZbiitiKx+DrfprtWFO/bVNqQggACCCCAwBoBJggggAACCCCAAAIIIIBAxgh4wtnpp59u06dPt/nz59vll1+e8iTISOS/hM4BAwbY77//bqNHj7Z99903YwwKa8juu+9u2267bWyTSZMm2RdffBFbLmxm8uTJNm/evNgmTZs2tapVq8aWizOz7rrrRpMU87ZdsWJFgaMn5m3jU3f2pE6fLyx23nnnwHvx4Ycf2oQJEwp7SWzd+++/b759rKKAGR/xIBKJxNY+88wzNnv27NhyUTPDhw83d/DRRH1U1TvvvNPcoaDX+bnl55gb+DnnCZ6RyNrjF/S6ktT7yK8+Amxe8uYVV1xhPkJswj5YRAABBBBAAAEEEMgdgYnq6imKWoobFd8r8pX//e9/1r17d9tqq63slFNOsTFjxuTbhgoEEEAAgawTyOoG+73I70l+b/J7lN+rCujQd6r3e5zf607VfPH+AkkbUhBAAAEEEHABEixdgUAAAQQQQACBLBag6QjklMC66u0tiumKYxSJ5WtV+KiWbTT9WEFBAAEEEEAAAQQQQAABBEIiQDcQQAABBBAwq1mzpt1xxx22dOlSe+edd+zII4+0SpUqpZRmvfXWs9atW9vUqVOjI/71798/+uXilB4khTurXbu2HXfccbE9+giSPlrhypUrY3XJZnz0Sk8EzFvnI1f6l9Xylos73WCDDcxHSMzb3kfPHDFiRJEjQL700kvmCZB5rytouvHGG9s555wTW+0jS15zzTWBxNDYyrgZ71+vXr2KbIe/xBNLGzdu7LPRcMNLLrkkmmwbrSjkD09QvfHGG23VqlX2/fffR/vklh7xL/MvAfq59NNPP0XPLT/H/FyL36as855Uuf/++9sLL7xgy5Yti44Am47kzbK2k9cjgAACCCBQuABrEUAgzQLztf/rFdspTlcUmHzy9NNPR//fyP+fo0ePHiX6ERLtl4IAAggggECpBfwHo/ze4/cg/zsUvycVsjO/l/k9raa28Xuc3+s0S0EAAQQQyGyBzGsdCZaZ957QIgQQQAABBBBAAAEEkgn4XwTN0YqrFclKP1XWUzypoCCAQEULcHwEEEAAAQQQQAABBBBAAAEEEEibgCdVNmvWzF599VXz0QfTdSAf8a9bt27mIxp6ol++42RARSQSsQsuuMCqV68ea83gwYPtvPPOiybZxSrjZhYuXBhdP23atFjtsccea/vss09suSQz/l7Eb3/ffffZqFGj4qti856IOGjQIOvUqVOsrqgZ/yLdgQceGNtszpw5dsIJJ9jcuXNjdfEznsTYtm1bi+9f/PrE+c022yw6So8nKOatGz9+vLVr186++84HP8irDU79+N4Ob0/emgYNGthJJ51k8f/5uePnkJ9LnmgZvy6V840aNbLXX3/d/L30xNdU7pt9IYAAAggggAACCIRS4An16hDFfoqHFf8o8hX/UZG+ffuaP+secsgh5s/zf/31V77tqEAg1AJ0DgEE0i7g9xa/x/i9ZrfddjO/9/g9qIAD+z3L711+D/N7md/TCtiUagQQQAABBIonQIJl8ZzYCgEEEAi1AJ1DAAEEEMhogUZq3RjFMEVtRWIZrYo9Fd0VqxQUBBBAAAEEEEAAAQSSClCJAAIIIIAAAgggEE4B/6Kzf+ksvneeZLnDDjvYzTffbJ9++qn9+OOP0akve318AmTdunXttttus9KOqOhffPM25B1/9erV0QTIjh072rhx46LH9iTEBx980HbeeefoiJS+zZZbbmnbbLONFfWfJ0D6qJxVqlSJbfrBBx9YvXr17OKLL46OCJnXv0svvdTq1KljkydPjm1bnBlP1PVE1fhtPcnS9+XJqnn98IRLH33z5JNPjo7c6e3Ie40naPbu3du8X3l1TBFAAIGKEOCYCCCAAAIIlFBgqrbvrNhCcaViliJpmTBhQvR5fvPNN49O33zzzaTbUYkAAggggEBxBfxecs4551jevcXvNYW89lOt83uV37P83uX3MFVREMhNAXqNAAKpFSDBMrWe7A0BBBBAAAEEEEAAgVQJrKcd3aL4SHG0IrF8rYrTFMcqZirCVugPAggggAACCCCAAAIIIIAAAgiEX4AeIoBAigT8i2g+cqQn+eXt8pdffrHrrrvOdt99d6tRo0Z06stLlizJ2yQ68uWTTz5ptWrVitWVdMYTCvv165cvQXPYsGHWsmXL6LE9GbJLly721VdfRXfvI24+/fTT0STJaEURfzRu3Niee+45i0+yXLlypXmf99tvv+gxvJ/33HOP+YgHvjvf9uijk/3Vqq8Nxrrrrmt33XWXXXHFFYEVfoxHH3001o+aNWtamzZt7NlnnzVPEs3b2JNTvT/HH398XhVTBBBAAAEEEEAAAQSyTWCxGnyHYjdFC8VAxZ+KfGX58uXRkSwPPfRQq1+/vvXo0cM++si/2pBv07wKpggggAACCMQE/J7h9w6/h/i9xEeu9HtLbIPgjN+LHlVVc8XuCr9X+T1LsxQEEEAAAQRSJ0CCZeos2VNOC9B5BBBAAAEEEEAgpQIdtLc5iqsVyUpfVdZVPKmgIIAAAggggEC5CXAgBBBAAAEEEEAAAQQQQCAzBSKRiHXt2tX8V/933HHHYjWybdu2Nn36dNtnn32KtX1hG7Vu3dreeOON6KiOhW3n65o2bWrTpk2zfffd1xeLHYcddli0vf76ol7kiZAvvPCCHXjggUVtGlvvSZI+kqePXFlcQ3+x92PGjBl24oknWiQS8Soi6wXoAAIIIIAAAgggkPMCEyVwrmJzxdmKAoeq/OKLL6xv37629957W8OGDe2mm26yzz77TC+hIIAAAgggsFbA7w0333xz9F7h9wy/d/g9ZO0W+ebGq+Yshd+LztN0kiLFhd0hgAACCCCwVoAEy7UWzCGAAAIIM6BtEgAAEABJREFUIIAAAuESoDfZKNBIjR6jGKpI9pPxo1W/p6KHYrWCggACCCCAAAIIIIAAAgggkOsC9B8BBBBAAIE4gYMPPtj8y2nvvPOOderUybbffvu4tRYd6fH888+3WbNm2ciRI2277bYLrC/Lgh/bvyw3evRoO+KII2yjjTaK7a5q1ap28sknm7dr8uTJVrt27di6ksz463wfH3zwgXk/fGTOvNd7gqSPZvnEE09EDbw9eeuKO41EInbIIYdEX+/HSWbox9lzzz2te/fu0e3ef/9923XXXYt7CLZDAAEEEEAAAQRKJ8CrEKgYgb912McUhyr8obePpt8okpaPP/7YevXqFX0+9h9Guf322+2bbwrcPOk+qEQAAQQQCI+A3wP8XuD3BP+7k+uuu878XlFID/2mcbPW+z3nME0fV/i9SBMKAggggAAC6RXImATL9HaTvSOAAAIIIIAAAgggkNEC66t1/RUfKY5WJJavVHGq4ljFTAUFAQQQyFoBGo4AAggggAACCCCAAAIIIIBAWASGDBli//77bzSWLVsWHbElsW/+i/y+Lm+7iRMn2sYbb5y4WdLlq6++OrrvvNf6ctINEyorVapkzZo1s8GDB9u8efMC+/j+++9twIAB0S88RyKFj7ZYnP4lHNo8+dBHsxw7dqz98ccfsWMvXLjQnn766Wi7vH3+OneYKI+8/vnxvL6oiEQiUWvvh/cn7/UrVqyw9957z0499VSrXLlydDdulrfe3wd/P6IrivjD21iQoR9nxowZ1qdPH6tXr55FIoU7FnEoViOAAAIIIIAAAgggkC0CPixlTzW2juIYxVOKVYqkxZ/Nr7rqKqtTp461aNHCHnjgAfvxxx+TbkslAghkrwAtRyBRwK/1fs33a7/fA/xe4PeExO3ilv1e4vcUv7f4PeY6rfN7jiYUBBBAAAEEyk9gnfI7FEdCAAEEEEAg6wRoMAIIIFAeAh10kC8V3RTJSl9V1lP4XyRpQkEAAQQQQAABBBBAAIEUC7A7BBBAAAEEEEAAAQQQQAABBBAIvwA9RAABBBBIncDL2pX/SHQVTc9QvKQosPgPq3Tt2tVq1KhhzZs3Nx/N7PPPPy9we1YggAACCGSXgF/T/dru13i/1vs136/9RfTC7x2dtM1mCr+n+L1FsxQEEECgzALsAIFSCZBgWSo2XoQAAggggAACCCCAQJkF9tIe/C+GhmpaS5FYXlTFHooeitUKCgJrBJgggAACCCCAAAIIIIAAAggggED4BeghAggggAACCCCAAAIIIIAAAhkv8IdaOETRRrGForPiDUWBZdKkSeajme2yyy7WsGFD69mzZ3Qk+gJfEPoVdBABBBDITgEfldKv4X4t92u6X9v9Gl9Eb/we4fcKv2f4vcO/N7esiNewGgEEEEAAgXIRIMGyXJg5CAI5LEDXEUAAAQQQQCBRYH1V9Fd8qDhKkVi+UoX/Ktdxmn6ioCCAAAIIIIAAApkvQAsRQAABBBBAAAEEEEAAAQQQQCD8AvQQAQQQQAABBBAoWOBXrXpYcbhie8VlircVBZaPP/7Y+vTpY02bNrUddtjBLrroInvttdcK3J4VCCCAAAIVK+DXaL9W+zXbr91+DfdreRGt8nuB3xNqaju/Rzysqd8zNKFkrAANQwABBHJQgATLHHzT6TICCCCAAAIIIJDrAhXY/4469hxFN0Wy0keVdRVPKSgIIIAAAggggAACCCCAAAIIIFAGAV6KAAIIIIAAAggggAACCCCAAALhF6CHGSnwrVp1t+JART3FtYr3FQWWuXPn2v33329HHnmkVa1a1Tp06GBPPPGELViwoMDXsAIBBBBAIL0Cfg32a7Ffk/3a7Ndov1b7NbuII/s136/9fg/we8Hd2v47BQUBBBBAAIGMFSDBMmPfmljDmEEAAQQQQAABBBDIfoG91IVXFEMU/kuNmgTKC1raQ9FT8a+CggACCCCQewL0GAEEEEAAAQQQQAABBBBAAAEEwi9ADxFAAAEEEEAAAQQQyDUB/xHqW9TpJoo6iosVrysKLIsXL7bhw4fb6aefbltttZU1a9bMrr/+env7bR8ErcCXsQIBBBDIJIGsbYtfa3v16mVNmzaNXoP9WuzXZL82F9Epv7b7Nd6v9X7Nv0Xb+z1AEwoCCCCAAAKZL0CCZea/R7QQAQQQQACBDBSgSQggUEyB/9N2tyo+VLRSJJb/qeIURVvFJwoKAggggAACCCCAAAIIIJBBAjQFAQQQQAABBBBAAAEEEEAAAQTCL0APEUAAgXIT+EZHuk9xhKKaopPiOcWfigLLu+++azfeeKMdeOCBVq1aNTvllFPsscces2+/9YEyC3wZKxBAAAEEiiHg19JBgwZZ+/bto9dYv9bedNNN9t577xX16r+0wbOKjorNFX5t92u8X+u1SEEAAQQQyDwBWlSYAAmWhemwDgEEEEAAAQQQQACB0gv4PwT4r3BdVcAublZ9PcXTCgoCCKRCgH0ggAACCCCAAAIIIIAAAggggED4BeghAggggAACCCCAAAIIIIBAGAQWqhNDFScpNlEcq3hU8aOiwLJw4UJ7+umn7eyzz7btt9/e9tprL7vmmmts/Pjxtnr16gJfx4osFKDJCCCQFgG/Vo4bN86uvvrq6DXUr6XnnHOOPfPMM+bX2CIO6tdov1b7NXtjbXuyYphikYKCAAIIIIBAVguQYJnVbx+NRwCBbBag7QgggAACoRXYWz17RTFYUVORWF5Qxe6K6xT/KigIIIAAAggggAACIRagawgggAACCCCAAAIIIIAAAgggEH4BeogAAggggAACZRLwzMjR2sN5ihqKgxV9FdMUhZbp06db//797bDDDrPKlSvb4YcfbjfffLNNnjy50NexEgEEEMglAb8m+rWxZcuW0WulT2+99Vbza2gxHPxa3Efb+bXZr9F+rfZrtl+7VU1BILcE6C0CCIRXgATL8L639AwBBBBAAAEEEECgfAU20OFuU3ygaKVILD6aZXtVtlV8qsjEQpsQQAABBBBAAAEEEEAAAQQQQCD8AvQQAQQQQAABBBBAAAEEEEAAAQTCL5DNPXxLje+haKzwZJ5Omg5XLFAUWFasWGFvvPGGXXfddXbQQQfZhhtuaK1atbJbbrnFpkyZUuDrWIEAAgiETcCvef369YteA/1a6NdEvzb6yJV+rSyiv36tfULb+LXXr8F+Le6pZb82a0JBAAEEEEAgnAIkWIbzfc2RXtFNBBBAAAEEEEAgYwT8L5S+VGuuVCQrN6uynuIZBQUBBBBAAAEESiTAxggggAACCCCAAAIIIIAAAgggEH4BeogAAggggAACCCCAQFKBH1U7VNFBsZWiqaKXosghKv/66y8bO3asXXvttbb//vvbpptuasccc4zddtttNnXqVO2CggACCIRDwK9pfm3za5xf6/ya17179+g10K+Fxejl29rGr61+jfVr7ela9muvX4M1m8rCvhBAAAEEEMhMARIsM/N9oVUIIIAAAgggkK0CtDvXBPZRh19VDFbUVCSW51Wxm+I6BQUBBBBAAAEEEEAAAQQQQCAsAvQDAQQQQAABBBBAAAEEEEAAAQTCL0APEUAgEwXeU6NuUhykqKZorxik+FpRaFm6dKm9/PLL1q1bN9tvv/1ss802syOOOMJuuOGGaBLS4sWLC309KxFAAIFMEPBrlSeP+7XLr2F+LfNrml/b/Brn17pitPMbbfOYwq+hfi09UPN+bfVrrGYpCCCAAAII5JiAukuCpRAoCCCAAAIIIIAAAgiUUGADbX+bYpriSEVimaMK/wuo4zWdpaAggAACFSrAwRFAAAEEEEAAAQQQQAABBBCoKIEI/5WbQIYeqL7adYGCEgKBirqOcFwEEEAAAQQQQAABBAoQWKj6ZxTnKHZU1FOcqximmK8otCxZssRef/116927t7Vq1cqqVq1qDRs2tM6dO9uQIUPsiy++KPT1rESgogQ4bm4J+LXIr0l+bfJrlF+r/Jrl1y6/hvm1rBgifk30a6NfL/1aWUevOVvh11C/lmqWggACCCCAQG4LkGCZ2+8/vUcAAQQyUYA2IYAAApkucIYa6AmUV2qarPiveflfRPlfQCVbTx0CCCCAAAIIIIAAAgiYYYAAAggggAACCCCQGwL+jeQBudFVeokAAgggkESAKgQQQAABBMpTwL/LMVAH7KiopdhV0VnxlOJ7RZHl448/tocfftjOOOMMq1+/vm2zzTbWtm1b69+/v7311lu2fPnyIvfBBggggEBpBfwa49cav+b4tcevQX4t8muSX5v8GlXMffs170lt69fAXTT1a6JfGwdp3q+VmlAQQACBlAqwMwSyXoAEy6x/C+kAAggggAACCCCAQDkJ7KPjvKp4XLGdIrE8r4rdFL0UlNAJ0CEEEEAAAQQQQAABBBBAAAEEEAi/AD1EAAEEEEAAAQQQQAABBBBAAIEQCXymvjysOFXh3/PYXdMuZvaspj8piiw//fSTvfDCC3bNNdfYwQcfbJUrVzYfQe6ss86yBx54wN599137+++/i9wPGyCAAAKJAn7t8GvI/fffb35NadiwYfQa49cav+b4tcevQYmvK2D5J9X7ta2Lpv79Nb/mnaZ5vwZ+rikFAQQQQAABBIoQIMGyCCBWI5CVAjQaAQQQQAABBFIpUFk7u10xTXGkIrF8qYqTFccrZikoCCCAAAIIIIBA+QhwFAQQQAABBBBAAAEEEEAAAQQQCL8APUQAAQQQQAABBBBIlcCn2tGDCv+Oxzaa1lecofAEpI81LVbxEeQef/xx69q1qzVr1sw22GADa9SokZ1zzjn24IMP2vvvv28rV64s1r7YCAEEckPArwnvvfde9Brh1wq/Zvi1w68hF110kfk1xa8tJdDwa9YAbe/XsJ019WuaX9v8Gsf31wSSlYVGI4AAAghUqAAJlhXKz8ERQAABBBBAAIHcEcjSnvpfQs1R269QJCs3qtL/ksp/AUyzFAQQQAABBBBAAAEEEEAAAQRyW4DeI4AAAggggAACCCCAAAIIIIBA+AXoIQIhEfhC/Rii6KxoqKiiaKXorXhdsURRrDJjxgwbNGiQdenSxZo0aWLrr7++7b333nbuuedGR7p86623bNGiRcXaFxshgEB2CyxcuND8M++j3Po1wK8Ffk1o2rRp9Brh1wq/ZpSgl34tek3b+7XJr1F+rfJr1gWq82uYDw6gWQoCCCCAAAIIlEWABMvketQigAACCCCAAAII5LbAvur+WMXjim0ViWWUKhoorldQEEAAAQSyV4CWI4AAAggggAACCCCAAAIIIIBA+AXoIQIIIIAAAggggAACCCBQHIHftZF/V+QGTY9QbKbYS3GhYqjCEzI1KV756KOPbODAgdGRLg8++GDbfPPNrXbt2nbMMcfYtddea0888YTNnDnTVq9eXbwdshUCCBQlUK7r/bPrn2H/LPtn2j/btWrVsmrVqpl/5rt27Rq9BvD1SPwAABAASURBVPi1oIQN82uNX3P82uPXIL8WHal93KDwa5RfqzRLQQABBBBAAIFUCqyTyp2xLwQQQAABBBBIpwD7RgCBchK4Q8eZqvC/LNckUPwvsE5WTTvFbAUFAQQQQAABBBBAAAEEEEixALtDAAEEEEAAAQRyWqBKTveeziOAAAII5JAAXUUAAQQQyBKB6WrnQ4pOivqKqorDFN0UzyjmKIpd5s2bZy+//LLdcsstdvrpp9uee+5p6623njVs2DC63L9//+j6+fPnF3ufbIgAAukX8M+kf3b9M+qfXf/M+mfXP8O+7J9pX+/blbA1fg15Wq/xa4pfW/waU1/Lfs3xa49fg7RIQQABBBDIXgFani0CJFhmyztFOxFAAAEEEEAAAQTKS+DyAg50o+r9L7Ce1ZSCAAJ5AkwRQAABBBBAAAEEEEAAAQQQQCD8AvQQgfIR8JEYZulQNRUUBBBAAAEEEEAAAQQQQCATBRarUeMVtynaK+opqilaKq5R+HdKvtK02MVHwfv444+jI1pec8010REufRS8DTfc0PbYYw87/vjjrVu3bvboo4/ahAkT7Ntvvy32vku8IS9AIIcF/LPlnzH/rPlnzj97/hn0z6J/Jn2ESv+M+oiV/pn1z24Juf6n7f0a4dcKv2b4tcOvIaeo3q8pfm3xa4wWKQgggAACCCBQ3gIkWJa3OMdDAIEKFeDgCCCAAAIIlEJgpF7TQHG9goIAAggggAACCCCQBQI0EQEEEEAAAQQQQAABBLJKIKLW3qXwv4OtoelExZYKCgIIIFCoACsRQAABBBBAAIEMEViodoxT9FecrNhJsYXiCMW1iicUMxWrFcUuf/31l33yySf2/PPP22233WbnnXeeHXLIIbb99tvbRhttFB39sl27dnb11VeTfFlsVTbMdYH4JEr/7PhnyEeh9M+Uf7b8M+afNf/M+WfPP4P+WSyhm3/WP9Zr/LPvyZRHaN6vCXU19WuEXyv8muHXDlVREECgKAHWI4AAAuUhQIJleShzDAQQQAABBBBAAIFMFNhQjbpDUVD5QitOUpygmK1IV2G/CCCAAAIIIIAAAggggAACCCAQfgF6iAACCCBQsEAHrbpUkVfqaOYNRRUFBQEEEEAAAQQQQACBbBKgrQjkCfyqmdcVtyhOV+ypWE/hU1/2+pe1PE9R4vLnn3/azJkzbdSoUXbrrbcWmHzpo+0NHDjQJk6caN99912Jj8MLEMhGAT/X/Zz3c98/AyeccEI0ITkxidI/O/4Z8s+Sf6ZK2Vf/DPtn2ZMm/bPtn3H/rDfU/nzZ6/1a4NcEVVEQQAABBBBAIFMFSLDM1HcmY9tFwxBAAAEEEEAAgVAInKVezFFcrkhWequyvuI5BQUBBBBAAIEcFKDLCCCAAAIIIIAAAggggAACCJSbwHAdaaQivuyhBf8Cov9QnmYp6RFgrwgggAACCCCAAAIIIFCOAj6qnY9k6aPa+ciWx+jYtRXVFAcruioGKN5WlDoZyxPFPGHME8f69+9v5557rrVo0cJq1qxpG2+8sTVs2NA84cwTzzwBbdKkSTZ//nxbuXKlDktBIPMF/Fz1c9bPXT+H/Vz2c9rPbT/H/Vz3c97Pff8MjBw5MpqQ7J+NMvTOP5Pv6PX+GfXPanPN+2fXP8P+WfaRKv2z7Z9x/6xrdSYV2oIAAggggAACRQmQYFmUEOsRQAABBBBAIPMFaCECxRdorE1fUwxS1FAkK7uq8gYFBQEEEEAAAQQQQAABBBBAIJMEaAsCCCCAAAIIhFXAv3jYXp3zhEpNYmVfzfkoEOtrSkEAAQQQQACBXBGgnwgggEDuCSxUl99SPKC4QHGgYos10VTTDgr/oXBP3npf878pSlWWLVtmH3/8sXnCmSeeeQJa8+bNrVatWrb++uvbVlttFU3AbNWqlZ199tnWs2dPe/DBB+3555+3999/n0TMUqnzouIK5CVOvvfee9Fzzs89Pwf9XPRz0hMot9xyy+i56uesn7t+Dvu57Oe0n9t+jhf3eEm288+Wf8b8s+afuQ7axj+DW2jqcYCm/hn1z+okzftnVxMKAggggAACCJRKIMNeRIJlhr0hNAcBBBBAAAEEEEAgLQIbaa93KvwvwQ7XtLDyWWErWYcAAggUV4DtEEAAAQQQQAABBBBAAAEEEEAg/AL0MGUC/2hPxyqmKOJLcy2MVFRSUBBAAAEEEEAAAQQQQACBXBLwEfPeU4eHK/yHwk/XtImiusKTvTzxq6Pmb1Q8qZiqKFPC14IFC6IJmGPHjrXHHnvM+vTpY126dLHjjz/emjRpEkjEbNSokR111FHRRMzrrrsu9ImYsqWUUqCwxEk/hzxx0pN7PcnXEyebNm0aPef83PNz0M9FPyc9gfKXX34pZStiL/PPiH9WkiVRVtdW/hnzz5p/5vyz559B/yxqFQUBBBBAAAEEwixAgmWY3136hgACCBRfgC0RQACBMAucpc59qbhMQUEAAQQQQAABBBBAIJcF6DsCCCCAAAIIIIAAApkssFyNO1LxsSK+HKOFYYqIgoIAAgggULQAWyCAAAIIIIBA+AU84csTv/z/la5Xd09T7KeopthS0UyRl3z5lOanKRYpUlI8EXPGjBn26quvRhMxb7755qSJmFtvvbXlJWKec845lpeI+cILL9jEiRNt+vTp9vXXX9tvv/1mq1atMv7LDgF/r/w98/fO38OJei/9PfURJ/099hEnPXHS3/uiEif9HPLEST+nUth7P9c9idITj2/Ufv2z4J8J/2z4Z8Q/KyRRCoaCAAJZL0AHEEAghQIkWKYQk10hgAACCCCAAAIIZJSA/2XY62rRIEUNRWIZoYpdFJSMFaBhCCCAAAIIIIAAAggggAACCCAQfgF6iAACCAQElmrpUIX/aJ4msXKK5h5UUBBAAAEEEEAAAQQQQCArBWh0OQr4EH/v6nh5yZenar6xYnPFVor9FZ0UNymeUnjy5Y+aprz8/PPPlpeIOWjQIMtLxGzbtq21aNHC9tprL9txxx2tevXqtu6669qmm25qNWvWtN122832339/8yS9U045xTp37mxXX3219e3b1x544AEbPny4vfTSSzZ58mSbOXOmzZs3zxYvXmz//vuv8V/hAm7kVm7mdm44ZswYe+KJJ8wTJPv162fXXHNN1Nzt/T3w98LfE39v/D3y98rfM3/v/D3099LfUx9x0t9jH3HSEyf9vU9x4mR85/yc9XPXz2E/l/2czkui9HPdvzfmiceegOyfhXf1Yv9saEJBAAEEEEAAAQTyC5Bgmd+EGgRKJ8CrEEAAAQQQQCBTBDZSQ+5U+C/1tdQ0sXyuihPXhM9rloIAAggggAACCBRTgM0QQAABBBBAAAEEEEAAAQTSLfCbDtBCMVcRXzprwes1oSCQZgF2jwACCCCAAAIIIIBAOAUWqFtTFEMVvRR5yZf+w+X+nfJtVbevoo3C/x+st6aPKsYoPlJ4Upsm6SlLly617777zmbNmmVTpkyJjpD59NNP28MPP2y33nqr9ejRw7p27WodOnSwNm3a2EEHHWR77rmn1a5d26pWrWrrrLOOValSxWrVqmV77LGHHXjggXbMMcfYaaedZhdeeKFddtll1q1bt+h+brjhBuvTp090v3fddZfdf//99sgjj9jjjz8eTeB85plnbNSoUdFEzrFjx9r48ePtrbfesnfffdc++OAD81EXZ8+ebXPmzLG5c+fa999/b55MuGjRIvvjjz/s77//ttWrV0dH5ly+fLl53xYuXGiedOp9/Oabb+zLL7+M9tUTEadNmxbt86RJk2zcuHHRvo8ePdpGjhxpbjBs2LDoaKFu4W31NruJ9+GGG26I9sn75n30vnqfve9u4BZu4jZu5Fa1ZeZ2bti6dWs7/fTTo6OQdu/e3fr37x819+N6oqS/F/6eeLu9H+l592N7/VFzfq75Oefnno9A6efisar3c3M7TSsp/Jz1xGE/h/1c9nOaJErBUEoowOYIIIAAAgisEfCH4TWzTBBAAAEEEEAAAQTCJpCD/TlbfZ6juEyRrNygyl0UIxQUBBBAAAEEEEAAAQQQQAABBEIhQCcQQAABBBAIocAP6pOPZOlf/tVstPjf+06IzvEHAggggAACCCCQgwJ0GQEEEEizgA//6P8v9oGO85LiYYV/z+Y8TVsr9lZ4Upt/99yT3DzZrUISMdWOAsvvv/9u8+fPt08++cTefvtte/nll+3JJ5+0hx56yO6++2677bbboiNh9u7d23r27BkdGfPyyy+3iy66yM4//3w766yzogmc7du3t3bt2kUTOVu1amWHHXaYHXzwwdasWTPbd999rWHDhtagQQOrV6+e7bDDDrbddtvZVlttZZtvvrltsskmtsEGG1ilSpWiI3NWrlw5OjpntWrVbOutt46O0lmnTh3beeedo6N1NmrUyBo3bhwdtbN58+bWsmXL6Oidxx57rJ1wwgnmI0l27NjRzj777OjIkt5Wb7OP6ul98L746J7eN++j99X77H13A7dwE7cpEC79K37SITxx8mVNi0qc9HPNzzk/93wESj8XR+t1fm5+r+lqBQUBBBBAAAEEEEipgD/kpnSHZdgZL0UAAQQQQAABBBBAoLQC++mFbygGKrZRJJbnVOGJlb01pSCAAAIIVKwAR0cAAQQQQAABBBBAAAEEEEAAgfALpKKHX2snhygWKfzH9e7WlIIAAggggAACCCCAAAIIIFCxAp6I6UlunuxW3ERMH33QRyH00Qg9uc5f95a68bFirmKxwverCSULBPy98vfM3zt/D/299PfUv7fl7/EF6oO/54019WTcSpr697k8cfIYzZM4KQQKAggggAACCGSWAAmWmfV+0BoEEEAAgYwToEEIIJDhAhurfXcp3lMcpkgsn6niBMVJis8VFAQQQAABBBBAAAEEEEAgiQBVCCCAAAIIIIAAAhkqMEvt2kHxmIKCAAIIIIBAGQV4OQIIIIAAAgiUo4An4eUlYvrogz4KoY9G6Ml1PvLlwWpLQ4X/P19VTf077Ztpur1id8UBiqMVpyo8Ye9aTW9RPKR4UuEjIb6t6SeK+YolCkrxBNzqW236qeIdxSsKN3VbN3brC1V3msLfA38v/D3x98bfI3+v/D3z987fQ38v/T09V9v7ezxAU3/Pp2nq5wAjTgqCggACCCBQngIcC4GSC/gDTslfxSsQQAABBBBAAAEEEKh4Af/F8jlqxqWKZMX/wm5XrRipoCAQLgF6gwACCCCAAAIIIIAAAggggAAC4ReghwggkCfwe94MUwQQQAABBBBAAAEEEEAgdAJ0KF4gWeLfU9rAE/YSE/98JMQDtW4PRS1FfOJfbS3vqThI4Yl/HTTtqrhM0U3RQ3GDoo/iVoX/uPv9mnoSqP/AzzDNP63w7xx5ouCrmh+nmKSYovDEwRma+o8CfanpN4rvFD8rFiqWKpYrVik8ufBvTf9QLFIsUHjS4VxN/XtPszWZFBSUAAAQAElEQVT1USA/0PRdhY8GOV7TsQofFXKUps8ohiseVzyi8LZ6m73t3gfvi/fJ++Z99L56n73vnvzoSZCeDOlJkZ474FaeLOlJk5486UmUnkzpSZWeXOnWnmzpSZeefOlJmJ6M6UmZ/h6pCRQEEEAAAQQQQCBcAv6QFK4e0RsEEMg4ARqEAAIIIIBAigWaaH9vKAYqtlYkludUUV9xo4KCAAIIIIAAAgggUE4CHAYBBBBAAAEEEEAAAQQQQAABBMIvQA8RQAABBBBAAAEEEMhgAR81c7HaN08xUzFZ4UmKnpz4gObvVtym6KvoreipuFpxueIiRWeF/+B7R01PUZygOFZxlKKlorlif0VjRSPFboqdFXUUNRX+PaZqmm6qqKxYV1FJsYFiE8Xmiq0U2yk84bGepg0UngC5r6bNFJ4QeZimrRSeINlO0/YKT5g8S9PzFd5Wb7O33fvgffE+ed+8j95X77P33RM2PYHTEzrdxo20CwoCCCBQuABrEUAAgVwTIMEy195x+osAAggggAACCGSvwMZquv8loP9am/9FohYDxX/Rzf9S8STVfqEorLAOAQQQQAABBBBAAAEEEEAAAQTCL0APEUAAAQQQQAABBBBAAAEEEEAg/AL0EAEEEEAAAQQQQAABBBBAAIEyCZBgWSa+8noxx0EAAQQQQAABBHJe4BwJzFFcokhWrlel/6LbKE0pCCCAAAIIZKkAzUYAAQQQQAABBBBAAAEEEEAAgfAL0EMEEEAAAQQQQAABBBBAAAEEEAi/AD1EAAEEEEAAgWwSIMEym94t2ooAAggggEAmCdAWBMpHoKkOM07xqGJrRWJ5VhU7K25UUBBAAAEEEEAAAQQQQAABBFItwP4QQAABBBBAAAEEEEAAAQQQQCD8AvQQAQQQQAABBBBAAAEEEEAAAQTCL0APCxQgwbJAGlYggAACCCCAAAIIVKDAJjr23YopikMViWW2KtopTlZ8qaAggAACUQH+QAABBBBAAAEEEEAAAQQQQACB8AvQQwQKEbhK67ZUUBBAAAEEEEAAAQQQQAABBLJcgOYjgAACCCCAAAIIIFBeAiRYlpc0x0EAAQTyC1CDAAIIIJBc4FxVz1FcokhWeqmygWKUgoIAAggggAACCCCAQKYL0D4EEEAAAQQQQAABBBBIv0BEh3hQcaviTUUVBQUBBBAoTwGOhQACCCCAAAIIIIAAAggggAAC4ReghwggEFIBEixD+sbSLQQQQAABBBBAIAsFmqrN4xSPKLZSJJZnVbGz4iYFJW0C7BgBBBBAAAEEEEAAAQQQQAABBMIvQA8RQACBUAmsq94MU1yg8OI/0Pe6ZjZUUBBAAAEEEEAAAQQQyGEBuo4AAggggAACCCCAAAIIIFAcARIsi6PENpkrQMsQQAABBBBAIAwCm6oT9yimKA5VJJZZqjhecbLiSwUFAQQQQAABBHJNgP4igAACCCCAAAIIIIAAAgggULDAv1q1mSK+7KuFlxXrKyjZIkA7EUAAAQQQQAABBBBAAAEEEEAg/AL0EAEEEEAAgQwUIMEyA98UmoQAAggggAAC2S1A60skcK62nqO4WJGs9FLlbornFRQEEEAAAQQQQAABBBBAAAEEMkaAhiCAAAIIIIBAxgisUkvaKSYq4ktzLYxUVFJQEEAAAQQQQACBUgnwIgQQQAABBBBAAAEEEEAAAQQQCL8ACZbhf4/pIQIIIIAAAgggkIkCzdSo8YpHFFsqEsszqqinuElBQQABBBAouwB7QAABBBBAAAEEEEAAAQQQQACB8Avkcg9XqPNHK6Yp4ssxWhimiCgoCCCAAAIIIIAAAggggAACCIRBgD4ggAACCCCAAAIIpFiABMsUg7I7BBBAAIFUCLAPBBAIscCm6ts9incUhygSyyxVHK9or/CRLTWhIIAAAggggAACCCCAQDgF6BUCCCCAAAIIIIAAAikV+FN7O1zhf8+sSaycorkHFRQEEEAAgQoR4KAIIIAAAggggAACCCCAAAIIIBB+AXqIQHYLkGCZ3e8frUcAAQQQQAABBLJJ4Dw11pMmL9Y0WblOlbspnldQEMg8AVqEAAIIIIAAAggggAACCCCAAALhF6CHCCCQ7QKL1QH/cb+vNY0vnbXQT0FBAAEEEEAAAQQQQAABBMwwQAABBBBAAAEEEEAAAQTiBEiwjMNgFoEwCdAXBBBAAAEEMkigmdrypuJhxZaKxPK0KuopblZQEEAAAQQQQAABBEogwKYIIIAAAggggAACCCCAAAL5BBaoprniB0V8uUYLlygoCGSdAA1GAAEEEEAAAQQQQAABBBBAAIHwC9BDBBBAAIGKEyDBsuLsOTICCCCAAAIIIBB2gc3UwXsV7yhamJkmgfKpltoqTlHMUVAQQAABBBBAAAEEEEAAAQQQQCD7BegBAggggAACmSDwrRrhfy/9m6Z55V/NrFBQEEAAAQQQQAABBMouwB4QQAABBBBAAAEEEEAAAQQQCI0ACZYFvpWsQAABBBBAAAEEECiDwPl6rSdNXqRpYvEvsfRU5e6KFxQUBBBAAAEEKlCAQyOAAAIIIIAAAggggAACCCCAQEgFvlS/DlUsNbPVmnZQPKSgIIAAAggggAACCCCAAAIIIIBAKAXoFAIIIIAAAgggUDoBEixL58arEEAAAQQQqBgBjopA5gvsrya+qRig2EKRWJ5WRT1FHwUFAQQQQAABBBBAAAEEEEAgmQB1CCCAAAIIIIAAAqkS+Fg7aqU4UfGEgoIAAggggEDmCNASBBBAAAEEEEAAAQQQQAABBBAIvwA9zAoBEiyz4m2ikQgggAACCCCAQMYLVFEL71O8rWihSCyfqOI4xSmK/ykoCCAQIgG6ggACCCCAAAIIIIAAAggggAAC4ReghwhkscA7avsoBQUBBBBAAAEEEEAAAQQQQKAIAVYjgAACCCCAAAIIIJCLAiRY5uK7Tp8RyG0Beo8AAgggkHqB87XLLxVdFYnlX1X0VOyheFFBQQABBBBAAAEEEECgPAQ4BgIIIIAAAggggAACCCCAAAIIhF+AHiKAAAIIIIAAAggggAACCCCAQPgF6CECCCCQdgESLNNOzAEQQAABBBBAAIHQChygnk1QDFBsoUgsT6mirqKPglKoACsRQAABBBBAAAEEEEAAAQQQQCD8AvQQAQQQQAABBBBAAAEEEEAAAQTCL0APEUAAAQQQQAABBBBAAAEEsk2ABMtse8cyob20AQEEEEAAAQRyXaCKAO5TTFY0VySWT1RxnOJUxVcKCgIIIIAAAghkowBtRgABBBBAAAEEEEAAAQQQQACB8AvQQwQQQAABBBBAAAEEEEAAAQQQCL8APUQAAQQQQACBQgVIsCyUh5UIIIAAAgggkC0CtLPcBDrrSHMUXRWJZbUqeij2ULyooCCAAAIIIIAAAggggAACCCCQUgF2hgACCCCAAAIIIIAAAggggAAC4ReghwgggAACCCCAAAIIIIAAAgggEH6BTOohCZaZ9G7QFgQQQAABBBBAIHMFDlDTJigeUlRXJJanVFFP0VdBQQABBBD4T4A/EUAAAQQQQAABBBBAAAEEEEAg/AL0MHwCVcPXJXqEAAIIIIAAAggggAACCCBQRgFejgACCCCAAAIIIBBiARIsQ/zm0jUEEECgZAJsjQACCCQV8C+S3K81kxXNFYllpiqOVZyq+EpBQQABBBBAAAEEEEAAgYwWoHEIIIAAAggggAACCCBQgIB/f2K41vmPDW6iKQUBBBDIYgGajgACCCCAAAIIIIAAAggggAAC4ReghwggkCoB/weCVO2L/SCAAAIIIIAAAgiES6CzujNH0UWRWFaroodiT8VoBQWB9AiwVwQQQAABBBBAAAEEEEAAAQQQCL8APUQAAQQqXmA9NWGU4jSF/733WE03UFAQQAABBBBAAAEEEEAgVQLsBwEEEEAAAQQQQAABBBDIUAESLDP0jaFZ2SlAqxFAAAEEEAiJwIHqx0TFQ4pqisTypCrqKvoqKAgggAACCCCAQM4J0GEEEEAAAQQQQAABBBBAAIHQCXRXj45V5JVmmhmjoOSwAF1HAAEEEEAAAQQQQAABBBBAAIHwC9BDBBBAAAEEXIAES1cgEEAAAQQQQACB8AqUpGdVtfEDircUBysSy8eq8C+Y+C94f615CgIIIIAAAggggAACCCCAAAIIZIYArUAAAQQQQACBsgn018unKOLLoVp4SVFJQUEAAQQQQAABBDJBgDYggAACCCCAAAIIIIAAAggggEAaBDIswTINPWSXCCCAAAIIIIAAAsURuEAbzVFcqEgsq1Thv97dUNPRCgoCCCCAAAJlFODlCCCAAAIIIIAAAggggAACCCAQfoGs6uFytfZIhf/QoCaxcozmhikiCgoCCCCAAAIIIIAAAggggAACCOQToAIBBBBAAAEEEMh+ARIss/89pAcIIIAAAukWYP8IhFvgIHVvkuJBRTVFYnlCFfUU/RQUBBBAAAEEEEAAAQQQQCC8AvQMAQQQQAABBBBAINcFlgrAR638UtP4cooW/O/QNaEggAACCGS9AB1AAAEEEEAAAQQQQAABBBBAAIHwC9BDBEooQIJlCcHYHAEEEEAAAQQQCInA5urHAwpPrvQkS80Giv9KdxvVnK74WkFBAIEME6A5CCCAAAIIIIAAAggggAACCCAQfgF6iAAC5S7wm47YQvGtIr501kJvBQUBBBBAAAEEEEAAAQQQSLkAO0QAAQQQQAABBBBAAIGKFSDBsmL9OToCuSJAPxFAAAEEMkvgQjVnjsKnmgTKP1q6VtFQ8ZKCggACCCCAAAIIIIBAcQXYDgEEEEAAAQQQQAABBBAIg8AP6kRzxQJFfOmlhUsUFARyXYD+I4AAAggggAACCCCAAAIIIIBA+AXoIQIIIJBTAiRY5tTbTWcRQAABBBBAIMcFfKRKH7HSR670ESwTOZ5QRT3FLYocKHQRAQQQQAABBBBAAAEEEEAAAQTCL0APEUAAAQQQKJXA13pVS8XvivhytxZ2VFAQQAABBBBAAAEEMkqAxiCAAAIIIIAAAggggAACCCBQegESLEtvV76v5GgIIIAAAggggEDpBarppQ8qPLnSkyw1GygztNRacbriGwUFAQQQQAABBCpKgOMigAACCCCAAAIIIIAAAggggECmCMxUQzzJ8k9NvfyjP05SfKUoW+HVCCCAAAIIIIAAAggggAACCCAQfgF6iAACCCCAAAJZI0CCZda8VTQUAQQQQACBzBOgRVkhcKFa+aXiAkVi8S+DXKvKRooxCgoCCCCAAAIIIIAAAggggAAC+QSoQAABBBBAAAEEclhgmvp+tGKpoo3iOQUFAQQQQACBUArQKQQQQAABBBBAAAEEEEAAAQQQCL8APUwuQIJlchdqEUAAAQQQQACBbBc4WB14S/GAYnNFYhmuirqKWxQUBBBAIEwC9AUBBBBAAAEEEEAAAQQQQAABBMIvQA8RKE+B0otJvQAAEABJREFUiTrY9opXFRQEEEAAAQQQQAABBBBAAIHyE+BICCCAAAIIIIAAAgiUiwAJluXCzEEQQACBggSoRwABBFIuUE17fFDhX/g4UNPEMkMVrRUdFHMVFAQQQAABBBBAAAEEEEi7AAdAAAEEEEAAAQQQQACBLBdYnOXtp/kIIFAuAhwEAQQQQAABBBBAAAEEEEAAAQTCL0APEUAgjAIkWIbxXaVPCCCAAAIIIJCrAl3U8TmKCxSJZaUqrlE0UoxRUBAoWIA1CCCAAAIIIIAAAggggAACCCAQfgF6iAACCCCAAAIIIIAAAggggAAC4ReghwgggAACCCCAAAIIIIAAAkUKkGBZJBEbZLoA7UMAAQQQQAABO1gGkxX3K6oqEsswVdRT9FdQEEAAAQQQQACBrBSg0QgggAACCCCAAAIIIIAAAgggEH4BeogAAggggAACCCCAAAIIIIAAAuEXoIcIIIAAAghkmgAJlpn2jtAeBBBAAAEEEAiDQHn1oboO9JBiouIARWKZropjFB0VcxUUBBBAAAEEEEAAAQQQQAABBBBInQB7QgABBBBAAAEEEEAAAQQQQACB8AvQQwQQQAABBBBAAAEEEEAAAQQQCLnAOmYh7yHdQwABBBBAAAEEwinQVd2ao+isSCwrVHG1Yi/FywoKAggggAACZgYCAggggAACCCCAAAIIIIAAAgiEX4AeIoAAAggggAACCCCAAAIIIIBA+AXoIQIIIIAAAggggEAqBRjBMpWa7AsBBBBAIHUC7AkBBAoSaK4VkxX3KaooEsswVdRT3KqgIIAAAggggAACCCCAAAKZLUDrEEAAAQQQQAABBBAIn8CN6tKGCgoCCCCAQJ4AUwQQQAABBBBAAAEEEEAAAQQQCL8APUQgiwVIsMziN4+mI4AAAggggEBOCWyh3g5QTFAcoEgsH6niaEVHxTwFBQEE0iDALhFAAAEEEEAAAQQQQAABBBBAIPwC9BABBBAopcD/6XWvKK5TvKxYX0FBAAEEEEAAAQQQQACBDBWgWQgggAACCCCAAAIIIIBAngAJlnkSTBEInwA9QgABBBAIj0BXdeVLxfmKxLJCFVcr9lb4Fzc0oSCAAAIIIIAAAgjkkABdRQABBBBAAAEEEEAAAQQQqHiBjdSENxStFF6a64+RikoKCgKpEGAfCCCAAAIIIIAAAggggAACCCAQfgF6iAACCCBQQQIkWFYQPIdFAAEEEEAAAQSKIdBC27ytuE9RRZFYhqqiruJWRZYUmokAAggggAACCCCAAAIIIIAAAuEXoIcIIIAAAgjknIB/92KDhF4fo+VhioiCggACCCCAAAIIhFCALiGAAAIIIIAAAggggAACCCAQDgH/S/5w9CQdvWCfCCCAAAIIIIBAxQhsocMOULyp2F+RWD5SxdGKTor5CgoCCCCAAAIIlEWA1yKAAAIIIIAAAggggAACCCCAQPgF0tvDpdr94YpZivhyihYeVFAQQAABBBBAAAEEEEAAAQQQQKA8BDgGAgj8P3t3AjfVvPhx/DfWZMu+hi5lpywp/imyy76GREWWS9xQibKkIld2kdwI2XdZs14t4pYlW4iyZc2aLf7f7/A8zTnPPPUsM88zc+bj9ft2zvmdM+f8fu+ZOWfK/OYggAACCCBQAwEGWNYAjYcggAACCCCAAAJ5FDhJ+56mdFfi5RdVnKFsqYxRSrTQbQQQQAABBBBAAAEEEEAAAQQQSL4APUQAAQQQQKDoBGarxTsq7yuZ5TgtXKpQEEAAAQQQQAABBCoIUIEAAggggAACCCCAAAIIIIBA/QswwDLfzwH7RwABBBBAAAEEqiawgzb7r3K5sqwSLzepopkyRKEggAACCCCAQKEJ0B4EEEAAAQQQQAABBBBAAAEEEEi+wIJ7+Lk2aad8omSWHlrorVAQQAABBBBAAAEEEEAAAQQQQKDQBWgfAggggAACCJScAAMsS+4pp8MIIIAAAgiEgEFBCays1lyrPKVsp8TLy6rYQ+mszFAoCCCAAAIIIIAAAggggAACCFRJgI0QQAABBBBAAAEE6kVgpo7qH1X8StPMMkgLvpulJhQEEEAAAQRyJ8CeEEAAAQQQQAABBBBAAAEEEEAg+QL0ML8CDLDMry97RwABBBBAAAEE5idwklZOU45V4uUXVZyhbKU8olAQQACBpAvQPwQQQAABBBBAAAEEEEAAAQQQSL4APUSgVATeUUfbK98rmeVqLXRUKAgggAACCCCAAAIIIIBAkgXoGwIIIIAAAggggAACRSXAAMuierpoLAIIFI4ALUEAAQRqJbCjHv2CcrmyjBIvN6qiqTJEoSCAAAIIIIAAAggggEC9CXBgBBBAAAEEEEAAAQQQQKDGAq/okbspPytl5XfN/KRQEECgoARoDAIIIIAAAggggAACCCCAAAIIJF+AHiKAAAKVCzDAsnIb1iCAAAIIIIAAArkWWFk7vFYZq2yrxMtLqthDOUqZqVAQqJ4AWyOAAAIIIIAAAggggAACCCCAQPIF6CECCCCAQDEJjFNj91E8sHKOprsr9ysUBBBAAAEEEEAAAQTmL8BaBBBAAAEEEEAAAQQQQACBOhNggGWdUXOguADLCCCAAAIIlJjAyervNOVYJV7869Wnq3Jr5RGFggACCCCAAAIIJEaAjiCAAAIIIIAAAggggAACCCBQ4gKPq/8dlfaKf4BRk+QVeoQAAggggAACCCCAAAIIIIAAAskXoIcIIIAAAggkVYABlkl9ZukXAggggAACCNREIB+P2VE79S9UX6bpMkq8jFRFM+VihYIAAggggAACCCCAAAIIIIAAAvkX4AgIIIAAAggggEBdC9ylA45XKAgggAACCCBQdwIcCQEEEEAAAQQQQAABBBBAAAEEki+Qkx4ywDInjOwEAQQQQAABBBCoILCKaq5T/GvUrTWNl5dUsbtytDJToSCAAAIIIFCJANUIIIAAAggggAACCCCAAAIIIJB8AXqIAAIIIIAAAggggAACCCCAAALJF6CHCCCAAAIIIIAAAoUowADLQnxWaBMCCCBQzAK0HQEELNBDf0xTjlHiZY4qTlO2Vh5VKAgggAACCCCAAAIIIIBA8QnQYgQQQAABBBBAAAEEEEAAAQQQSL4APUQAAQQQQAABBBBAAAEEEEAAgeQL0EMEEAgMsORFgAACCCCAAAII5E6gvXY1TrlUWVqJl5GqaKb8W6EggEAdCnAoBBBAAAEEEEAAAQQQQAABBBBIvgA9RAABBBBAAAEEEEAAAQQQQACB5AvQQwQQQAABBBBAAAEEEEAg1wIMsMy1KPtDoPYC7AEBBBBAoPgEVlWThytPKq2VeJmkit2Uo5WPFAoCCCCAAAIIIIAAAggggAACCCCAAAIIIIAAAggggEDyBeghAggggAACCCCAAAIIIIAAAggkX4AeIoAAAggUuQADLIv8CaT5CCCAAAIIIFDvAj3UgneUbkq8zFHFaUpL5TGliAtNRwABBBBAAAEEEEAAAQQQQACB5AvQQwQQQAABBBAoEIGGBdIOmoEAAggggAACiRSgUwgggAACCCCAAAIIIIAAAgggkCmQzAGWmT1kHgEEEEAAAQQQyI/ATtrteOVSZWklXv6jiqbKvxUKAggggAACCORDgH0igAACCCCAAAIIIIAAAggggEDyBUqrh0uou08q9yqLKBQEEEAAAQQQQAABBBBAAAEESkOAXiKAAAIIIIAAAvUowADLesTn0AgggAACpSVAbxMjsKp6Mlx5QmmlxMskVeymdFE+VigIIIAAAggggAACCCCAAAIlJEBXEUAAAQQQQAABBBCoocAyetxTSntlF+U2he90CIGCAAIIFKIAbUIAAQQQQAABBBBAAAEEEEAAgeQL0MPSEeAf40vnuaanCCCAAAIIIFB7gVO0i2lKNyVeflJFT6Wl8phCQQABBIpBgDYigAACCCCAAAIIIIAAAggggEDyBeghAggUh8AVambmDzseoGX/4KMmFAQQQAABBBBAAAEEEEBggQJsgAACCCCAAAIIIIAAAjUUYIBlDeF4GAII1IcAx0QAAQTqTWAnHXm8MlRZSomXG1TRTLlEoSCAAAIIIIAAAggggECtBHgwAggggAACCCCAAAIIIFCSAqer1+8rmaWLFi5VKAgkUIAuIYAAAggggAACCCCAAAIIIIBA8gXoIQIIIFAcAgywLI7niVYigAACCCCAQP0IrKbDXq88oWT+arQW0+VF/bmr0lX5WKGUogB9RgABBBBAAAEEEEAAAQQQQACB5AvQQwQQQAABBPIv8LkO0U6ZqWSWHlo4W6EggAACCCCAAAII5FuA/SOAAAIIIIAAAggggAACCJSkAAMsS+xpp7sIIIAAAgggUGWBU7TlNMWDJzWJlB+19C9lG+VxhYIAAggggAACCBSUAI1BAAEEEEAAAQQQQAABBBBAAIGiFPDgSg+y9GDLzA6cp4XjlEhhAQEEEEAAAQQQQAABBBBAAAEEki9ADxFAAAEEEEAg/wIMsMy/MUdAAAEEEEAAgfkLFNrandWgCcpQZUklXm5QRTPF6zWhIIAAAggggAACCCCAAAIIIIBAFQTYBAEEEEAAAQQQQKBqAu9rsx2V2UpmuVoLHRUKAggggAAChSxA2xBAAAEEEEAAAQQQQAABBBBAIPkCieshAywT95TSIQQQQAABBBCoocBqetwIxXek9J0pNRspE7W0i+I7Wn6iKQUBBBBAINECdA4BBBBAAAEEEEAAAQQQQAABBJIvQA8RKFiBqWqZ/5/ET5qWlZRmRikdFAoCCCCAAAIIIIAAAggggECVBdgQAQQQQAABBBBAAIH5CzDAcv4+rEUAAQSKQ4BWIoBAbQVO1Q6mKV2UePlRFf9SWilPKBQEEEAAAQQQQAABBBBAoH4EOCoCCCCAAAIIIIAAAgiUksAkdXZvJbMsrIXRytIKBQEEkipAvxBAAAEEEEAAAQQQQAABBBBAIPkC9BABBApKgAGWBfV00BgEEEAAAQQQqGMB//qz70x5iY67pBIvvqNlM1UOVSgIIFBNATZHAAEEEEAAAQQQQAABBBBAAIHkC9BDBBBAAIG8CozV3vdS5iou/lHIPTTzvUJBAAEEEEAAAQQQQKDOBDgQAggggAACCCCAAAIIIJBkAQZYJvnZpW/VEWBbBBBAAIHSElhd3fXgycc0banEiwddevBlN634RKEggAACCCCAAAIIJEOAXiCAAAIIIIAAAggggAACCCBQbAIPqcGdlG+UtsrzCmX+AqxFAAEEEEAAAQQQQAABBBBAAIHkC9BDBBBAAAEEcibAAMucUbIjBBBAAAEEECgSgX+pndOULkq8/KCKU5VWyhNKPRcOjwACCCCAAAIIIIAAAggggAACyReghwgggAACCCCAwAIFRmuLJsrLCgUBBBBAAAEEilKARiOAAAIIIIAAAggggAACCCCAQKEK5G6AZaH2kHYhgAACCCCAAAJ/CfiOlBYz34gAABAASURBVL4z5b+12FCJF9/RspkqL1UoCCCAAAIIIFCZAPUIIIAAAggggAACCCCAAAIIIJB8AXpYiALfFmKjaBMCCCCAAAIIIIAAAggggEARC9B0BBBAAAEEEEAAgbQAAyzTDPyBAAIIIJBUAfqFgATWUG5QHlNaKvEyQRU7K92UTxUKAggggAACCCCAAAIIIIBAkQnQXAQQQAABBBBAAAEEEEAAAQQQSL4APUQAAQQQQAABBBBAAAEEEEAAgeQL0EME6kOAAZb1oc4xEUAAAQQQQKCuBP6lA72jHK3Eyw+qOFVprTypUBBAAIG6EuA4CCCAAAIIIIAAAggggAACCCCQfAF6iAACCCCAAAIIIIAAAggggAACyReghwgggAACCCCAAAIIIJAAAQZYJuBJpAsI5FeAvSOAAAJFKbCrWv2i8m+loRIv16uiqXKpQkEAAQQQQAABBBBAAIEAAQIIIIAAAggggAACCCCAAAIIJF+AHiKAAAIIIIAAAggggAACCCCAQPIF6CECCCCAQHUFGGBZXTG2RwABBBBAAIFCFlhDjbtBeVTZWomX8arYWTlG+UyhFKsA7UYAAQQQQAABBBBAAAEEEEAAgeQL0EMEEEAAAQQQQAABBBBAAAEEEEi+AD1EAAEEEEAAAQQQQAABBBBAoJ4FGGBZB08Ah0AAAQQQQACBOhHoqaNMU45W4uV7VZyibKs8qVAQQAABBBBAAIGcC7BDBBBAAAEEEEAAAQQQQAABBBBIvkAR9HBJtfE8hYIAAggggAACCCCAAAIIIIAAAjUU4GEIIIAAAgggUFoCDLAsreeb3iKAAAIIIFAmkKTprurMJOViZQklXoaroplymUJBAAEEEEAAAQQQQAABBBBAoJQE6CsCCCCAAAIIIIBAaQk0UnefVc5WblVSCgUBBBBAIPkC9BABBBBAAAEEEEAAAQQQQAABBJIvQA/zKMAAyzzismsEEEAAAQQQyKvAmtr7f5RHla2UeBmvip2UY5XPFAoCCCCAQMEL0EAEEEAAAQQQQAABBBBAAAEEEEi+AD1EAIE8Cays/b6gbKm4dNQfVysUBBBAAAEEEEAAAQQQQKAeBDgkAggggAACCCCAAALFI8AAy+J5rmgpAggUmgDtQQCB+hQ4TQefphylxMt3quihbKuMVSgIIIAAAggggAACCCCAQM0FeCQCCCCAAAIIIIAAAgggUBwCi6iZSyuZ5TgtDFQoCCCwIAHWI4AAAggggAACCCCAAAIIIIBA8gXoIQIIIFCJAAMsK4GhGgEEEEAAAQQKUmA3tWqSMkRpoMTLcFU0Uy5XKAiUpACdRgABBBBAAAEEEEAAAQQQQACB5AvQQwQQQAABBLIIfKK6dsrnSmbpowX/MKUmFAQQQAABBBBAAIFiEqCtCCCAAAIIIIAAAggggAACdSPAAMu6ceYo2QWoRQABBBBAoKoCjbXhSOURZSslXsapor1yrDJLoSCAAAIIIIAAAggUjgAtQQABBBBAAAEEEEAAAQQQQACBuhF4X4fZUZmtZJZLtXCUks/CvhFAAAEEEEAAAQQQQAABBBBAIPkC9BABBBBAAIFECjDAMpFPK51CAAEEEEAgUQKnqTfvKJ2VePlOFf7V5e00fUrJQWEXCCCAAAIIIIAAAggggAACCCCQfAF6iAACCCCAAAIIJFZgqnq2i/KTkllGaOEAhYIAAggggEAJCdBVBBBAAAEEEEAAAQQQQAABBBBIvkDte8gAy9obsgcEEEAAAQQQyI/A7trtS8oQpYESL9epoqlyuUJBAAEEEEAg2QL0DgEEEEAAAQQQQAABBBBAAAEEki9ADxHIncAk7WpP5VelrPj7IbdpoYNCQQABBBBAAAEEEEAAAQQQqC8BjosAAggggAACCCBQcAL+B/SCaxQNQgABBBAobgFaj0AtBRrr8SOVMcqWSryMU0V7pbvyuUJBAAEEEEAAAQQQQAABBBCoBwEOiQACCCCAAAIIIIAAAgUt8Ixa5ztWztW0rCyimbuVdgoFAQQQqJIAGyGAAAIIIIAAAggggAACCCCAQPIF6CECpS7AAMtSfwXQfwQQQAABBApL4HQ1Z5rSWYmXb1VxsrKd8pRCQQABBKojwLYIIIAAAggggAACCCCAAAIIIJB8AXqIAAIIIBAVeEiLnZQ/lbLys2YcTSgIIIAAAggggAACCBSlAI1GAAEEEEAAAQQQQAABBHIqwADLnHKyMwRyJcB+EEAAgZIT2F09fkm5SFlciZfrVNFMuUKhIIAAAggggAACCCCQEAG6gQACCCCAAAIIIIAAAggggEDeBUbrCCcoLl/pjzbKBIVSZwIcCAEEEEAAAQQQQAABBBBAAAEEki9ADxFAAAEEilmAAZbF/OzRdgQQQAABBIpfYC114UZljLKlEi8vqGJHpbvyuUKpTwGOjQACCCCAAAIIIIAAAggggAACyReghwgggAACCCCQRIFh6tQ/ldbKqwoFAQQQQAABBEpdgP4jgAACCCCAAAIIIIAAAggggEC5QGIHWJb3kBkEEEAAAQQQKFSB09WwacqRSrx8q4qTlf9TnlYoCCCAAAIIIIBAVgEqEUAAAQQQQAABBBBAAAEEEEAg+QL0MCcCV2kv/v8ymlAQQAABBBBAAAEEEEAAAQQQKDwBWoQAAggggAACCNSXAAMs60ue4yKAAAIIlKIAff5LYA9NXlYuUhZT4uVaVTRVrlAoCCCAAAIIIIAAAggggAACCBSbAO1FAAEEEEAAAQQQQAABBBBAAIHkC9BDBBBAAAEEEEAAAQQQQAABBBBIvgA9LBEBBliWyBNNNxFAAAEEECgAgbXUhpuUh5UtlHj5ryp2VI5TvlAoCCCAAAJ1IsBBEEAAAQQQQACBghPwv1svp1atozRX2ip7K52UfyqnKmcofZVzlAsU/4jPUE2vVPzDPTdoOkq5TblbeUB5RHlSeVYZp0xSpihTlXeU6cpHyizla+V75WdlrvK7Mkf5TvlK+UyZqbyvvK28rkxWXlReUJ5RnlDGKPcrdymjFf+9eISmwxT/sNAlml6oDFD6K2cqpyunKCcqRyh7KW2UzZS1lUZKSqEggAACCCBQDQE2RQABBBBAAAEEEEAAAQQQQACB5AvQQwQQQAABBBBAAAEEEKiJgL+oUpPH8RgEEECgfgQ4KgIIFKuAv/g6TY33l2E1iZTZWjpJ8ZdFn9aUggACCCCAAAIIIIAAAqUuQP+LXWBZdcA/srOppv+n7Kkcphyv9FYGK9cotyr+ER7/4M5rmp+hfKt4QKMHOHrAowcterCiByl6cGJVBiUeq30crXhw4iGa7q94kOJumrZXtldaK1spmysbKU0VD+hcQ9OVFQ/wXErTxRX/O/rCmjZQllaWV1ZR1lSaKM2UjRUPBt1a020VDwrdSdPdFQ8OPUDTQxX/vbiLpt2VqgwW9SBRDw59Ttu/onygfKP8odjKZrZ7XssPKbcoVyuDFFvb3PZ+Dvxc+Dnxc+PnSJtQEEAAAQQQQAABBBBAAIF6FODQCCCAAAIIIIAAAggggAACCCCQfAF6iAACCBSBgL8YUgTNpIkIIIAAAgggUKQC/gLn/9R2341jMU3jxXfs8BdRfYeR+DqWESgaARqKAAIIIIAAAggggECCBTyw0AMJPXBwH/XzOOU8ZbjigX++G6TvApk58M8/pPOh1r+qZBv410v13k9HTfdQtlM2URoryyiUqgnYyma28+BJ/x3cgyk9qNKDKz3I0oMtPejSgy/9XPg58XPj58iDND1Y08+dn0M/l35Or9Phz1X8HHlwqJ97vwb4/wlCoZS2AL1HAAEEEEAAAQQQQAABBBBAAIHkC9BDBBBAAAEEEEAAAQQQQACB0hPgCxGl95zTYwQQQAABBOpCYG0dxHcW8Rc4W2g+Xnx3kh1U6S99fqEpBQEEEEAAAQQQQCC3AuwNAQQQWJCA/23Yg+Y8eM6D6DyYzoPqPHDSf5d7WTv4VPldmam8qNyn+M6TZ2vaTfFdIX03SN8F0n8PbKS6lEIpDgE/V37O/Nz5OfRz6ef0GDW/n+Ln2ncO9XPv14DvLPqJ6v3a8Gsk20BM3wHUry1tRkEAAQQQQAABBBCoA4F8HcI/5pGvfbNfBBBAAAEEEEAAAQQQQAABBBCongBbI4AAAggggECeBfiiQ56B2T0CCCCAAAIlKOA7kUxTvzsp8eI7Y/xTlW2UZ5S/CxMEEEAAAQQQQAABBBBAAIEcCfjffD3IrWzgZHft1wMnPRjOg+I8OM6D5DxYzoPmPHjOg+g8mM6D6jxw0ndC3EKPW1Wpl7LsssuGtdZaK2y22WahTZs2oUOHDuHwww8PJ5xwQjj11FPDGWecEfr27RvOOeeccMEFF4SLLrooDB06NFx55ZXh2muvDTfccEMYNWpUuO2228Ldd98dHnjggfDII4+EJ598Mjz77LNh3LhxYdKkSWHKlClh6tSp4Z133gnTp08PH330UZg1a1b4+uuvw/fffx9+/vnnMHfu3PD777+HOXPmpOu8ztt4Wz/Gj/U+pmhf3qf37WP4WD6mj+02uC1uk9vmNrqtbrPb7j6co764T+6b++i+us/uuw1sYRPbhPr7bzUd2q+NPTXNNhDzI9X7teXX2Muaf1Dxa8+vwe4hBA/m9WtzDdX7taoJBQEEEEAAAQQQQKDABFZQe55X/qNQEEAAAQQQqIEAD0EAAQQQQAABBBBAAAEEEEAAgeQLJKuHfIEhWc8nvUEAAQQQQKA+Bfzlyv+pAYOVRZV4GaaKZspVCgUBBBBAAIHCF6CFCCCAAAIIFK7ASmpaa+VI5TzlVsUDJT2ozYPbPMjNyx446b+LeeCkB8P5720eHOdBcnpIfsrSSy8d1lxzzbDxxhuHbbfdNuy+++7h0EMPDd27dw+9evUKAwcODFdddVW4+eabw4MPPhiee+658Morr4QPPvggzJ49O/z555/p6Ycffpiu93pv5+39uEsuuSRceOGFYcCAAaF///7hzDPPDKeffno45ZRTwoknnhiOPfbYcPTRR4cjjjgiHHLIIWH//fcPe+21V9htt91C+/btw/bbbx9at24dttpqq7D55puHjTbaKDRt2jSss846YY011ggrr7xyWG655cJSSy0VFl988bDQQguFhRdeODRo0CBd53Xextv6MX6s9+F9eZ/et4/hY/mYPrbb4La4TW6b2+i2us1uu/vgvrhP7pv76L66z+67DWxkk0wjm7ne672dt/fjbGzr4447Lm3v58DPhZ8TPzd+jvLz7Jfv1a8xv9Y6qOYYpZ8yTPFr8kVN/Rqdq6lfs172a9ivZb+mt1X9ygoFAQQQQACBuhHgKAggkCmwuhbGK5spRymXKhQEEEAAAQQQQAABBBBAoPgF6AECCCCAAAIIIIAAAvMRYIDlfHBYhQACCBSTAG1FoB4F1tGxRym+E0oLTePFv3LcTpXHK18qFAQQQAABBBBAAAEEEEAAgQVigCFaAAAQAElEQVQLlA2i7KRNffe/WzR9Ufla+VwZp9yonK10VLZWPKhNk9yWVVZZJTRv3jw9ULJr167hrLPOCldffXW49957wzPPPBMmT54c3n///fDVV1+F33//PXz33Xdh5syZ4fXXXw8vvPBCGDNmTBg9enQYNmxYGDx4cOjTp0844YQTwuGHHx46dOgQ2rRpEzbbbLOw9tprh2WXXTa3jU/w3mxlM9vZ0JY2ta2NbX3NNdek7f0c+Lnwc+Lnxs+Rnys/Z37u/Bw+o+fSz6mfWz/Hfq49MNPPvV8DeaL0a9avXb+Gz9Yx/Jp+QdNZil/rHnzp177fA51U54HFfm9oloIAAggggAACCCCQB4F7tM+mSlnpoZmzFAoCCNSxAIdDAAEEEEAAAQQQQAABBBBAAIHkC9BDBBAoHAEGWBbOc0FLEEAAAQQQKEaBXmr0O8oRSrx8o4p/KtsrzyoUBBAoPQF6jAACCCCAAAIIIDB/gRW1upXiv1N5AJkHkk3U8ldK2SDKmzTvu/8dpqkHoi2naU6K78Louy56EF2XLl3SAyd990MPspswYUKYMWNG+O2338Jnn32WHkTpQXrXX399OP/888Pxxx8f9t1339C2bdvQvHnz0KRJk7D88sun7/SYk8axk7wL+K6cfs783DXXc+jn0s+pn1s/x36u/Zx78KVfA34t+DXh14ZfI36teCCmXzt+DXkfOR6I6de6X/N+7fs94PeCBxb7veH3iN8rfs/4vePBl34v+T2VdzsOgAACFQSoQAABBBBIjsCR6oo/a2lSXs7X3HEKBQEEEEAAAQQQQKC0Beg9AggggAACCCCAAAIIIJBYAQZYJvappWPVF+ARCCCAAALVEOigbScrg5VFlXi5RhX+heOrNKUggAACCCCAAAIIIFBAAjQFgToX8IAvD/w6Qkc+R7lZmaD4S8tfaDpeGaV4AJkHkrXU/PJKjUvZwMnddtstePBb3759gwfD3XPPPcGD4z788MP0wMlZs2aFKVOmpO8wOWLEiPTASd/90IPsttlmm9C4ceOwyCKL1LgdPDBZAn4t+DXh14ZfI36teCCmXzvxgZh+jfm15tecX3vxgZh+jdZSx+8Rv1f8nvF7x4Mv/V7ye8rvLQ++9HvN7zm/9/we9Huxlofl4QgggAACCCCAQOIF/KOa7dXL75XMcrUWfNdxTYql0E4EEEAAAQQQQAABBBBAAAEEEEi+AD1EAAEEEEAgNwIMsMyNI3tBAAEEEECgVATWUUf9xd8HNW2uxMvzqminnKD4C42aUGolwIMRQAABBBBAAAEEEECgWAQ84KutGnuiMkz5r/Kl4gFfHvjlv0v11/LhyjaKt9ek+mXJJZcMvvPkAQccEHr16hV8p8FnnnkmeFDbr7/+GsoGTj7yyCPBg98GDBgQPBhuv/32Cx4ct9ZaazFwsvrsPKKKAh6I6deYX2t+zfm1Fx+I6deoX6t+zfq169dw7969w4EHHpi+I+pSSy1VxaNl3czvLQ++9HvN7zm/9/we9HvR70m/N/0e9Xt1e+3B22tSz4XDI4AAAggggAAChSPwipqym/KzUlZSmvHnqg6aUhBAAAEEEECgpgI8DgEEEEAAAQQQQAABBBBAAAEEClIgpwMsC7KHNAoBBBBAAAEEciXQWzuapvjOD5pEytdaKvti4rOapyCAAAIIIIBAggXoGgIIIFDiAgur/5sr/rvRYE0fVj5U/CMzz2h6pdJd2U5ZQalRiQ+iHD58eHj66afDzJkzww8//BB858m77rorDB48OHTt2jW0bds2eFDboosuWqPj8SAE6lrAr1W/Zv3a9Wt40KBB4c477wyTJ08O33//ffq17te8X/seSOwBxR5Y7PdGLdrq96Tfm36P+r3qf8Pwe9fv4Ye0X7+nPTDT73H+/4lAKAgggAACpS1A70taYJx6v4/yu1JW/Hehu7XgH9rUhIIAAggggAACCCCAAAIIIJAEAfqAAAIIIIAAAgggEAJfEOBVgAACCCCQdAH6V3sB/xrxZO1mkLKIEi9Xq6KZ4qkmFAQQQAABBBBAAAEEEEAgMQIrqSe7Kv7BmVs09Z1cftN0iuK7t/TSdA9lLaXapWHDhmGzzTYLHjjmAWQeSOYBZdkGUXbr1i20a9curLnmmtU+Tok8gG4mTMCvdb/m/dr3QGIPKPbAYg8w9nvE7xW/Z/ze8XuoloMv/R7eU4R+T9+sqd/jfq/7Pe9lnwN2Uf2KCgUBBBBAAAEEECgVgcfV0UOVuUpZWUwz/pGZrTWlIIAAAvUhwDERQAABBBBAAAEEEEAAAQQQQCD5AvQQgToXYIBlnZNzQAQQQAABBIpGoIla6i8RPqhpcyVenlNFW8V3rvTdHjRLQQABBBComgBbIYAAAggggEABCvjOdjurXR5IdYem7yqfK48q/sGZwzTdTEkpVS5lgyj333//cMYZZ4TrrrsuPPXUU+m78/3444/hlVdeCR445gFkHkjmAWUeWFblA7AhAiUo4PeI3yt+z/i94/fQlClT0nd3LRt86fea33N+73kgs9+L1aTy/z/xe953tBykxz6mfKH43HCHph6M6XOGzx1apCCAAALZBKhDAAEEil7Ad6w8OtaLhlq+TaEggAACCCCAAAIIIIBAWoA/EEAAAQQQQAABBBBAoNgF/AWBYu8D7UcAgXwLsH8EEChFAX+heJo67i8RahIpHkx5gmo8uNKDLDVLQQABBBBAAAEEEEAAgaIXKK0OLKfu7qScofiLwf77z5ea9x1aPJDqIM2vq1S5LLzwwsF30DviiCOCB3w9/PDDYcaMGaFsEOXdd98dLrzwwnDMMceEHXbYIXiAWJV3zoYIIFBlAb+3PPjS7zW/5/ze80Bmvxf9nvR70+9Rv1f9nvV7t8o7/2tDnxt8jhisRZ8zfO54R/M+l/ic4nOLzzGqoiCAAAIIIIAAAokQGKVeHK+UlU80s5dCKVYB2o0AAggggAACCCCAAAIIIIAAAskXoIcIIIAAAtUSYIBltbjYGAEEEEAAgcQL+H+IT1Ev/YXihTWNl6tV0Uy5RqEgUK8CHBwBBBBAAAEEEEAAgWoIbKFt/UMxN2n6tvK18oRyoXKIsp5S5bL22muHDh06hN69e4dbbrklfRfK3377LfgOeqNGjQq9evUKe+yxR2jcuHGV98mGCCCQfwG/J/3e9HvU71W/Z/3e9QBMv5f9nvZ72+/xaramqbb3ucTnFJ9bfI7xucbnHJ97Wmg9pYYCPAwBBBBAAAEECkJgmFrRX5mu/J/yhkJBAAEEEEAAAQRyJsCOEEAAAQQQQAABBBBAAAEEEKhPAQZY1o0+R0EAAQQQQKDQBZqogbcoDyibK/HyrCq2V05U/CVBTSgIIIAAAggggAACMQEWEUCgMAQaqRm7K+cqvrvcd5q+rFyldFL8ozGaVK1sueWW6btOXnXVVeHZZ58NX3/9dfjggw/Cgw8+GAYNGhQOO+ywsNlmm4VUKlW1HbIVAggUlEAqlUq/h/1e9nva722/x/1e93ve733fDdPngmo23Ocan3N87vmfHutz0WOa+tzkc5TPVVqkIIAAAggggEARCpRqk89Tx7dSPMhSEwoCCCCAAAIIIIAAAggggAACiRagcwgggAACCCBQQgIMsCyhJ5uuIoAAAgggEBUoX+qjuWnKYUq8fKUK32mhnabPKxQEEEAAAQQQQAABBBBAoNAE1leDjlJ8R5VXNP1GGaP0U3ZWllaqVFq0aBG6du0arr766jBhwoTw66+/hpdeeilcd9114YQTTgjbb799WG655QL/IVBcArS2JgJ+r/s97/e+zwE+F/ic4HODzxHdunULPmdUY98+F+2i7X1u8jnK56opWva5y+cwn8u0SEEAAQQQQAABBApagB/hLOinh8YhgEBpC9B7BBBAAAEEEEAAAQQQQAABBBBIvgA9zJcAAyzzJct+EUAAAQQQKHyBvdVEf/l4oKYLK/HiOyz4bgvXxFewjAACCCCAQN4E2DECCCCAAAILFthEm5yo3KF8pryl/EfprmymVKk0b948dOnSJVx55ZVh/Pjx4Zdffgn/+9//wvXXXx+OP/74sM0224RFF120SvtiIwQQKA0BnxN8bvA5Yvjw4elzhs8dPof4XOJzSnOdW6qhsbm29bnL5zCfyz7V8u2Kz3E+12mWggACCCRUgG4hgAACCCCAAAIIIIAAAggggEDyBeghAggggAACCCCAAAJFIsAAyyJ5omgmAggUpgCtQqBIBf6hdt+i3K9k+/Lxs6rfXvmnwi8RC4GCAAIIIIAAAggggAAC9SqwoY5+nHKr8rHymnKlcpCyirLAsuqqq4b99tsvXHjhheG5554LP//8c5g8eXIYMWJEOPHEE0OrVq3CYostVul+WIEAAghUJuBzh88hPpf4nOJzi88xPtf4nONzj89BlT0+Vr+qlg9WfI7zuc7nPJ/7fA70uVCrKAgggAACCCCAAAIIIJAvAfaLAAIIIIAAAggggAACCCCAAALJF6CHCCCAQDYBBlhmU6EOAQQQQACB5Aqcqa5NUw5T4uVLVRyvtFOeVygIIFCcArQaAQQQQAABBBAodoFm6kA3ZZQyQ3lDuUbpqKyuLLD4DnLHHXdcuPHGG8Pbb78dPv3003DPPfeEM844I7Rp0yYsvvjiC9wHGyCAAAI1FfA5xucan3N87vE5yOeikSNHBp+bfI6q4r59zvO5z+dAnws/1ON8bjxGU58rNaGUsABdRwABBBBAAAEEEEAAAQQQQACB5AvQQwQQQAABBBBAAAEEEEAAgToQYIBlHSBziPkJsA4BBBBAoI4E9tZxXlEuULJd/69Svb+YN0xTCgIIIIAAAggggAACORZgdwjMV2AFrT1UuUGZrrytDFeOUBor8y3LLrts2HXXXUP//v3DI488EmbPnh18B7lrrrkmHHnkkaFZM/9VZ767YCUCCCCQdwGfizp37hx8bvI5yucqn7N87vI5zOeyKjRiLW3jc+N1mvpc+b6mIxSfQ30u1SwFAQQQQAABBBCoTwGOjQACCCCAAAIIIIAAAggggAACyReghwgggAACCCRPINsAi+T1kh4hgAACCCBQugLrquu3Kvcrmynx8owq2ij/VL5RKBYgCCCAAAIIIIAAAgggkG+B1jpAP+V55UtltHK0so4y37LMMsuEDh06hIsuuihMnDgxPaDy0UcfDeecc07YbbfdQhUHKc33GKxEAIESEajHbvpc5XOWz10+h3nApc9pQ4YMSZ/jfK6rQvOaaJsuis+hPpf6nOpzq8+xqqYggAACCCCAAAL1JrCyjtxHoSCAAAIIIFD/ArQAAQQQQAABBBBAAAEEEEAAAQSSL1DLHjLAspaAPBwBBBBAAIECFjhTbXtH6ajEi790d7wqd1D+q1AQQAABBBBAoMAFaB4CCCBQ5AKrq/2dlZuVWco45Vzl/5T5loYNG4bdd989DBo0KIwbNy58++234cEHyzBzhQAAEABJREFUHwynn356aNmy5Xwfy0oEEECgmAR8TjvttNPS5zif63zOGzx4cPoc6HNhFfric6rPrT7Hfq7tfc71udfnYC1SEEAAAQSKQYA2IpAAgbXUhwnKQOV8hYIAAggggAACCCCAAAIIIBATYBEBBBBAAAEEEECgsAQYYFlYzwetQQABBJIiQD/qV2AfHf5V5QIl27X+StU3VYYpFAQQQAABBBBAAAEEEEAgXwJttWP/veRFTT9WRiqHK76TiSbZy+KLLx523nnnMGDAgPDcc8+FH3/8MYwZMyb07t07tG7NTdmyq9VbLQdGAIE8Cvic16tXr/Q50OfC559/Pn1u9DnS58oFHHolrfc51+fejzU/SfEgB5+bNUtBAAEEEEAAAQTyItBUex2v+E7bmoSz9EcPhYIAAsUtQOsRQAABBBBAAAEEEEAAAQQQQCD5AvQQgZIWyDbooqRB6DwCCCCAAAJFLLCu2n6rcp+yqRIvT6uijXKSMluhIIAAAiUmQHcRQAABBBBAIM8CC2v//sGX6zT9RHlGOVPZWplv2WKLLYIHET355JNhzpw54fHHHw99+/YNbdr4rzDzfSgrEUAAgZIR+L//+7/0udHnSJ8rfc70udPn0CogbKVt+ig+N3+q6XDF52z+P5EgKEkToD8IIIAAAvUosJiO3VDJLJdq4SiFggACCCCAAAIIIIBADgXYFQIIIIAAAggggAACCCCQOwH+x3nuLNkTArkVYG8IIIBA9QT6avNpSkclXr5QxXHKjsp/FQoCCCCAAAIIIIAAAggUikDxt2N5deFI5Q7le8U/+HKMpqsplZYVVlghHHrooWHEiBFhxowZ4eWXXw6DBw8O7du3D6lUqtLHsQIBBBBA4C+BVCqVPmf63OlzqM+lPqf63Opz7F9bVfrnqlrTTfE5+wdNfQ73udzndC1SEEAAAQQQQACBGgtM1SN3UX5SMssILRyglG6h5wgggAACCCCAAAIIIIAAAgggkHwBeogAAgggULQCDLAs2qeOhiOAAAIIIJAW8J0GXtPcACXbt5CvUH0z5VqFgkCtBdgBAggggAACCCCAAAISaKKcpDymfKXcqBykLKFUWlq3bh369esXnn/++fDll1+G0aNHhy5duoTGjRtX+hhWIIAAAghUTcDnUp9TfW71OdbnWp9zfe5dwB587vY53Odyn9Mf1/YnK/9QKAgggAACCCCAQE0EJulBeyq/KmXF3025TQsefKkJBQEEEEAAAQQKQYA2IIAAAggggAACCCCAAAIIIIDAXwL+R+y/5pL3Jz1CAAEEEEAgyQLrqXOjFd9pYBNN4+VpVfyfcrIyW6EggAACCCCAAAJJFaBfCCBQNwJNdZjeykTlfeVyZb5fjF1uueVCp06dws033xxmzZoVxo0bF84999zwf//nv6ro0RQEEEAAgbwJ+Fzrc67PvT4H+1zsc7LPzQs46M5af5nynuJzvs/9vgZokYIAAggggEC9CnDw4hJ4Rs09QJmrlJVFNHO/sq1CQQABBBBAAAEEEEAAAQQQQCCbAHUIIIAAAggggEC9CDDAsl7YOSgCCCCAQOkK5KTnZ2kv05RDlXj5XBXdlR2VFxQKAggggAACCCCAAAIIIFBTAd9a8hQ9+HnlHWWQ0lKptDRp0iT885//DI8++mj4+uuvw0033RQOP/zwsPLKK1f6GFYgkEwBeoVA4Qj4HOxzsc/JPjf7HO1z9TrrrLOgRvqc73O/rwG+Fvia4GvDgh7HegQQQAABBBBAwAIP6Y9Oyp9KWWmgmUeVzRUKAgggkAABuoAAAggggAACCCCAAAIIIIAAAskXoIelIMAAy1J4lukjAggggEBSBPZVR15TzleylStU2Uy5TqEggAACCCBQdQG2RAABBBBAYJ7Aipr1j7Y8rukMZagy31tONm/ePJx11llhwoQJ4f333w9XXHFF2HXXXfUwCgIIIIBAIQr4HO1z9fTp08P48ePT53CfyxfQVl8LfE3wteEJbXucspJCQQCBYhKgrQgggEDdC4zWIU9QMsvSWhir+P9paUJBAAEEEEAAAQQQQACBnAqwMwQQQAABBBBAAAEEEKi2AAMsq03GAxBAoL4FOD4CJSjQVH2+TblX2USJl6dUsZ1ysvKtQkEAAQQQQAABBBBAAAEEqiOwlDburDygfKEMU3ZWKi3t2rULQ4YMCW+++WaYPHlyOP/888M222xT6fY1WcFjEEAAAQTyL9CqVav0Odzncp/TfW5v27btgg68kza4RvlceVDxNcTXEs1SEEAAAQQQQACBCgLDVNNbySw/auE3hYJAgAABBBBAAAEEEEAAAQQQQAABBJIvQA8RQACBQhdggGWhP0O0DwEEEECg1AXOEsA7yiFKvPhLbL6zTHutGKdQEECg/gQ4MgIIIIAAAgggUIwCHdToW5XZykhlL6XSssMOO4Qrr7wyfPLJJ+Hpp58Op512Wthggw0q3Z4VCCCAAALFJeBzus/tzzzzTPpc73O+z/0L6IWvJSO1jX/0y9cUL2sxsYWOIYAAAggggEDNBC7UwwYrLtP0R2tlukJBAAEEEEAAAQQKUYA2IYAAAggggAACCCCAAAIIlJgAAyxL7An/q7v8iQACCCBQBAL7qY2vK+cr2crlqvSdLa/TlIIAAggggAACCCCAQBYBqhDIKrCRagco/iLrg5p2VBZWspbWrVuHiy++OEyfPj089dRT4cQTTwyrrbZa1m2pRAABBBBIjoDP9T7n+9zva4CvBb4mzKeH/v9Nvqb42uJrzAXa1tccTSgIIIAAAgggkF+Botl7H7X0TGU75ROFggACCCCAAAIIIIAAAggggAACVRZgQwQQQAABBBDIp4D/h3c+98++EUAAAQQQQKB6Ah40eZseco+ysRIvT6nC/+O5h6bfKckp9AQBBBBAAAEEEEAAAQTyJdBAO+6qjFWmKn2VdZSspXnz5uH8888Pb7zxRhg3blzo2bNnWGeddbJuSyUCCCBQbQEeUHQCvgb4WuBrgq8Nvkb4WjGfjvii4cETvub42tNV2/papAkFAQQQQAABBEpcYJD6/4VCQQABBBBIugD9QwABBBBAAAEEEEAAAQQQQACB5AskqIcMsEzQk0lXEEAAAQSKXuBs9eAd5RAlXmap4lilvTJOoSCAAAIIIIBAHQhwCAQQQKDIBdqp/cOVr5XrlR2VrGWDDTYIffv2Df/73//C5MmTw1lnnRU23HDDrNtSiQACCCBQugK+Nvga4WuFrxm+dvgaMh8RX3t8DfK1yNekHeazLasQQACBehPgwAgggAACCCCAAAIIIIAAAgggkHwBeogAAggggAACCCCAQGUCDLCsTIZ6BBBAoPgEaHHxCuynpr+unKdkK5erspniL6FpQkEAAQQQQAABBBBAAAEEKhVYTmtOU/x3jKc17aYsoVQoSyyxROjWrVt46qmnwptvvhkGDBgQWrRoUWE7KgpOgAYhgAACBSHga4avHb6G+Fria4qvLZU0ztciX5Oe0npfo3pq6muWJhQEEEAAAQQQQAABBBDIIkAVAggggAACCCCAAAIIIIAAAggkX4AeIoBAgQgwwLJAngiagQACCCBQkgIeNHm7en6PsrESL2NVsa3SQ/lOoSCAAAJFKECTEUAAAQQQQKCOBLbRca5VvlCGKNn+jqHqEHbcccdw/fXXh6+//joMHz487LADNxNLw/AHAggggECNBXwt8TXF1xZfY3ytmc/OfI26WOu/UHztaqkppegF6AACCCCAAAIIIIAAAggggAACCCRfgB4igAACCCCAAAIIIIAAAskUYIBlMp9XelVTAR6HAAII1J3A2TrU28rBSrx8popjlZ2U8QoFAQQQQAABBBBAAAEEcimQrH0doe48rUxQ/PeIhTWtUNZZZ51w5plnhqlTp4axY8eGrl27hgYNGlTYjgoEEEAAAQRqI+Bri68xvtb4muNrj69BlezT1yxfuyZqve9s6WuaZikIIIAAAggggECOBNgNAggggAACCCCAAAIIIIAAAggkX4AeIoAAAgggkAMBBljmAJFdIIAAAgggUA2B/bXtVOU8JVu5TJW+s+VwTSkIpAX4AwEEEEAAAQQQQACBmMDaWj5X+UgZpbRTspZDDz00PPjgg2H69OnhggsuCBtttFHW7ahEAAEEEKh/gaS1wNccX3t8DfK1yNek+fRxB63zNc3XNl/j1tIyBQEEEEAAAQRKW2C50u4+vUcAAQQQSKoA/UIAAQQQQAABBBBAAAEEEEAAgcITyPUAy8LrIS1CAAEEEECgMAQ8aPIONeVuJds3mp9U/bbKKcr3CgUBBBBAAAEEEChkAdqGAAL1I+DBJ6N16A+UfsoaSoWy3nrrhYEDB4ZZs2aF0aNHhw4dOlTYhgoEEEAAAQTqUsDXIl+TfG3yNcrXqkqO72ubr3Efar2veZX+iIDWUxBAAAEE8i/AERCoL4EmOvAUpa9CQQABBBBAAAEEEEAAAQQQyK8Ae0cAAQQQQAABBEpegAGWJf8SAAABBBAoBYF676O/FPa2WnGQEi+fqeIYZWdlvEJBAAEEEEAAAQQQQAABBOIC+6tirPKUcqiStey+++7hrrvuCtOmTQt9+vQJK6+8ctbtqEQguQL0DAEECl3A1yZfo3yt8jXL1675tNnXvKe13tdAXws1S0EAAQQQQACBEhDwD5VOUD99R+sBmh6nUBBAAIEMAWYRQAABBBBAAAEEEEAAAQQQQCD5AvQQgboVYIBl3XpzNAQQQACB0hI4QN19QzlXyVYuVaXvbHm9phQEEEAAgVIToL8IIIAAAggsWKCrNvmfcreyo1KhLLXUUqFHjx7h1VdfDWPGjAkHHOC/hlTYjAoEEEAAAQQKTsDXLF+7fA3ztczXtEoa6Wugr4W+JvraWMlmVCNQoAI0CwEEEECgugKP6QGZvxh0jZaPUCgIIIAAAggggAACCBSuAC1DAAEEEEAAAQQQQACBohZggGVRP300HoG6E+BICCBQLYH1tfUdyl3Khkq8PKmK1sqpyvcKBQEEEEAAAQQQQAABBBAoE2igmdOU6Yp/jKWFphXKFltsEa666qrwxRdfhEsvvTRsuummFbapSQWPQQABBBBAoK4FfA3ztczXNF/bfI2rpA2+Jvra6Gukr5W+ZlayKdUIIIAAAgggUMQCh6jtPyuZZaQWOiiUHAmwGwQQQAABBBBAAAEEEEAAAQQQSL4APUQAAQQQqLoAAyyrbsWWCCCAAAIIVEWgvzZ6SzlIiZdPVdFN2VmZoFAQQKB2AjwaAQQQQAABBBBIksBq6swA5TNliLKOUqHsvffe4bHHHgsvv/xyOOGEE0KDBowtqYBEBQIIIIBAUQr4muZrm69xvtb5mvd3R+ITXyN9rfQ18wKt9DVUEwoCCCCAAAIIJERgnPqxj/K7UlYW1szdSjuFggACCCCAAALJFKBXCCCAAAIIIIAAAggggAACCNSbAAMs64yeA5c6OnYAABAASURBVCGAAAIIJFzgAPXvDeUcJVu5VJXNlBEKBQEEEEAAAQQQQCCxAnQMgWoLeFDIv/WoT5S+yrJKhdK5c+fw4osvhvvvvz/ssssuFdZTgQACCCCAQJIEfK3zNc/XPl8DK+mbr5lnap2vob6W+pqqRQoCCCCAAAJ1IcAx8izwuPZ/qPKHUlYW08zDytYKBQEEEEAAAQQQQAABBBBAAIE6EOAQCCCAAAIIIFAqAgywLJVnmn4igAACCORLYAPt+E7lLmVDJV6eUEUr5VTlB6WwCq1BAAEEEEAAAQQQQACB+hJYQQcerMxU/qVUKIssskg45ZRTwrRp08LIkSPD1lvzHdIKSFQggEDVBNgKgSIV8LXP10BfC31N9LWxkq74Wupr6iCt9zVWEwoCCCCAAAIIFLmA71jZNdaHhlp+XNlYoSCAAAIIxAVYRgABBBBAAAEEEEAAAQQQQACB5AvQw7wIMMAyL6zsFAEEEECgRAT6q59vKgcq8fKpKropvrXMRE0pCCCAAAIIIFBFATZDAAEEEi6wtPp3nuJBIL00XViJlJVWWimce+654bPPPgtDhw4N6623XmQ9CwgggAACCJSagK+Fvib62njOOecEXyuzGPia2lv1vsb6WutrrhYpCCBQqAK0CwEEEKiCwEhtc4qSWRpp4SnlHwoFAQQQQAABBBBAAAEEClyA5iGAAAIIIIAAAgggUAwCDLAshmeJNiKAQCEL0LbSFPCASg+sPKeS7g9VfVNlhEJBAAEEEEAAAQQQQAABBCywuP44S/Ggj7M1XUKJlHXXXTdcdtll6YGV/fr1CyuswA24IkD1u8DREUAAAQQKQMDXxv79+6evlb5m/uMfWcdV+Brra62vub72NiiAptMEBBBAAAEEEKi5wGV66LlKZllZC9crFARyLcD+EEAAAQQQQAABBBBAAAEEEEAg+QL0EAEEEKggwADLCiRUIIAAAgggUKnABlpz59/xvGYj5XEttVL+pfyoUBBAAIF6EuCwCCCAAAIIIFBgAmeoPR8p5yvLKpHSuHHj9MDKd999N5x88slhoYX4J7sIEAsIIIAAAgjEBHyt9DXzvffeS19DfS2NbeJFX3N97fVAy16uSF7oEQIIIIAAAiUj4B899UDLsg6/oZlDFQoCCCCAAAIIIFACAnQRAQQQQAABBBBAAAEEEEAg3wJ8Wyvfwux/wQJsgQACCBSHgP/Hre9a6btXxlv8iSq6KrsqExUKAggggAACCCCAAAIIxAVKc7mTuj1NuVBZUYmUVVZZJVx88cVhxowZ6YGVkZUsIIAAAggggECVBDzQ0tfSIUOGBF9bszzI1+DBqvc12ddmzVIQQAABBBBAIG8C+dvxKdr1SOVlZTvlc4WCAAIIIIAAAggggAACCCCAAAL1IcAxEUAAAQQQSJgAAywT9oTSHQQQQACBnAt4QOVb2mt/JVu5RJXNlBsUSoIE6AoCCCCAAAIIIIAAArUQaKvHjlVuUtZTImX55ZcPAwcODDNnzgw9e/aMrGMBAQQQQKBuBThacgROO+209LXV19jlllsuW8d8Tfa12ddoX6uzbUMdAggggAACCBS2wNFq3o7KbIWCAAIIIIBAlQXYEAEEEEAAAQQQQAABBBBAAAEEki9Qmx4ywLI2ejwWAQQQQCDJAhuqc3cpdyrrK/HyuCq2Ufxt6B81pSCAAAIIIIAAAvkWYP8IIFD4Auuoif9RnlH8hU9N5pWllloqnHPOOek7Vvbp0ycsuuii81YyhwACCCCAAAK1FvC11dfYjz76KH3NXXLJJbPt09foZ7TC1+wmmlIQQACBQhOgPQggMH+B7+a/mrUIIIAAAggggAACCCCAQFEI0EgEEEAAAQQQQACBAhJggGUBPRk0BQEEEEiWQFH35ly1/g3lACVePlZFF2VX5UWFggACCCCAAAIIIIAAAgj439jOEcN05SilQvFdtWbMmBH69+8fKhnsUeExVCBQHAK0EgEEECg8gYYNG6avuR5o6WtwJS30Nfs9rfM1fGFNKQgggAACCCCAAAIIIFCpACsQQAABBBBAAAEEEEAAAQQQQCD5AvQQgdIV8Je/Srf39BwBBBBAAIGowEFafEvpp2Qrl6iymeJft9eEggACCCBQdAI0GAEEEEAAgdwL+AdY3tdu+ysVysEHHxxef/31MGTIkLDccstVWE8FAggggAACCORPoFGjRulrsK/FviZnOVJKdb6Ge6Clr+lapCRCgE4ggAACCCCAAAIIIIAAAggggEDyBeghAggggAACCCCAAAIIIJAjAQZY5giS3SCQDwH2iQACdSawoY50t3KHsr4SL4+poqXSU/lJoSCAAAIIIIAAAggggAACG4ngAWWEsrYSKa1atQoPP/xwuP3228PGG28cWRdfYBkBBBBAAAEE8ivga7GvyWPGjAm+Rmc5mq/lvqb72u5rfJZNqEIAAQQQQAABBGonwKMRQAABBBBAAAEEEEAAAQQQQCD5AvQQAQQQQKA4BRhgWZzPG61GAAEEEMidwLna1RvK/kq8fKyKLspuyiSFggACIWCAAAIIIIAAAgggEEIfIUxV9lIiZbXVVgvXXHNNGD9+fNhjjz0i61hAAAEEEECgiAQS2dTdd989fY32tdrX7Cyd9LXd13hf67OspgoBBBBAAAEEEEAAAQQQQACBRAnQGQQQQAABBBBAAAEEEEAAAQQQkEDCB1iqhxQEEEAAAQSyCxys6reVfkq28m9VNlX+o1AQQAABBBBAAAEEClqAxiFQZwI76EgTlYFKhdKnT5/w/vvvh+OOO67COioQQAABBBBAoHAEfK32NdvX7kpa5Wu9r/ntKllPNQIIIIBAvQhwUASqJbChtj5eoSCAAAIIIIAAAggggAACCBSVAI1FAAEEEEAAAQTqXoABlnVvzhERQAABBOpXYCMd/m7ldqWZEi+PqaKlcpoyR8l9YY8IIIAAAggggAACCCBQbAIN1OBLlacU/31Bk3llr732ClOnTg0DBw4MDRp403nrmEMAgRIWoOsIIFDQAr5m+9rta7iv5Vka62v+06r3ZwAu8IKgIIAAAgggUEQCm6mtzytXK0cpFAQQQCB/AuwZAQQQQAABBBBAAAEEEEAAAQSSL0APEy/AAMvEP8V0EAEEEEAgQ+A8zU9V9lfi5SNVHK3spkxSKAgggAACCJSUAJ1FAAEEEKhU4BCteUvpoUTKSiutFEaMGBEeeOCBsNFG/i2XyGoWEEAAAQQQQKAIBHwN97Xc13Rf27M02Z8B/FnAnwmyrKYKgeISoLUIIIBACQi0Uh89uHIFTV1G6I8DFAoCCCCAAAIIIIAAAiUjQEcRQAABBBBAAAEEEECgegIMsKyeF1sjgEBhCNAKBKorcLAe8LZytpKt/FuVzZSRCgUBBBBAAAEEEEAAAQQQsID/3ewqzdymrK1ESrdu3cKbb74ZunTpEqlnIacC7AwBBBBAAIE6E/A13dd2X+OzHNSfBfyZwJ8N/BkhyyZUIYAAAggggECBCCymdjiapIuv3b6O75Je4o9CFKBNCCCAAAIIIIAAAggggAACCCCQfAF6iAACCBS0gP8huaAbSOMQQAABBBCohcDGeuw9yu2KB1BqEimPamlr5TRljkJBAAEEaiHAQxFAAAEEEEAgQQLt1JdXlBOUSNl4443DQw89FIYPHx5WWKHsZhiRTVhAAAEEEEAAgSIV8LXd13hf633Nz9KNE0II/ozQNss6qhBAAAEEEECgMASeUzP2Un5Vysoimrlf2VahIIAAAggggAACVRBgEwQQQAABBBBAAAEEEEAAgVISYIBlKT3bmX1lHgEEEEi+wHnq4uvKfkq8zFTF0cruyksKBQEEEEAAAQQQQACBZArQq5oInK0HPa1sokRK3759w+uvvx723HPPSD0LCCCAAAIIIJAsAV/rfc33tT9Lz/wZ4RnV+zODJhQEEEAAAQQKQIAmxAWeVIX/H+HvmpaVBprxj69urikFAQQQQAABBBBAAAEEEEAAgeIToMUIIIAAAgggkDcBBljmjZYdI4AAAgjUk8AhOu47SmVfcLpY63w3y5GaUgpMgOYggAACCCCAAAIIIFCPAuvr2I8r/rEWTeaV5s2bh//+979hwIAB8yqZQwABBBCosQAPRKBYBHzt92cAfxbI0mZ/ZvBnB3+GyLKaKgQQQAABBBCoZ4ExOv5BylylrCytmbGK/1+hJhQEEEAAgXwKsG8EEEAAAQQQQAABBBBAAAEEEEi+QFJ6yADLpDyT9AMBBBBAYGMR3KPcpjRV4uURVWytnK78rFAQQAABBBBAAIGqCLANAgiUhkA3dfMVZWclUk4++eQwefLksN1220XqWUAAAQQQQACB0hDwZwB/FvBngiw99meHKar3ZwlNKAggUMQCNB0BBJIpcJ+6dbjyh1JWVtDM00pjhYIAAggggAACCCCAAAKlJUBvEUAAAQQQQAABBBDIKsAAy6wsVCKAAALFKlCy7T5fPX9d2U+Jl5mqOErZQ3lJoSCAAAIIIIAAAggggAACmQJXaGG4srhSXlZdddVw5513hssuu6y8jhkECkeAliCAAAII1LWAPxP4s4E/I8SO3UDL/izhzxSapSCAAAIIIIBAgQncrvb4/xX+qWlZWV0zzygrKxQECliApiGAAAIIIIAAAggggAACCCCAQPIF6CECCBSCAAMsC+FZoA0IIIAAAjUVOEQPnKacpWQrQ1TZTLlRoSCAAAII1JcAx0UAAQQQQKAwBdZSs55U/qlEykEHHRSmTJkSDjzwwEg9CwgggAACCCBQ2gL+bODPCP6skEXCnyn82aJ074aVBYUqBBBAAAEECkRglNrRXcksX2jhN4WCAAIIIIAAAgggUB0BtkUAAQQQQAABBBBAAAEEEijAAMsEPql0qXYCPBoBBIpCYBO18l7lNmU9JV4eUcVWyhnKzwoFAQQQQAABBBBAAAEEEMgU2EUL45X2SqRcfvnl4Y477girrLJKpJ4FBBBAAAEEEEDAAv6M4M8K/szg5Vj82WKC6nZRKAgggAACCCBQAAIZTRiu+ZMUF/8/xu01841CQQABBBBAAAEEEEAAAQQQQACBIheg+QgggAACCNRWgAGWtRXk8QgggAACdS0wQAd8TdlXiZcZquis7KG8rFAQSIoA/UAAAQQQQAABBBDInUAP7eoxZXWlvGy88cbhxRdfDCedVPZdy/JVzCCAAAIIIFBXAhyniAT8mcGfHfwZItZsf8bwZw1/5oitYhEBBBBAAAEE6lngSh1/Z6Wj8qtCQQABBBBAoD4EOCYCCCCAAAIIIIAAAggggAACCBSYQB4GWBZYD2lOsQispYYerFyg3K38T/lE+Un54+943nVe5228rR/jx2oTCgIIJFzgUPVvmtJXyVaGqLKZcpNCQQABBBBAAAEEEMi7AAdAoCgFhqnVlyqRcuCBB4YJEyaErbfeOlLPAgIIIIAAAgggMD8Bf3bwZwjGC7vZAAAQAElEQVR/lsiynT9z+LNHllVUIYAAAsUkQFsRSJzAk4nrER1CAAEEEEAAAQQQQAABBGotwA4QQAABBBBAAIHSFmCAZWk///Xd++3VgH8rbygfKrcrZyr7Ky2U1ZQllNTf8bzrvM7beFs/xo/1Prwv71ObUxBAIEECm6ov9ymjlfWUeBmjii2VM5RflOyFWgQQQAABBBBAAAEEEChlgRXU+aeU7kqk9OvXL9x5551hqaWWitSzgAACRSpAsxFAAIE6FvBnCH+WOPvss7Md2Z89/BnEn0WyracOAQQQQAABBBBAAAEEaiLAYxBAAAEEEEAAAQQQQAABBBBAIPkC9BCBOhRggGUdYnOotMCy+vN0xQMin9X0X8qGSm2L9+F9eZ/et4/hY9V2vzweAQTqT8CDqwfo8K8q+yjxMkMVnZU9Fd/ZVhMKAggggAACxSVAaxFAAAEE6kSgqY4yVtlBKS8NGjQIt956azj33HPL65hBAAEEEEAAAQRqKnDeeeelP1ssvvji8V34M4g/i/gzSXwdyyUiQDcRQAABBBBAAAEEEEAAAQQQQCD5AvQQAQQQQAABBBBAAAEEileAAZbF+9wVW8s92PECNfpT5SLFAyI1yUvxvn0MH8vH9LHzcqAS2yndRaAuBTrqYNOUvkq24ve4v5B0U7aV1CGAAAIIIIAAAggggAACfwu00tQDGjbXtLy0aNEijB8/PnTs6L96lFcz85cAfyKAAAIIIIBADQX82WLChAmhefPm8T34s4g/k2wTX8EyAggggAACCCBQTwIcFgEEEEAAAQQQQAABBBBAAAEEki9ADxFAAAEEqijAAMsqQrFZrQRO0qOnK2cqSyhZy/bbbx9OO+20cNNNN4Vx48aFGTNmhB9//DH88ccf6XjedV7nbbytH5N1Z39V+lg+po/tNvxVy58IIFDIApuqcfcptyrrKvEyRhVbKr2UXxUKAgiUvAAACCCAAAIIIIBApQJ7aI0HMjTWtLzsu+++6cGVWQY+lG/DDAIIIIAAAggUmkDxtMefMTzIcp999ok32p9JnlKlP6NoQkEAAQQQQAABBBBAAAEEEEAAgagASwgggAACCCCAAAIIIIAAAgjUjwADLOvSvfSOtZm67C8yXq7pckqF4l9zvvPOO9MDKZ999tkwZMiQ0KlTp9C6devQuHHj0LBhw5BKpdLxvOu8ztt4Wz/GAy+9D++rwgH+qvCx3Qa3xW36q5Y/EUCgkAR8PbpADXpVqfDNI9V9qByp7Kn8T6EggAACCCCAAAIIIFC4ArSsEASOUCMeVhoq5aVLly7h3nvvDYsvvnh5HTMIIIAAAggggECuBfxZ47777gv+7BHbtz+b+DOKP6vEVrGIAAIIIFB0AjS4FAT8XYNS6Cd9RAABBBBAAAEEEEAAAQQQqEyAegQQQAABBBAoCQEPaCmJjtLJOhc4RkecouyoRMrqq68eBg4cGL744otw6623hgMPPDA9kDKyUTUWPPDS+/C+vE/v28fIsgu3xW1y27KspgoBBOpJoKOO+47iO85qUqFcpJpmyiiFkgcBdokAAggggAACCCCAQMIEeqg/Ff7+cNppp4URI0ZoFQUBBBAoTQF6jQACdS/gzx7+DJLlyP6scnKWeqoQQAABBBBAoHAEdlVT/COwnTSlIIAAAkUjQEMRQAABBBBAAAEEEEAAAQQQQCD5AvQw9wIMsMy9KXsM4d9CuE5JKeWlQYMG6YGVH330UejTp09YccUVy9flasb79L59DA+09DFj+3ab3Da3MbaKRQQQqGMB31H2fh3zVmVdJV78S+5bqLKX8qtCQQABBBBAAIHSEaCnCCCAQE0FTtQDL1Uixf9GMGTIkEgdCwgggAACCCCAQF0I+DOIP4tkOdZlqjtBoSBQygL0HQEEEChUAf9os/9f5dJq4EjlEIWCAAIIIIAAAggggAACNRPgUQgggAACCCCAAAIIFLwAAywL/ikqugbeohb/S4mUjh07hnfeeSc9sDKV8hjHyOqcL6RSqfSxfEwfO8sB3Ea3NcsqqhCorgDbV1PA154L9JhXlL2VePlAFUcqHZTJCgUBBBBAAAEEEEAAAQQQqIpAN210pRIp1157bfrfCCKVLCBQIwEehAACCCCAQM0E/MOQ/kyS5dFXqc6fYTShIIAAAggggECBCCyrdvj/ZS6sqYv/3+ZtmtlPoZSEAJ1EAAEEEEAAAQQQQAABBBBAAIHkC9BDBBBAICrgfwiO1rCEQM0F7tZDD1MiZdiwYeHWW28NjRs3jtTXxYKP6WO7DVmO57a6zVlWUYUAAnkS8PtumvZ9ppKtXKjKZsoohYIAAgggUBsBHosAAggggEBpCfhHWobHu3znnXeGY489Nl7NMgIIIIAAAgggUOcC/kzizyZZDuzPMJ2y1Fetiq0QQAABBBBAINcC32qHOyizlcxyhxb2UCgIIIAAAggggEDdC3BEBBBAAAEEEEAAAQQQQACBvAowwDKvvCW181vU2/2V8rLuuuuGcePGhe7du5fXVTaT73q3wW1xm2LHcpvd9lg1iwggkGOBzbS/BxS/3/6habw8pIotlN7KbwoFAQQQQAABBBBAAAEEEiiQpy4dov3eqETKbbfdFg488MBIHQsIIIAAAggggEB9CviziT+jZGnDTarzZxpNKAgggAACCBS/QAJ6MFV92EX5SSkri2jmXmUnhYIAAggggAACCCCAAAIIIIBAyQsAgAACCCCAQJIEGGCZpGez/vrybx3ad6XT5K+y9dZbh6effjq0bt36r4oC+NNtcZvctlhz3Hb3IVbNIgII5EBgYe1joPKKspcSLx+owr/O7nWTNU9BoJAEaAsCCCCAAAIIIIBA4QvspybepkTKTTfdFA45hDEKERQWEEAAAQQqE6AegToV8GcUf1bJclB/ptk3Sz1VCCCAAAIIIFA/ApN02D2VX5WysphmHlS2VygIIIAAAsUlQGsRQAABBBBAAAEEEEAAAQQQQCD5AjXuIQMsa0zHA/8WOEbTfynlxQMYx4wZExo3blxeVygzbpPb5jbG2uQ+uC+xahYRQKAWAofrsdOUPkq2MliVzZSbFQoCCCCAAAIIIIBAlQTYCAEEMgTaav4eJVKGDx8eOnXy77hEqllAAAEEEEAAAQQKRsCfVfyZJUuDfFcsf8bJsooqBBAoLQF6iwACBSLwjNpxgDJXKSsNNPOI0kqhIIAAAggggAACCCCAAAK1EOChCCCAAAIIIIAAAoUiwADLQnkmirMdm6nZ1yrlZd111w133313WHHFFcvrCm3GbXMb3dZY29wX9ylWzSICCFRTYHNt/4Bycwihiabx8pAqWigeePmbphQEEEAAAQQQQAABBBBAoLoC/lWnUfEHXXXVVaFbt27xapYRQCDfAuwfAQQQQKDaAv7M4s8uWR7ozzj+rJNlFVUIIIAAAgggUA8C/n+b/iWnPzOO3VDzTyhbKhQESkeAniKAAAIIIIAAAggggAACCCCAQPIF6CECJSrAAMsSfeJz1O2h2k9KKS+jRo0qyDtXljfw7xnfydJt/XuxbOK+uE9ly0wRQKB6Aoto80HKFGUvJV6mq+IIxeu8jWYpCCCAAAII1L0AR0QAAQQQSITATepFZODBJZdcEk444QRVUxBAAAEEEEAAgeIQ8GcXf4aJtdafcfxZJ1bNYnUF2B4BBBBAAIEcCozWvo5XMstSWjhYoSCAAAIIIIAAAgjUowCHRgABBBBAAAEEEEAAAQRyIcAAy1woluY+TlK3d1TKy7Bhw0Lr1q3Llwt9xm11m2PtdJ/ct1h1vS1yYASKReBwNfQdpbeSrQxWZTPlFoWCAAIIIIAAAggggAACCNRGYIQe3E4pL7179w6nnnpq+XIRztBkBBBAAAEEEChRAX+G8WeZWPfbadmfeTShIIAAAggggECBCFyrdvRRysqlmumlVKewLQIIIIAAAggggAACCCCAAAIIJF+AHiKAAAIIFKEAAyyL8EkrgCYvqzacq5SXjh07hu7du5cvF8uM2+y2x9rrvrmPsWoWEUAgi0Bz1T2o3Kw0UeLF67yN/2fj7/GVLCOAQLEK0G4EEEAAAQQQQKDeBPrqyF2U8nLwwQeHQYMGlS8zgwACCCCAAAK5EmA/dSXgzzL+TBM7nj/z+LNPrJpFBBBAAAEEEKhHAf+o7GU6vq/R/NKTICgIIIAAAkkQoA8IIIAAAggggAACCCCAAAIIIJD8AZY8x/kQOEM7XU5JlwYNGoQLL7wwPV+Mf7jt7kNG29039zGjilkEEIgJLKJlf4N5sqYdlHh5XxVHKHsrrygUBBBAAAEEEEAAAQTyK8DeS0Ggozo5QCkvW221VRg1alT5MjMIIIAAAggggECxCvgzjT/bxNrvzz7+DBSrZhEBBBAoYQG6jkD9C5yiJgxUKAgggAACCCCAAAIIIIAAAvkSYL8IIIAAAggggEAdCzDAso7BE3A439kx8kuM/fr1C40bNy7arrnt7kOsA+6j+xqrZhEBBCTggZPTNO2tZCseeNlMK25RKJUIUI0AAggggAACCCCAAALVElhXW1+vlJfll18+3HTTTWGxxRYrr2MGAQQQKDQB2oMAAghUVcCfafzZxp9xYo8ZrmV/FtKEggACCCCAAAIIIIAAAoUoQJsQQAABBBBAAAEEEEAAAQQQQCD5AvQw2QIMsEz285uP3h2rnS6hpMvqq68eeveubIxVepOi+MN9cF8yGus+uq8ZVcwiUPICzSXwoOLbw6yjabw8oApvc6amcxUKAggggAACCBSXAK1FAAEEClngMjWuoVJePABhww03LF9mBgEEEEAAAQQQKHYBf7bxZ5xYP5bUsj8LaUJBICcC7AQBBBBAAAEEEEAAAQQQQAABBJIvQA8RQAABBBBAAAEEEECgGgIMsKwGFpumBY5O//n3H//85z9DKpX6e6l4J6lUKrgvsR5E+hpbx2K9C9CAOhRYVMcarExWOijx8r4qDlf2UV5RKAgggAACCCCAAAIIIIBALgV6amd7KuVl6NChYc89I1Xl65hJmgD9QQABBBBAoLQE/BnHn3VivfYHH38milWziAACCCCAAAIIJEWAfiCAAAIIIIAAAggggAACCCCAQPIF6CECCCBQuAIMsCzc56YQW7a9GhW5NcQxxxyjqmSULH1xX93nZHSQXiBQM4Ej9LBpSi8lWxmoymbKrQoFAQQQQAABBBBAAAEEEMi1wBba4cVKedlnn33CKaecUr7MDAIIIIAAAgggUOcCeT6gP+v4M0/sMP5M5M9GsWoWEUAAAQQQQAABBBBAAAEEEEAgLwLsFAEEEEAAAQQQQAABBBBAoGQEGGBZMk91xY7WoMZ3pyt/WMeOHcOKK65YvlzsM+6L+xTrR6TPsXUsIpBkgRbq3EPKKGVtJV4eUMXmSl9lrkJBAAEEEEAAAQQQQACBAhUo8mZdntn+ZZZZJlx22WWZVcwjgAACCCCAAAKJFPBnIb3ZwQAAEABJREFUHn/2iXUu8tkoto5FBBBAAIESF6D7CCCAAAIIIIAAAggggAACCCCQfAF6iAACCCCAAAL5EWCAZX5ck7rX3TM7tv/++2cuJmI+S58ifU5EJ+kEAvMXWFSrL1T+p+ypxMt7qjhM8eDjVzWlIJBrAfaHAAIIIIAAAggggECZwPma2U4pLx5osPba2X4DpnwTZhBAAAEEikOAViKAwAIE/JnHn31im/mzkT8jxapZRAABBBBAAIECFThF7bpUoSCAAAKlKkC/EUAAAQQQQAABBBBAAAEEEEAg+QKJ6CEDLBPxNNZJJ9bSUTZUyssee+xRPp+UmSx9cp/d96R0kX4gMD+BTlo5TTlDyVYGqrKZMlqhIIAAAggggAACJSRAVxFAoB4ENtIxz1LKS+fOncNRRx1VvswMAggggAACCCCQdAF/9vFnoFg//RnJ/+8iVs0iAgjUXoA9IIAAAjkVOE97G6r0UM5WKAgggAACCCCAAAIIIFAQAjQCAQQQQAABBBBAAIGKAgywrGhCTXaBVpnV22+/fWjYsGFmVSLm3Sf3LdaZSN9j61hEoPAEqt+iLfSQh5WblGy3grlf9ZspfZU/FAoCCCCAAAIIIIAAAgggkG8BDxwoP8Zaa60VstzBqXw9MwiUpACdRgABBBAoCQF/BvJnoVhnGaQRA2ERAQQQQACBAhM4V+3JvF57sOVJqqMgUH0BHoEAAggggAACCCCAAAIIIIAAAskXoIcIIFDvAgywrPenoGgasHlmS1u2bJm5mKj5LH2L9D1RnaUzpS6wmAAuVF5Wst2S9j3VH6bsq7ymUBBAAAEEEKixAA9EAAEEEECgGgI7a9uOSnk577zzwrLLLlu+zAwCCCCAAAIIIFAqAv4M5M9Csf76s9JOsbqCWKQRCCCAAAIIIJAWuEd/fq9klsu04Gu4JhQEEEAAAQQQQKC4BWg9AggggAACCCCAAAIIIJA0AQZYJu0ZzV9/Nsjc9Wab+WZ2mTXJmd9ss83inYn0Pb6SZQSKVOBItXuacoaSrVygyqbKaIWCAAIIIIAAAggggAACCNSlQOTulW3btg2dO3fOx/HZJwIIIIAAAgggUBQC/izkz0SxxmbeFSu2ikUEEEAAAQQQyBCoj9lXdNDdlJ+VspLSzCilg0JBAAEEEEAAAQQQQAABBBBAAIHcCrA3BBBAAAEEaiXAAMta8ZXUg5tk9na99dbLXEzUfJa+RfqeqM7SmVIU2EKdfli5UVlLiZf7VeER1P5C85+apyCAQMEI0BAEEEAAAQQQQKAkBI5SL7dXystZZ/mvJ+WLzCCAAAIIIJBwAbqHQHaBs8+uMJ7Sn5n4FYrsXNQigAACCCBQCALj1Ih9lF+VsrKwZu5W2ikUBBBAAIGSFqDzCCCAAAIIIIAAAggggAACCCBQSAL5GWBZSD2kLbkSWDVzR2uuuWbmYqLms/Qt0vdEdZbOlJLA4ursRcrLyh5KvLyrio7KvsprCgUBBBBAAAEEEEAAgQULsAUCuReIjKY87LDDwk477ZT7o7BHBBBAAAEEEECgyATat28f/Nko1uwKoy5j61lEAAEEciPAXhBAoKYCj+uBByhzlbKymGb8g7jbakpBAAEEEEAAAQQQQAABBApHgJYggAACCCCAAAIlLMAAyxJ+8qvZ9UaZ26+wwgqZi4maz9K3SN8T1Vk6UyoCR6qj7yinK9nKBapsptymJLrQOQQQQAABBBBAAAEEEChoga5q3bpKeclyp6bydcwggAAClQlQjwACCCRVIMtnI3926pLU/tIvBBBAAAEEEiLwkPrRSflTKSsNNfOosrlCQQCBGgrwMAQQQAABBBBAAAEEEEAAAQQQSL4APUSgrgQYYFlX0sV/nAaZXVhiiSUyFxM1n6Vvkb4nqrN0JukCW6qDY5QblbWUeLlPFZsqvkNM5v/QUxUFAQQQQAABBOpIgMMggAACCMwTOGbebAinnXZa2GCDDTKrmEcAAQQQQAABBEpawJ+N/BkphnBsbJnFwhSgVQgggAACpS0wWt3voWSWpbXwhLKiQkEAAQQQQAABBBBIhgC9QAABBBBAAAEEEEAAgSIVYIBlkT5xNBuB+hHgqEUisLjaeZHykrK7Ei/TVNFR2U95XaEggAACCCCAAAIIIIAAAvUtsJMasI1SXo45JjLesryemboQ4BgIIIAAAgggUKgCxx5bYTylP0P5s1ShNpl2IYAAAggggMBfAldo0l/JLFdr4UulngqHRQABBBBAAAEEEEAAAQQQQACB5AvQQwQQQACBqggwwLIqSmxjgZ/9R1nmzJlTNpu4aZa+RfqeuA7ToaQJdFaHPIDydE2zlQGqbKbcplAQQACBZAjQCwQQQAABBBBIgkBkNOVBBx0UmjXzX10Ku2szZ84M1157bdhpp53CyiuvHFKpVCSrr756et1FF10U3nzzzTB37txqd+iHH34I7dq1i+w3lYoeJ5Wq3fLaa68dPv3006xte/nll8OSSy4ZOf6DDz6YddvaVmY7VipVu76lUtHHd+7svzZXbKn7b4dUKrp9KpW75QsvvLDigVWT7diVbavNq1x+++23MGHChPCvf/0rNG/ePCy11FKR59HLvhNajx49wpNPPhl+/rl2/wTm10UqFfXyICC3o8qNrmRDP2+p1Lx9e7mSTatcPX78+LD44otHTNZcc80wffr0Ku+jthvm4v29/PLLh3XXXTccfvjh4eabbw5fffVVtZply1Rqnm0qVbN5t8Ovp65du4Y777wzfPvtt9VqR32+/+fXUJ+33ba+fftmfR8ttthiEf9Zs2bNb3cV1vm9nkrVzDyVqt7j/FzHG1DV80+27VKp6h0/lara9r7m2Dze1vTyfP6w/YgRI8K+++4bfP1NpaLHc52v175uf/DBB+HPP/+cz94Ke1XTpk2DPyvFWhn5LBVbxyICCCCAAAIIFI7AeWrKZYrLqfrjHIWCAAIIIIAAApkCzCOAAAIIIIAAAggggAACCCBQDwIMsKxj9CI+3OzMtlf3izqZjy30+Sx9i/S90NtP+0pWYEv1/BFlpNJYiZd7VbGpcrZCQQABBBBAAAEEEEAAgTwLsPtqCTTV1gcr5cWDssoXCmzGAzKee+650KJFi7DWWmuF4447LowdOzZ88cUXFVrqASle16tXr7DRRhuF1VZbLdxwww0hy487VXgsFQjUVMCvu549e4Zll102tG7dOgwdOjS88sor4ccff4zs0stvv/12uPzyy8POO++cHkjrwXG5HGDowU6PPOJ/rogcut4X/D6+5ZZbwq+//hppy8cffxwefvjhSF2hL3zzzTfh/fffD7feemvo1KlTWHHFFcPBBx8cPvroozptutvh15PPcT5+o0aNwkknnRS+++67Om1Hrg7m8/QVV1wRPHB0q622CgMHDsz6PvIA4kz/VVddNf2+mzhxYlEP4MuVY7734wGwfs+2bNky2L5bt27h/vvvz/qjAT43+prs63aTJk2CBynedtttwc9hvtuZj/1n+ax0sI7jz1SaUBBAAAEE6lKAYyFQA4FT9Jh2yqUKBQEEEEAAAQQQQAABBBBAoAgEaCICCCCAAAIIJF+AAZbJf45z1cPPMndU11/QyTx2vuez9C3S93wfn/0jUE2BBtp+iPKSspsSL76b5aGq3F95XaEgkE2AOgQQQAABBBBAAAEE6lMgcsclD5LwHabqs0GVHfvrr78OhxxySGjbtm2YMmVKZZtVWu9BmB7AtsUWW4RXX3210u1YgUBNBDwgzHdL9Z04L7nkkmoP5P3jjz/SA4D/8Y9/hJNPPrnCgMyatMn79ADjLP/eVpPd5ewxn3/+eXpgdLYd+i6Q1b37Yrb91Ged7yC5/vrrZxssWqfNuvLKK8O2224bPvzwwzo9bm0PNmnSpLDpppum3wc1GSA6YcKE0KpVq3DUUUcV7QDT2hrWxePfeOON9GDWDh06BD9n1T3me++9Fzp27Bg23HDD8Oyzz1b34fW+vT8r+TNTrCHHxpZZRAABBBBAAIHCFSi+DyCFa0nLEECgogA1CCCAAAIIIIAAAggggAACCCCQfAF6mGMBBljmGDTBu5ue2bd33303czFR81n6Ful7ojpLZ4pdoLM64AGUp2marZyvymbK7QoFAQQQQAABBBAoMgGaiwACJSRwQGZfs9yRKXN1vc1/9tlnYd999w0euFTbRrz11lvpQZrjxo2r7a54PAJpAb8+99prr+DBjPO7G5vvotq4ceOwxhprhIUWqvyfhn3nPt+1780330zvvzZ/+PV+wQUXhN9//702u8npY59++ungdpXtNJVKlc2GF198MYwfP758uVhnfvrpp3DEEUek+1OdPvh14deHXydVzZJLLlnpIaZOnRo8sLxYBq0++eSTYZdddgkefFdpp6q44qabbgq+bnhwfhUfwmZVEPAdaG3bvHnz+Q6s9Ouy7DW83HLLVbpnP9ft2rULAwYMKLq7WWb5zOQf2au0r6xAoHAFaBkCCCCAAAIIIIAAAggggAACCCRfgB4igAACCCCAAAIIIFDYAgsVdvNoXQEJvJXZliTfZSFL3yJ9z3RgHoFygbqd2UqHe0QZqaypxMu9qthE6adQEEAAAQQQQAABBBBAAIFCFthajfuHki6LLbZY6NzZvyWTXiyYPzxgrV+/fuH555+v0KbddtstPPDAA8F36Pv111+DB344Hkz2ySefpNd5m/gDZ8+eHTp16hQ++OCD+KoFLh955JHlx/GxahvfXc4D7xZ44HrYwLa17V/m42+88casvXD/7ZC5bdb5P/9coP1dd91VYfBio0aNwg477JD12LWtdLt9J7OxY8dW2NVKK60ULrzwwvDxxx+HP/74I/g1OWPGjPTrde7cueHLL78M//nPf8K6665b4bEegLj99tuHl156qcK66lZcd911wYMaq/u4fGzv96afo7J9L7/88uH4448vW0w/v36deLvyyjqcadu2bfj+++/T7ajKa/Cbb74Jr732WujWrVuFVvo8889//jN89dVXFdZVVtGmTZvg596vk6rmhx9+CHPmzAn33Xdf8KC3+L792hw6dGi8eoHLdfX+L2uI30snnHBCsFtZnadLLLFE6NGjR5g4cWL6PeP3Utlz436/88474aqrrsr6PvLrvmfPnpUO3POg6LJ9LWjq92LDhg3dpPJUx8iv6/IHVnOmuudIX6cyD1Gd1/WPP/4Yttxyy8yHl8/b6JJLLkl/VvC1uXzF3zO76Zr83HPPpV+Pfl2WvYY9yNXX6ClTpgS3zQOJ/35I+eTss89O37U0237LNyqwGX9m8menjGb5M5X/7TijilkEEEAAAQQQQACBGgnwIAQQQAABBBBAAAEEEEAAAQQQSL4APUQAAQQyBBhgmYHB7HwFXslc619yz1xO0nyWvkX6nqS+0peiE2igFl+sTFJ2U+LlHVUcoviXyqdqSkEAAQQQKHEBuo8AAggggEARCOyZ2ZASP5wAABAASURBVMYOHTqERRZZJLOqIOafeeaZMGLEiEhb/vGPf4RXXnklPPLII8F3DvQd3xZddNHybRZeeOHgASle522mT58efEfA8g008/7776fvmFVfA7nUBEqOBfzvSh7o5gFYZbv2QJ7rr78+tGzZsqwqZ1PfFdB3B/RdAjN36kFYo0aNSg+sPOOMM8Lqq68eUql5d2ks23aFFVYIRx11VHj77bfTr+UVV1yxbFV66gGYhx12WPDAs3RFDf+wx6mnnho+//zzGu4hdw/z4EEP+Cvbo9/L++67b7BZWZ0HU8+cObNssaCnjRo1CptsskkYPnx4eOGFF4KXMxs8adKknNx5N3Of2eYbNGgQ9tlnn/QdM/v3719hE78HfB6ssKJAKjxwz4NAp02bFmmRX/++Q+yll16afg/7PZNKzXsvud9NmzYNHpjpx95///2R15J35oGNDz74oGdJLQXuueee4HNafDd777138DXV11sPEvbzEt/G1+jNN988+PnwucgDLePbDBs2LPh14NdDfF0hLvszkz87uW0ZiXy2yqhnFgEEEEAAAQQQQAABBBBAAAEEilyA5iOAAAIIIIAAAggggAACCORPgAGW+bNN2p4nZHbIvwL9008/ZVbVdr4gHu8+uW+xxkT6HlvHIgJ1JXCUDuRvePXUNFs5X5XrK3coFAQQQAABBBBAAAEEEECgUAXi7YoMAthzz8hifNt6WfbgxxtuuCF997+yBnjg5GOPPRY222yzsqoFTtdZZ50wZsyYCoMs77777uABXwvcARsUvIAHIR5xxBEhfve7Y489Nj3wLNcd8F3WTj/99JA5WNDH8EBeD7h0WzygyHULigcE77bbbuk7IXpwUub2HjTmQZwezJlZX915t2ngwIGhvgcuecB05nPkwYnbbLNN2Hrrrcu75Dt+Pvzww+XLxTKz7bbbBg9k9KDezDbfdtttwXfzy6zL17xfc3379g0HHXRQ5BA29R0gI5UFtPDBBx+EzDubumnuw8iRI8MyyyzjxQUmlUoFD/TzYMrMuwr6Ne+7uPpulwvcCRtUKlDZAHYPfvXAyyZNmlT62PgKD5T1c+s7+MbfL3369AneX/wxhbqc5bNTh0JtK+1CAAEEECg5ATqMAAIIIIAAAggggAACCCCAAALJF6CHCCCAAAIIJEaAAZaJeSrz3pEZOsKbSnnxlwLLFxIyk6VP7rP7npAe0o0iFPC3+x5Vu/+jrKnEyz2q2Fjpp1AQQCDnAuwQAQQQQAABBBBAII8C/9C+t1LKS5ZBAuXr6mvmq6++St+RLfP4Z555ZlhvvfUyq6o0v9JKKwUPMMsczDF79uxQjAO5qtThEtrIgw89CNGDETO73b59+zB48OC83JnVd2qL31nVgyM9uMsDejPbUdX5VVddNfjxbnfmYzyI0wP3MusWNO/XeeZdIb39FVdcEZ588knP1kv8PN18882RY++0007pAXS77757pN7beftIZREs7LHHHmHnnXeOtPS1114LdXlHTg+yPPnkkyu87seNGxdpVyEtvPXWW8GDQMva1KhRo9CvX7/gvpTVVXW6ww47hOOPPz6y+fPPPx/eeOONSB0LVRfwAOGzzjorMoDd5xifA/1a8yDxqu/try1TqVQ46qijwh133BG8r79qQ/oHFXysjz76qKyqoKdZPjv5s5U/YxV0u2kcAggggAACCFRLoH21tmZjBBBAAIH5CLAKAQQQQAABBBBAAAEEEEAAAQSSL1CzHjLAsmZupfqoRzI7Xky/4pzZ7vnNZ+lTpM/zeyzrEMixwBLa38XKi8quSry8o4pDlAMUvp0lBAoCCCCAAAIIIFAyAnQUgeQIRG5X2a5du7DKKqsUXO88wOKzzz4rb9ciiywSmjdvXr5c3ZmWLVtG7pTnx7/66qv1flc/t4PUTKCyO0k2bdo0ePDPsssuW7Mdz+dRHvjnwbp//PFH+VaNGjUKl112WfAgyfLKGsy4vd7PiiuuGHn00KFDw/Tp0yN181tYc801Kwwodnt9d0MPXJ7fY/O1zgMNX3755fLdL7/88mGLLbZIL3ugZeaAUN8tb/z48el1xfTHEkssEfbbb79Ik7/++uvw7rvvRuryvbDuuuuG1VdfPXIYv24jFQW04PNwZnM8iH6NNdbIrKryfCqVCoccckjIvIvlTz/9FD788MMq74MNowIPPfRQeOKJJyKVvjuw79SbSqUi9dVd2H///cNJJ50UeZjvLF3dQeWRHdThgj87tW3bNn7EPeMVLCOAQJEK0GwEEEAghKFC8K/U9NCUggACCCCAAAIIIIAAAkkUoE8IIIAAAggggAACBSHAAMuCeBqKphH3Z7Z09OjR4csvv8ysKup598V9inUi0ufYOhYRyJfA0drxNKWnkq2cp8r1lTuUgi80EAEEEEAAAQQQQAABBBCoRKBlZn2WOzBlri6Yed/NbPHFF69xezx4zYMsfbcsD95p3Lhx+g5pv/zyS433yQPrT+DPP/8MHng4fPjwSCM8UG/UqFFh7bXXjtTnasED/zwAMHN/vXv3Di1atMisqvH8xhtvHE477bTI4313v/ndbTWy8d8L++67b+jatevfS39NJk2aFC699NI6H1Ts5+q2224Lv//++18N0Z+tWrUKTZo00VwIG220UWjTpk163n94+xtvvDGyveuLIfGBjW7zd9995wmpokCDBg2CB9RXcfMKm3mAtQdpLrnkksHneefHH3+ssB0VCxaYM2dOGDlyZGRD25555pm1eo7KdphKpULPnj2D91lW5+ntt98eZs2a5dmCT5bPUJHPWAXfARqIAAIIIIAAAtkE/CsSI7TiFMXlUv1xlEJBoN4FaAACCCCAAAIIIIAAAggggAACCCRfgB4iUIoCDLAsxWe95n1+Tg99Uykv8S+Pla8owpksfXFf3eci7A1NLlKBrdXuR5UblGw/kX+P6jdW+isUBBBAAAEEEKi5AI9EAAEEECgMgc0ym7H11v4rUWZNYcx7gM3CCy9c3hgP9Jg4cWL5ck1mLr/88jB37tzgu2POmDEjPXDEg3lqsi8eU78CHiw4aNCgCo3o379/8EDaCityUOEBgh745wGAZbvzYN2DDz64bDEn08MOO6zCgKObb745VOcuhL6DnwdB/eMf/4i06aKLLgr//e9/I3X5Xvjkk0+C74KXeZzdd989lL33fOfHDh06ZK4Ojz/+eJg2zb+BFakuygWfb+qy4T5X/vrrr3V5yFody4PnM3fw+uuv1+qOk74D7NSpU8MPP/wQfJ53OnXqlHkI5qsoMGXKlPD0009Htj788MPTA1cjlbVY8ADYbt26Rfbgu1jGjxvZoIAWslxvIp+xCqip9dEUjokAAggggECxCqynhndUMst/tJDbv/hphxQEEEAAAQQQQCABAnQBAQQQQAABBBBAAAEEEKi1AAMsa01YcjvwP9qXd/rKK68MmV/mKl9RZDPug/sSa3akr7F1dbjIoUpAoKH6+G/lRWVXJV7eVoX/Z9kBmr6hUBBAAAEEEEAAAQQQQACBYhdYVB2IfPl/s80ii1pdGGWttdYK66+/fqQxHiD54YcfRupqv8Aeik3Ar4EjjjgizJ49O9L0Y445Jpx66qkhlfINRyKrcrIwc+bM8Pzzz0f25TsveoBQpLKWC96fByBm7mby5MnhjTeq908T66yzThg4cGDEwwPv+vbtW63BmpntqMm8zfyclT12+eWXD+3bty9bTE+97Pr0gv74+uuvw9ixYzVX/MV36KzLXowbNy589tlnkUNuvvnmkeVCWvAANQ+oL2uT39c+1//2229lVUzrSeCxxx4LPmeUHd4Dt3fdNds/oZZtUbPp3nvvHTLf/97L/fffXxR3sc3yGcofqhZxHwgCCCCAAAIIFKJAldrkX3rZQ1vGf7XkFtXtolAQQAABBBBAAAEEEEAAAQQQQKCgBWgcAggggECxCTDAstiesfpv73VqwhwlXfzL74MHD07PF/Mf7oP7ktEH99F9zahiFoG8CBytvb6j/EvJVs5T5QbKnQoFAQQQKBwBWoIAAggggAACCNROwF/8L9+D72633HLLlS8X0ozbteeee0aa5DvaeSDWE088kb4TZWQlCyUh4Ls4du3atcLdDf26GDJkSIjfDS+XKO+9916I/TtWaNeuXcgcHJar43nAUSo1b6CoBzm9+uqr1d79/vvvHzp37hx5nAc8Xn311XXy420///xzGDVqVOT4O+ywQ2jatGmkzsuuz6ys7l07Mx9bX/PxQbB+bfhcVlft8UDW887zP2nNO2LDhg1D27Zt51UU2Nymm24attxyy0irhg8fHg455JAwffr0SH3JLdRjh/3enTRpUqQF6623XoX3bmSDGi40adIktGrVKvJon+9mz54dqSvEBb+//Vkq1rbIZ63YOhYRQAABBBBAoDgEnlEzD1DmKmXFP6Jwvxa2VSgIIIAAAgjkToA9IYAAAggggAACCCCAAAIIIFDiAiUxwLLEn+Ncd/9b7XCoUl78ZRn/cn55RZHNuO3uQ6zZ7qP7GqtmEYGcCbTUnh5TblDWUOLlblVspPRXKAgggAACCCCAAAIIIFAFATYpKoHIl/6z3HmpoDpz1FFHhfjABQ9y22WXXcJqq60WevXqFd58800GWxbUs5a/xvz555/h2muvrXBnwxVXXDFcdtllYdlll83fwbVnD/hxGzSbLh48t/HGG6fnc/2HX/errLJKZLe+M2GkogoLHnDav3//Cu+jAQMGhBdffLEKe6jdJu+++26It/vAAw+sMCjVlq7PPJrbN378+Myqgp734N9777030sY11lgjePBYpDJPCx988EGwoQeiZx7Cg3UL+Q6Wft9mu/OsLf0+aNGiRRgxYkSYNWtWZreYz7OAX89vvfVW5CgbbrhhaNSoUaQuFwsNGjQIzZs3j+zKr+cPP/wwUleoC1k+SxXuLWMLFZF2IYBAUQnQWARKSOAh9bWT8qdSVhpo5lGF670QKAgggAACCCCAAAIIIJBcAXqGAAIIIIAAAgjUpQADLOtSOznHukhd+UZJF/+KtL9ImF4owj/cdvcho+num/uYUcUsAjkTaKg9/VuZqOyixIu/MXSwKg9U3lQoyRWgZwgggAACCCCAAAIIlLJAUQ2wXGeddUJldyX84osvwkUXXRQ22mijsNhii4VtttkmvTx16tTw22+/lfJznNi+33PPPaFPnz6R/i200EJh2LBhIV8DHTMPFr87oQd2rr766pmb5Gx+pZVWCr5bXOYOPdjohx9+yKyq0rzfR+eee25k259++imcfvrpwYOoIityvPDwww+HzLvQrb322qFNmzZZj+L3sAcklq30YNYbb7wx/P7772VV1Z3W6fajR48OEyf6n53mHbZ169YhPlB23trazfk89/HHH4cHH3wwHHLIIWHdddcNL730UmSnTZs2DYMHD64woDWyUQEs7L///qF79+5ZWzJlypTQrVu3sOqycPJzAAAQAElEQVSqq4allloqPYj05ptvDp988knwayTrg6istcBnn30WfJ3N3NH666+ft9fSlltumXmo4HOUn+NIZYEuZBlgGfmsVaDNplkIIIAAAgggUDWB0drsBCWzLK2FsUozhYIAAoUhQCsQQAABBBBAAAEEEEAAAQQQQCD5AvQwwQIMsEzwk5vHrvnOjv0z9+8v7viX+zPrimHebXbbY21139zHWDWLCNRaoIv2ME35l5Kt+FuGG2rFnQoFAQQQQAABBBCoBwEOiQACCNSZwBqZR/LgxMzlQpz3wJtHH300eDBbZe37448/0nfj8485bbLJJukBl5727ds3p3e4vOmmm0IqlcpJOnfuXFl3CqLed71LpXLTVw8Aq22nfDdDD7Lyc525r0GDBgW/RjLr8jHvQX6ZAwV9DA/sXWKJJTyb8/jOk8sss0xkvx7sFPuxssj6+S14AN5BBx0U2eT5559P3xE0X4PUPHjTdyHMPGiHDh1CZYNSPRB05513ztw8+L0fv4teZIMCWJg7d276DosnnnhipDUe/NulS5cqD0h79tlnw9JLL13l84tff2uuuWbwe/WOO+4I8feGz5m33npr8KDWSMOqsOB9plJ19/736/3yyy8P559//nxb9+OPP4a77747dOrUKXgw7uKLLx522mmntD93uJwvXbVXfv/992HOnDmRx8XPSZGVtVzwvlOpVGQvxTLAMstnqchnrUinWEAgLcAfCCCAAAJFJjBM7T1FySwraOFppbFCQQABBBBAAAEEEEAgiwBVCCCAAAIIIIAAAgggUFUBBlhWVYrt4gJXqOIppbwcd9xxYfz48eXLhT7jtrrNsXa6T+5brJrFghQonka1VFMfV0Yo2W4pcZfqN1LOUSgIIIAAAggggAACCCCAQCkINMrsZKNGjTIXC3Z+xx13DO+991446aSTggctVaWhvpPlwIED03e49KClnj17hk8//TTwXzUECmRTD9Q788wzw+zZsyMtOuqoo8Kpp56aHpAWWZGHBQ9s/PLLLyN7btKkSXpAXKQyRwsNGjSoMKj4hx9+CL5rYU0O4QFsfj+sttpqkYd7gOqkSZMidbla8H49MLZsf6lUKniAZSoVHUSVud4DQVOpeev9nD/zzDNlmxTM1K+HadOmhauvvjr4rn7ZBv8eeeSRoV27dvXS5jZt2gT7b7XVVvVy/Joc1K/Rs846K/jc3apVqyrtwu+HsWPHlt/hcr311gseCB8fGFilnbFRROCbb74JHlieWZllIGHm6lrNL7fcciE+YN3v/1rttI4enOWzVHF8uKojHw6DAAIIIIBAQgQuUz8GKZnF/+9598yKop6n8QgggAACCCCAAAIIIIAAAgggkHwBeogAAggUqMBCBdoumlUcAqeqmX8q5cW/2j1z5szy5UKdcRvd1lj73Bf3KVbNIgI1FlhSj7xEmahEb32gCpW3FN+2wXlT8xQEEEAAgQQI0AUEEEAAAQQQqJLAsplbLbtsZDFzVcHN++5WvsPZ559/HoYNG5Ye1FTVRnqwzSWXXJK+c97JJ58cfBe0qj6W7epXwAOoTj/99OBBVJktadq0aTjnnHOCB2Vl1jNfuYAHn/Xr1y+ygQcweVCbB29GVtRywXfFvO+++4KnZbvacMMNw4IG/Hm9tyt7jKc333xz8CBbz+cz1bmDpAeCNWvWLPiulR78HW9Xfbw+/V7wANUJEyYE98V3BI23qxiWPYhv3Lhx4e233w49evQIWQavVdoNPxe+O/Cqq64abr/99sjrr9IHsaIoBQqp0Vk+SxXPh6tCgqQtCCCAAAIIFL7AmWqi72apSfD3G07QzHUKBQEEEEAAAQTyJMBuEUAAAQQQQAABBBBAAAEESkOAAZal8TxX1sva1r+qHXRXyou/PHLAAQeE+C/pl29QADNum9votsaa4764T7FqFhGokUBXPWqaUtmg3XO0bkPFd6/UhIIAAggggAACCCCAAAII5E2gEHccuatSdQauFEpnVlhhhdC9e/fw1ltvhe+//z488sgjwQNqVl555So18YorrgjbbLNNePfdd6u0PRvVr4AH1Q4fPjzSCL9uPehu7bXXjtSzsGABv1d8F8nMLZ944olw7bXXZlbVev6DDz4IHmCZuaN99923wl05M9d7fsUVVwzezvNl8V0wx48fX7ZY8NONN944jBkzJlT39bnQQguFNdZYIzRu3LhCXO/18c6nUqn0IE97eyD5bbfdlj6/pVLz7gIaf0wxLKdSqeABrJdeemn4+uuvw8cffxyuv/760L59+yoNqv7uu+/CoYceGo4//vhgl2LoM20sXgFfk2Ktj3zWiq1jEQEEEEAguQL0rDQEjlc3b1GOUK5RKAgggAACCCCAAAIIIIAAAqUlQG8RQAABBBBAIA8CDLDMA2qJ7dLfLPMd+sq7PWnSpLDHHnsE3yWyvLJAZtwmt81tjDXJfXBfYtUsIlBtgW30iMeV65XVlHjxgEoPrDw3voJlBBAoE2CKAAIIIIAAAgggUOQCS6n96yrbKfsr/uKf/w40TPP3Kh6h5PWa/atkuevSXyuK5M+llloq7LbbbmHkyJFh1qxZ6QGXHizmAZjzG3A5derU9L+hfPjhh9Xq6ZFHHpm+I5rvylfb3HjjjdU6dl1v/MADD+Ssr3vttVeNmu+BdQMGDIg81oPMPNCqZcuWkfp8L6RSqbDIIotEDjN37ty0UaQyRwu///57hTut+vjuf20O4TsvDh48uMJARztPnjy5NruOPHbixInpQXFllYsttliID+wsWxefejtvX1bv95rfLzYpqyvEqW0vuuii4H//9N1Cq9vGNm3aBA8cnzFjRojno48+Cr/++mt44YUXwtZbb12+a9tcddVVwXfm/eKLL8rrFzwz/y0K4f1f1sJUKhVWX3310LVr1/Dkk0+GX375Jf3aGjVqVNh1113nO+DSA4d79OgRfvvtt7LdMa2igM838U3z6eiBsH6NZx5z0UUXzVws2PlGjRrF27ZsvIJlBBBAAAEEEEiUgAdX3pqoHtEZBBBIsABdQwABBBBAAAEEEEAAAQQQQACB5AsUfw8ZYFn8z2Eh9KCnGhH5x3t/gWeHHXYIhfSr7m6L2+S2qb2ZxW13HzLrmEegugJL6QFDlQnKzkq8vKmKA5WDlLcUCgIIIIAAAggggEAxCdBWBBBoKIImSmtlX6W70l+5WrlbeUHxrRi/19Tx/H8173Xepp/m/Rg/tpXmF1bKS5ZBAeXrinHGAy532mmnMGzYsPSAy88++yxceOGFYaWVVqrQnWnTpoVzzjmHgTcVZAqjwoNfjzjiiDB79uxIg0466aSw//4ePxypzvvCkksumb67YOaBPAjuhx9+yKzK2bwHG3nQcOYOfWdDtyOzribzvsNi7969Iw+1c69evUIu+vPzzz8HD37LPECLFi3CRhttlFlV6by38/aZGzz66KPpwYeZdfU9v9pqq6XvFtmvX7/0oMpvv/02nH766cEDLfPRtoUXXjhsu+226UGWPXtG/0nVAyK322678Oab/mewfBy9cPaZSqXSAy59fvDrwu+VV199NXgAfLYByB6Qfc899xROB4qkJf6RgoYN/RFkXoN93Zy3lNu5zz//PMQHUTdt2jS3B8nT3rL8WEWFEZd5OjS7RSB5AvQIAQQQQAABBBBAAAEEEEAAAQSSL0APEUAAAQQQQAABBBCICSwUW2YRgZoKHK4HRr4h8t5776W/bONf6Na6ei1ug7/44zbFGuI2u+2xahYRqJZAV239jnKKkq2co0p/e89fLNZs/gtHQAABBBBAAAEEEEAAAQSqINBA26ytbKPsrRyjnKVcqdypPKf47zrfavqj8r4yTvFdKIdp6r/r+O6UHmW2rZZ9V8qlNKXEBFZZZZVwxhlnBA/WO/dc38wzusGtt94aXnrppWglS/Uu4EF+xxxzTIgP5mnfvn3w85hKpeqljR74V3ZgT7/55pvgQUGez3U8WG/69OmR3a6xxhohFwMsvdPu3buHnXfe2bPleeKJJ8LNN99cvlzTmXfffTeMG+dT1rw9TJw4MXhAdyqVCqnU/OPtvP28R4fgAaB33XVXZlXO59u2bRu+//778Oeff1Ypn3zySZgwYUL6NbnVVlvN906KuWys7+o3aNCg4PdI5n7ff//9sM8++6TPd5n1SZ/3wNNNN9003Hjjjem++zyR2Wc/n0OHDg1+T2XWMz9/Ad81dMUVV4xsFD8nR1bWcuGtt6K/i+eByquuumot98rDEUAAAQQQQAABBBCovQB7QAABBBBAAAEEEEAAAQQQQACB5AvQQwQQqF8BBljWr3/Sjn6AOuS7QWoyrxx33HHhsMMOCzNnzpxXWUdzPqaP7TZkOaTb6jZnWUUVAlUS8F1XntCW1yurKfHiLyRvoMqK355VJQUBBBBAAIESE6C7CCCAAAJ1I7CYDtNY2UrpoPgHYc7U9HLlduUZxaMHvtF0jvKBMkG5X7lOOV85UTlQaaP4tk3LaJrXUioDTjxQ4+yzz07fzTIT9Ndffw0PPfRQZhXz9SzgwVBXX3118GC/zKb4TmYjRowIWe4UlrlZXue33HLL9ODAsoN4MN7rr79etpjTqQcbeQBf5k7jx89cV9153+3Vd3dt1KhR5KF+n0ydOjVSV90FD4ScPXt2dR+2wO19t8JSOWctCKNskOXWW28d2dQD4Lp27VqygwnXXHPNcPfdd4f4IMuXX345vPbaaxErFuYvsNxyy4VNNtkkstErr7wSPLA8UpmDBd/19oUXfEPueTvzHWLXWmuteRUFPJflfJf7E2DV+8+WCCCAAAIIIIAAAggggAACCCCQfAF6iAACCCCAAAIIIIAAAggkSoABlol6OguiM74b5CXxlowePTo0a9Ys+FfN/QW1+PpcL/sYPpaP6WNn2b/b6LZmWeUqgsB8BXxHlqHaYryykxIvb6jCX0Y+WNO3FQoCCCCAAAIIIIAAAgggUBuBRfTgNZQtlD2Uo5XeyqXKaOUpxSORvtL0F2WGMkl5UPEPwlyg6UmK/47SVtP1lehoJlXksPysfX2ovKg8oAxXBihuw0Gabq94YKcmf5UsgwL+WpH3P+d/gEceeSS0atUqeHDF8ssvH9q0aZO+s9z8HzX/talUKviufdtss01kwylTpgQP7ohUslBvAvfcc0/o06dP5PgeBOg7K6699tqR+rpe2HDDDdOvyczjeoDu77//nlmVk/mnn346fRfFsp0tssgioWXLlmWLOZm2aNEinHXWWZF9ffnll6F3795hzhyPA4+sqtKCB0B6IGSVNq7mRi+++GIYP97/JFTNByZ08xVWWCFcccUVoWHDhpEejh07Nlx77bWR109kgwJZ8Hn3ggsuCBtssEH6fbXYYouFgQMH1rp1HoR9/vnnB++vbGd+j9Z24HDZvkpl2qBBg7D99v7YMK/Hr776avDg73k1uZnzYPL//e9/kZ35/OTXeKSy7NXqLAAAEABJREFUQBd83os17dvYMosIIIAAAgiUuADdRwABBBBAAAEEEEAAAQQQQACB5AvQQwQQQAABBGouwADLmtvxyMoFemrVscqfSnnxl1XOPPPM4F/w9uBHf1GqfGWOZrxP79vH8LF8zNiu3Sa3zW2MrWIRgSoJdNNW05RTlGylvyo3Vu5WKAgggEBuBdgbAggggAACCCRJwP8ms5o61FzZVemsnKH8W7lFeVLxba6+0PQ35SPlZeVh5QZlkNJDOVTZQdlIWV7JV/lVO56pvKQ8pIxQPALFbThE8+2UDRW3YQlN11E8gnAfTf338LM1vVK5S3le+VwpL4U6wHLGjBlh4sSJYebMmem7Zb377rvhiy/8lJQ3vUYzHngTH6T2448/Bg++qdEOeVBOBSZPnhy6desW/vjjj8h+PeAyfqe+yAZ1tLDKKquE1q1bR4727LPPhg8++CBSV9uFWbNmBQ80zdyP71656aabZlblZN7e8bv9edCo7wJYkwN4AKQHQmY+1nfCa9y4cahuVlpppczdpAcM3njjjbxfM1R8PosPkvXqc889N8SfB9cXWsaNGxfefvvt9Ln+t99+Cx5kl4vzse94u95660W6W+XrXeRRpb3gAZaZA1V//fXXMGbMmPR7MZcy3udnn30W2eWBBx4YPLA8UlmgC1leW7MLtKk0CwEEEEAAAQQQQAABBBBAoEyAKQIIIIAAAggggAACCCCAAAIIFIyAv8yXl8aw05IX8N0p/CXRp+IS/iVoD370l5MOO+ywcNddd4WffvopvlmVl/1Y78P78j69bx8jyw7cFrfJbcuymioE5ivQSmufUPz6WVXTeLlDFRso5ykUBBBAAAEEEEAAAQRKRoCOVhBYRTWbKTsrnZTTlCHKKOVx5RVlljJX+USZrDyqjFQuVP6lHKa0VzZRVlTyVXy7u4+1c9+u6RFN/6MMVk5V3IYdNfUPyLgNi2t+LWVrZS/FPz7TV9PLFf996FlN31K+UapSIndVynLXparsI+/brLvuuiGVSpUfxwMvXn/99fLl2sysumq2v1rWZo88NhcCfi2efvrpYfbs2ZHdHXPMMeHUU0+NvB4iG9Thggf7dO7cOdKWTz/9NHjQ359/+rfFctOYe++9t8Jd4vbbb7/gAcK5OcK8vXifvmtgo0aN5lVq7owzzgge2KzZKhcbeHCmp2UPatSoUXjuueeCB01XN6+99lrw3Q3L9uWp746Zjzvoed/FmFQqFY499tgQH4Dsf7c9++yzww8//FCw3fIdEn2uz2zgSy+9FDzAOLOuJvOLL7548N2Pa/JYHjNPoHnz5mGHHfxbEvPqRowYEd577715FbWc+/zzz8OwYcMie/Hg2O222y5SV8gLvn7F2hf5rBVbxyICCCBQIwEehAACRSngf9S4Wi0/TqEggAACCCCAAAIIIIAAAgsUYAMEEEAAAQQQQKBUBRhgWarPfN30+1Udxl8IPVnTrF+wHD16dDjooIPCkksuGdq2bRv8BbZRo0YF/8q87w7hL+H4y1CO513ndd7G2/oxfqz34X3pONmKj+02uC1uU7ZtqEOgMoGlteJSZbyykxIvb6jiAMV3bHlbU0phC9A6BBBAAAEEEEAAAQRqIuDbl3mwo/9eebh24EGQHgzpQZGPatmDJD1Y0re7862PPIjSgylv0joPrvQgyyM070GXHny5subzVdyGT7XzKcpjyo3KRUpPxW3w32t8+zm3YVHVralsqeyhdFH6KP470GhNn1b8d56vNM11iYxeiw9my/XBaro/D7pZffXVIw8fPnx4mDNnTqSuugu+M5rvkJb5uDXWWCP97yOZdczXrYDvXOd/bxo7dmzkwL6z4pAhQ8Kii/otE1lVbwv+N7FddtklcvxLLrkkZ3cL9KDG886L/oaUX6MHH3xw5Ji5XPDgPA+ozNynB476x9R++eWXzOr5zn/wwQfhvvvui2zj5zA+SDKywXwWVllllbDzzj59z9vI5yz/4Nu8GuZWWGGFcMEFF4SFFor+L4cnnngi3HzzzQUNtO2220ba9+GHH4YHH3wwUleThS+++KLCAOGmTZvWZFcl/ZglllginHLKKRUGlfv15vN2bXH8/x6uuOKKMHXq1MiuDj/88NC4ceNIXSEv+LwUa1/ks1ZsHYsIIIAAAgggUBoC/nDuH/w6Xt31IMuOmlIQSJoA/UEAAQQQQAABBBBAAAEEEEAAgeQL0EME6kTA/6BaJwfiICUtcIV630QZqFT6DUT/ivzFF18cjjzyyOAvtay11lrpLxb6SzmOB1K6zuu8jbf1Y7TPyoqP5WP62G5DZdtRj0BlAr4jyzSt7KFkK/1U6bu53KMpBQEEEEAAAQQQqKEAD0MAgXoSWEHH3UjxLZEO1fQUZZBygzJGeVn5SPFdHj/X9DXlScWjRP6t6RlKZ2VXpbmymuK7AmiSlzJLe/WPBj2hqdtwsaanK0cqbsPmmq6qLKx4RGALTXdTjlJ6KZcotygeOeZbMH6h+fosvnNm+fHfeMPjOMsXC2bGAyvatGkTac/DDz8cHnjggUhddRfefvvt8OyzvunnvEduv/32kcEj89YwV1cCl19+efAA2szjrbbaaum7mvkOi5n19T3vAUc9e/aMDGbzj5N16tQpeHBYbdrnu6Add9xxwYMbM/dz0kknhSZN/M9smbW5m0+lUuGEE04I8ffcnXfeGe64wzfKrdqxxo0bFz7+OHKKCQceeGDwnT+rtoeKW3Xs2DEstthikRU+F3zzjX/XLVJd0gu+y6DvZBlH8ABlD3yN1xfK8jbbbBM8gDizPblo8+OPPx585+Oy/fpulhtuuGHZItNqCHhQ+Z577hl5xMiRI8PQoUODB0hGVlRz4Z577gm+g27mw3z3yq5du2ZWFfx8ls9S0RNhwfegVBpIPxFAAAEEEKhTAf/oln8ozAf1v1ndqpl9FAoCCCCAAAIIIIBAXgXYOQIIIIAAAggggAACCBSjAAMsi/FZK842f6tm91X8hVN/CfVNzeereN8+ho/lY/rY+TpW6e23NHrcWt30F6eHa7qKEi/+Vt/6qjxfoSCAAAIIIIAAAggggEDhCDRSUzZQ2ioHKycrFyjXKw8pk5QZyi/Kl4pvVfSUpr5b41BNeytHK7srWyhrKB6wqEleigc5erCjBz36S24eBOnBkB4U6TZ4kKQHS7oNHjzpQZS+ZV0ntcaDKz3IcpTmfbdMD770IEwtFkVxe8sb+uqrkcXy+vqe8YAsD/jKHFjlgRxdunRJD7L0fHXb6MFrPXr0CF9+6ZfgX4/2wJ743Qj/WlOPf5bYoV988cUwYMCASK/9g1++q5kH2kRWFMhCtsFs06ZNCzvuuGN4803/81j1G+rBYHvttVcYO9anpXmP9x0gPehyXk1+5jyQ1QPbGjZsGDlAVd9rc+bMCaNG+bQ47+Frr712hUGb89ZWba558+bB3plbv/zyy2HixImZVSU/73OmB/56YHImxvvvvx8uvPDC8Pvv/s2CzDWFMb/OOuuEo4/25X9ee9zmgw46KNR0YKjPKX369Jm3Q835PM8dLAVRg+JB5eedd15o1KhR5NG9evUK5557bqjJnSx9Xhk5cmQ4+OCDwx9//FG+X5/7Bw8eXFR3r3Tjs3yWKswPV24sQQABBBBAAIG6EvBfjn6PHcz/n7tdpI4FBBBAAAEEEEAAAQQQQAABBBBIvgA9RAABBBBYoAADLBdIxAY5FvBgxyHap+8S4i+8+sujNfvGl3aSUbwP78v79L59DB8rYxNmEVigwNLa4jJlnNJeiRd/+Xp/VR6ivKNQEEAAAQQKRIBmIIAAAggkWmAZ9a6Z4tsIHqjpiYp/7OQ6Te9XPLrlA03nKL6VmP9++Izmb1f8+f5MTX0LIt/2aCvNN1aityFTRQ7L19qXb8f4tKa3KW6DR1h00XxZG9bU/KLKysqmyk6K7yjQU9OLFN9h4FFNpyifKvO+9a+FhJRXMvuRZVBA5up6nW/dunXwgMrMRvhOgfvss0/6bnvxu/xlbhef992l2rVrV2Hwmgf2eIBPfHuW60bAd3w84ogjwuzZsyMHHDRoUNh/f/8zQKS6YBY8mM2DgDz4MbNRHhi21VZbhVtvvTXMnTs3c1Wl8x5o9NRTT4WWLVuG559/PrKdBzT57m4e/BhZkacFt+Gss86q0d7fe++9CoMeO3ToEFZf3WPVa7TL9IM8uMt3B00v/P2HzW688caCHTT4dzPrfOIByf369atw3BtuuCGMHz++Qn0hVKRSqdC9e/ewwQYbRJrz0ksvhc033zy47R68G1lZyYLfc37v7bDDDpFzigfqe8C+37eVPJTqBQi0aNEiXH/99cEDIDM39QDLAw88MHz00UeZ1fOd/+6778KJJ56YHlibObjSD+ratWvYe++9PVtUeeWVyEcrt71ChSsJAggggAACCJSUgH+Q61D1OPPflfxvYg+rbmuFggACCCCAQMEK0DAEEEAAAQQQQAABBBBAAAEE6lqAAZZ1LR4CR5wn8JxmeyoeELm2pocoA5V7lMmKb+Xwp6aZxV8s9Tpv4239GD/W+/C+vM/M7ZlHoKoCx2jDaYrvcPP/7N0HnBPFw8bxuddeEbELiNhQUFFUitLsBewFBBtFUVDRvyDFAtLBLlgQbKiIYqMIKgpYEMQCKnalKmIBBJVie58neEcu5OBa7lJ+fuZxdjebzew3ySYXdnZUrVN8Zlg1LX1eoSCAAAIIIIAAAggggEDRBLbW3fdSjlTce+ly1d2V+xV/535H9bfK74ovnvOFav+994zqgYp73vg7vM9+P0Lz/rtwc9WJKu519bk2Plnxlf7vUd1VaaU0VtyGiqo3U8opVZWjlaZKe6Wv8rDykvK+8p0SO4KAFmVUyTWqkjuELVni/rHJZ+DOMO684Y4dsa27//77Ix23jjvuuPD444+HefPm5RpFa+XKlcGd94YOHRp8/6pVq4YZM2bk2ow7x1133XUhKysr13JmSkQg/Pbbb6F169bhq6/8k8Dax/Sya665JumfF3d6fOSRR4I7VK5tfQjuBNysWbNQuXLl8MADD4Tvv/8+uENg9Dqe/uWXX8IzzzwTDj300ODX4vz58704J+5cOXbs2EjHy5yFCZ7IysoKl156aTj88IKf7zty5MhcndqysrLC6aefXizPY506dcLuu++ea+/Hjx8fPv/cHw+5Fmf8TNOmTUPdur4uwlqK1atXh65du4Zff/XH+trlyTJVvnz5cM8994RNNvH1D9a2yh3x3OGuXLlyoU2bNmHChAnB75vo99PSpUvDJ598Ejyaokfv9HvP78G1WwmhR48e4aijjopexHQhBNzp/a677gqxnSxHjRoVGXHywgsvDFOmTAn+/I3dvEe5nDVrVrjqqqvCDjvsEO67777YVYKfa28/9nWwzopJtsDfoWbPnh3bqlzftWJvZB4BBBBAAAEEMkbgWe2pLzymKqdsqalXFP9+pQ9DoPkAABAASURBVCojCjuJAAIIIIAAAggggAACCCCAAALpL8AeIoAAAkUSoINlkfi4czEKzNO2fJJqV9VnKYcqPlF2pers4ul9NOPbvI7X9X18Xy2mIFAogTq612vKYGVnJbZ41Jt9tdAj5KiiIIAAAgggUFoCPC4CCCCQ9AI+OWtPtbK2crpymXKzcq/ik7neUv21svy/eNrLfJvX8UVNfB/ft5bW8ba8TU0mpCzTVr9UPFTbSNWDFLfhUtWnKdlt2ELTZZX9lQaKL/RzlWpf9Geo6jHKdMW9klarpuRPwB1Mc534n8yjWO60007h+eefD+4gGW/33OHGo9vtsccewaOUZWVlRTp0edQ7j0zZqlWrdTpWejvenjtfupOc5/Obxx57LLL9rKw1j5OVVfS6QYMGkc6G+WmDR/bKyiraY44ePTo/DxUZRSwrq2iPlZWV+/79+vXLeezly5eHL75wH+6cRZGJBx98MNdzmZWVextZWQWf32qrrcL777uPdeQhiu1/7hj28ssvxx1t051+3SnMHQPdIckjOVasWDE4fq26k9G5554b9/Xp0fzcUckdC4utsfnckDuz3XbbbZHnIJ93Ce5g5M6g0et7NMzCdNSM3kb2tN/L7qyZPe/aHevcqdPTZK2Aj2k33njjOp3gPDrq8OHD1664ganiONZkZeV+r0a//2Mf/thjjw1PPfXUOp0svZ5HsHRnZXeo9/vG76esrDXbLlu2bDjwwAND//79w08//eTVc8XvwVTosJ2r0Uk6k5WVFRl50p/JW2657tfEYcOGhSOPPDL483frrbeOHOt8vPPnuI951apVi3SkdWfL2F10J1h3uvR9Y28r+fmCPWKc71D+juXvWgXbEGsjgAACCCCAQLoKPKId8wXAVOWU7TT1ulJZoSCAAAIIIIBAqQjwoAgggAACCCCAAAIIIIAAAskkQAfLZHo20qkt7AsCyS+wrZp4l/K24pFlVOUqszTnkXSaqM49jIUWUBBAAAEEEEAAAQQQyBCBzbWfHh2ypmpfBKe16hsUjyLp0SQ9qqQ7KXo4Ko826VEnp+h2j0J5v+puiken9Hdrj1bpUSu31rJEld+04W8Uf89/TrWHJnIb2mj6DKWO4jZspbqMsp9STzlHaaf4wioPqh6lTFPmKL7YjypKXIGiLfTJ/zlbmD7d/VRzZpNuwp0n3dnMo2MVR+POOOOMyEho3m5xbI9tZLbA9ttvH55++unw5JNPhm239U8e8T0WLlwYPEqlE6+DUfa92rVrF6ZNmxb23999y7OXlmzt0f46duyY7wd1e2M7sJ544onBnf3yvZH1rJiVlRWaNGkSNt5441xrjRgxIixatCjXMmZCaNiwYWQk0liLW265JXz9ta+xEHtLcsx7hMT33nsvuINxUVvkURDd6fLuu++O22mzqNvP1PtnZWVFOt+7c7w/S/Ny+P3333OOd/E6vmbfb6+99gqvvfZaZIRVP2fZy1Opfvfdd2Obm+s7VuyNzCOAAAIIIFAoAe6U6gL+d3H/7hW9HztpZpKym0JBAAEEEEAAAQQQQAABBBBAIAQMEEAAAQQQyGABOlhm8JPPriOQwQIekcadJj3qTDyGG7WwmuKTwlVREEAgXQTYDwQQQAABBBCICGyq/1dQDlMaKS2VLsrdygjFJ1Z9rnqJskJxJ8Opql9UBis+Gaut6rOVuso+St69eXRjEcsfuv9s5R3lBeUB5RbFbThL9VFKdhu20fTeipf5tis03V3xfXxfb8OdQL1NLaaUskCu3gCxI8+VctviPrw7rj3yyCNh5syZwR234q60gYUeTW/y5Mnh2WefDbvssssG1uZmBPIvsNFGG4WmTZtGOhR5JLaCjsLmEfmuuOKK8P3330dGePPrPf+PXvxrZmVlhSuvvDLPkWOjH/Hff/8N7ujoOnv5dtttF84+2x9V2UuKXnuUwho1auTakDt5ffjhh7mWMRMiHVH/97//hV133TUXhzv5enTSv/5K7OB6uR60gDMHHXRQ8IiAw4cPD+58V8C7B7+XWrRoEb799tvQoUMHOlcWFDCf65cvXz7yWTp16tRQq1atfN5r7WruRPvCCy8Ev4ePPvrokJWVtfbGFJuK8x0q13esFNsdmosAAggggAACiRO4SZv2RdNU5RT/RujfAnMWMIEAAgikkgBtRQABBBBAAAEEEEAAAQQQQACB9BcoqT38v5J6IB4HAQQQSAKBOmrDa4pPrvYVOTWZq/hk8n21pKdCQQABBBBAAAEEEECgJASK6zE8nNbu2tihysnKJUon5Q5luPK6Mkv5RVmlzFM8XOBo1UOUXsqVyrlKfWU/ZTslUWWlNjxX8cnfo1Q/qPh7uNtwjqbrKdlt2ErTlRV/nz9DdRvlZuVe5TnlbeVrZblCSS2BsdHNnTRpUkqMApeVlRXc+WbcuHFh6dKlYdSoUcGd0g4++OBQtmzZ6F2KTO+4447hmGOOCffff3+YN29e8ChT9erVS+mOHJEd439JK+COkTfccENYvnx58Eh8Xbp0CfFen1tttVVk+TXXXBPeeeedsHLlyjBo0KB1OsSV5o7utNNO4Y477oh0WFtfO+bMmRNeffXVXKvUrFmzUJ3jcm0kZsajYTZv3jzXUnfqfPTRR0MydxjM1eASnNl7773DTTf5HO7cDzp48OAwceLE3AuTbM4jGXrE0q+++irMnj07cgw/99xzQ+XKldfpMOkOlZUqVQoXXXRR5DNh2bJlYejQocEdAJNst9KuOVlZWcHvdR/Dfv755zBs2LBw1llnhd13332d44Y7+5522mlhyJAh4YcffgifffZZ8Lw7p6cyjEfQnTx5cuwu5PqOFXsj8wggUGoCPDACCCCQDAK+ALF/K8xuyz+a6KtQEEAAAQQQQAABBBBAoHgE2AoCCCCAAAIIIIBAigrQwTJFnziajQACBRIoo7U9Gs/bqo9WYssnWnCG0kTxyJaqKPEFWIoAAggggAACCCBQggL+m93DPlXXY56gXKR0VG5TnlAmKB8rPyl/KguU9xWfUP2Q6j5Ke8XfcxuqPkDZXklUWa0Nz1feU8YoQ5XeytWK29BA9f6K27CF6kpKTeU05VLlRsVX0R+p+k3lS+VXhZK+Ah5N1B19c/YwzghMObcl44Q7WzVu3DjSKW3GjBlh8eLFwZ2tovPjjz+GCRMmhMsuuyxUqOCBIQq2J1tvvXVw59PobSZi2o/hx4ptnUfr+/3339fZr6K2wW4l9Vixbb3++utzHtodbubOnVvs+xf7mJ63oz1zHvy/iXhtiG7jf6sVuHKnIT9er169QrzX52+//RZZfvvtt0dGf3OHsrUPUvApP6fez+zY1ftW8C3lvsdxxx0X/v7771zPkTs0Rq+15557hgULFuRaZ/z48WGLLfxxE71m0afbtWuX63G8vx7pcOONfa2Dgm3f7zm/97yN7Hjeywu2pcKvbcvsx3Zd3I/fpk2bdbz8fPp5jW61X6t+j7gNiUxB31tZWVmhUqVKkWP4iBEjwjfffBNWr16da5+8P+6E+cgjjwS/D9x5OXrfims6npEfryjb93vU79Vo84IaxXv8RL+u4j1muXLlgjtAjxw5MnI88PMSvV/ff/99eOGFF0LLli3DzjvvHG8TKbkszncnf7f6NiV3hkYjgAACCCCAQEkI/KsHuUAZo/j3xCaqH1IoGSvAjiOAAAIIIIAAAggggAACCCCAQPoLsIcIIJAfAZ+smZ/1WAcBBBBIVQGfqO0Ts6+MswP+BySfxH2gbntBoSCAAAIIIIBAKgrQZgRST8BndB+kZh+n+ISm61QPUIYprygzlR+Uv5XvlQ+V8cojSj/lWuV85RilmrKDkqjylzb8nfKBMk55WPFV7a9R7Tb4AiZVNe02bKa6onK40lhppXRV7lZGKB5a53PVSxQKAtkC7hCcPR3GjPH5fTmzTCCAAAIIIIAAAgisRyBOB8tc363Wc9fUvIlWI4AAAggggEBxCPg3R/9254uhPVMcG2QbCCCAAAIIIIBAsQqwMQQQQAABBBBAAAEEEECgFAToYFkK6DxkZguw9yUmcKQe6XXlAWUnJbY8pQX7Kj0VCgIIIIAAAggggAACRRXYURtwZ0d3emymaXeCdGdId4p050h3knRnyX90mztPuhOlO1M+pnl3rnQny+aadqdLd750J0zNJqS4DQu15RnKy8qjSn/lf0p2G3wREn+P3kTLyis1lJOVFkpn5U5luDJR+VT5RaEgUBiBXJ0A3Engzz89gEJhNpVc96E1CCCAAAIIIIBAIgX8nSnOxSlyfbdK5OOzbQQQQAABBBBYI5DC/5+Swm2n6QgggAACCCCAAAIIIIAAAgiUqAAPhgACCCCQ/gJ0sEz/55g9RCDTBMpohz1CzluqGyqx5WMtOENpqnytUBBAAAEEQsAAAQQQQCC+QDktPkDx98omqtsrfZSHlJeU95UFikd5/FG1v2tOUP24cpvSUblIOUGpruyqZCmJKou04Y+UVxW34VbVHZQLFbfhYNW7KBspuymHKCcqFyvXK7crTyjeh09U/6RQEEi0wHt6gG+VSFm9enV47DH3O47M8j8EEEAAAQQQKF4BtpZGAv7O5O9OUbvk71T+bhW1iEkEEEAAAQQQQAABBBBAAIEMFGCXEUAAAQQQQAABBBBAAAEEEECggAIp2MGygHvI6gggkEkCl2lnv1KuVGLLv1pwg+LRgF5QTUEAAQQQQAABBBDITIHttNtVlPrKucpVSi9liDJama7MU1YpPyuzFI+M7tEa79B0J+US5STlUGV3xR0WVSWkuJOjOzu+pq0/qbgTpDtDulNkdhvcWdJtcOdJd6I8XutdoLhzpTtZDtO0R8t050t3wtRsKhTamEECz0bv6+DBg6NnmUYAAQQQQAABBBCIIxDnO1Ou71Rx7sIiBBBAIEkFaBYCCCCAAAIIIIAAAggggAACCKS/AHuIAAIIIIAAAggktwAdLJP7+aF1CCCQP4EjtdpE5X5lRyW2+GT4fbXQJ86roiCQAAE2iQACCCCAAAKlKbCtHtzf9+qqPltpq/RQ3EvrRdXTlDnKCmWJ8pkySRmh3KV0UVoqjZTDlArKpkqiymJt+FPF32GfUu02dFbdQjlFcRvKq95E2Uk5UDlWaab8T+mvPKqMVz5UFir/KBQEUlXgweiGv/vuu2HCBA+kGr2UaQQQQCBJBGgGAgggkAQCr776avB3ppim+O+fmEXMIoAAAggggAACCCCAQKEEuBMCCCCAAAIIIIAAAggggAACCKS/AHuIQJQAHSyjMJhEAIGUE/DoQ/eo1W8pDZTY8rEWnK6cr3ytUBBAAAEEEEAAgYwSSPGd3Vrt30vxxTTOVH250l3xRTWeV/2O8q3yu/Kr8oXyhvKMMlC5QWmtnKocoeyhbK4kqizVhj9XJitPK/6e2lV1K6Wx4jZUVL2ZUk6pqhytNFXaK32Vh5WXlPeV75S/FAoCmSDwlXZHZQsRAAAQAElEQVTS7xtVa0qcEZnW3MD/EUAAAQQQQAABBMKDD+a6PoVF/F2K38AtkaFhtxFAAAEEEEAAAQQQQAABBBBAIP0F2EMEEEAAAQQQQAABBBBInAAdLBNny5YRQKBgAgVdu43u4JNw26mOLR69xyezH6QbPGKRKgoCCCCAAAIIIIBAEghsqTbsqdRWfCGMy1TfrNyrPKv4whk+KXi5ph1Pe5lv8zo3abnv4/vW0rS35W1qMiFlmbbq75xvqh6pDFLchktVn6Zkt2ELTZdV9ld84Y/zVF+l9FaGKmOU6cp8ZbVCQQCBdQVy9RJ45plnwpdffrnuWixJBwH2AQEEEEAAAQSKIODvSP6uFLMJRq+MAWEWAQQQQAABBIpVwL95FnSDrI8AAggggAACCCCAAAIIIIAAAukvwB4igAACaSNAB8u0eSrZEQQyRuAo7elE5T5lByW2DNeCfRWfzK6KggACCCCAQFEEuC8CCORDwKNCenTImlrXo0V61EiPHulRJD2apEeVdC8pjzLp0SY96uQUretRKD0aZTdNe3RKj1Lp0So9aqVHr9TihJTftNVvlLeV5xR/r3QbfAGPMzRfR3EbtlJdRvF3y3qqz1F8cY8eqt0RbJTqacocZaVCQQCBoglM0N39nlK1psQZmWnNDfwfAQQQQAABBBAodoHU2WCc70j+DvVa6uwBLUUAAQQQQACBFBLYWG19WvF3jbNUUxBAAAEEEEhxAZqPAAIIIIAAAggggAACCCCAQHwBOljGd0nNpenX6n/Tb5fYoyIIeEQgn6Tv0YPiXSHzI23bowidr9onzKuiIIAAAggggAACCBRSYFPdr4JymNJIaal0Ue5WRiiTlM+UJcoKxZ0Mp6r26OEeOcWdENtq/mylrrKPsq2SqPKHNjxbcRteUP2AcoviNvjEH1+kw23YRsucvVV7mW+7QtPdFd/H931H0+4E6m1qkoJAEgqkb5PceTln72699dbw2Wc+1OQsYgIBBBBAAAEEEMhoAX838nekGAT/DRaziFkEEEAAgbQQYCcQKF2BzfTwvsicLzznc4ue0vzxCgUBBBBAAAEEEEAAAQQQQKA4BdgWAggggAACCCSFgH8ETYqG0AgE4gj8HGeZT96Os5hFaS7g0YQ86pFPkI/d1X+0oKtysOJ/4FFFQQCBZBKgLQgggAACSSPgq43vrtYcqpysXKJ0Uu5QhiuvK7OUX5RVyjxlujJaGaL0Uq5UzlXqK1WU7ZREFY8KOVcbf1fx9zx3vOqpabfBJ/V4VMn9NO82eLTJypqurXgUSn9/vFnT9yoepdKjVX6taY9eqYqCAAJJKjBU7cp1wZyePf2211IKAggggEDSC9BABBBIvECc70b+7vRQ4h+ZR0AAAQQQQACBDBQ4Qvt8kpJd/PuyL1DnC9dlL6NGAIEMFGCXEUAAAQQQQAABBBBAAAEEEEAg/QUycQ/pYJm6z7pHlPHIK+ma3fTU+ITpTVRnl801UUvxSIbput/er0SO7CO+lCoe7cijI92nVu+gxJYntcAjEfVWTUEAAQQQQAABBDJRwH/T7aodr66coFykdFRuU55QJigfKz8pfyoLlPeVsYpPwu2jur3SRGmoHKBsrySqrNaG5yvvKW6DO1P5u9zVmncbPFL5/pp2G7ZQXUmpqXik8ktV36h4VPORqj2yuS/C8aumC1pYHwEEklegR3TTnnzyyTBhgg9l0UuZRgABBBBAAAEEMk/A34n83Shmz3N9d4q5jVkEEAgBAwQQQACBwgv499fzdfd/lezi32xf0owvfqyKggACCCCAAAIIIIBAUgjQCAQQQAABBBBAAAEEiizgk3GLvBE2UOICft48woxHYPGIMumYqVL1idO+CqImc8ormvLJ2Om4z94vjxj0tPbRHWhVZWxxJ1o//29IwKMjqcpVPtKcT7JvpvpbJc0Lu4cAAggggAACGSiws/b5IOU45QLlOmWAMkzxd+KZqn9Q/la+Vz5UxiuPKP2UaxWf/HKM6mpKvItVaHGxlL+0le+UD5RxysNKX+UaxW04WnVVxW3YTHVF5XClkdJK6arcrYxQJiufK0sUCgIIZKbAo9pt/y2oak2JM1LTmhv4PwJpJ8AOIYAAAgggkLdAnO9E/s7k705534lbEEAAAQQQQACBogn4vJQrYjbhi0a/pmX7KpRCCXAnBBBAAAEEEEAAAQQQQAABBBBIfwH2EAEEUk3AHfVSrc20NwSflFxZEDsp+6VpKmi/fPVDVbnKVprzvqfjfvsfILzfHqXTI/ZoVzOyXK69/kppq8QWdyDoooW+IuYo1RQEEEAAAQQQKC0BHrcwAjvqTu7s6E6P7njoTpDuDOlOke4c6U6S7iz5j9Zz50l3onRnysc0786V7mTZXNPudOnOl+6EqdmEFLdhobY8Q3lZcRv6q/6fkt2GAzXtv0k2UV1eqaGcrLRQOit3Kj4BZ6LqT5VfFAoCCCCQH4FcIzFNnjw5PPoofQfyA8c6CCCAAAIIIJCeAv4uNFnfiWL2Ltd3ppjbim+WLSGAAAIIIIBApgvcLwD/G72qnFJOU/7d1+c3aJKCAAIIIIAAAikvwA4ggAACCCCAAAIIIIAAAhkuQAfL1H0BbJS6TS/5lqfYI7oToU9oT7FmF7m5dbWFScq9iv9BRlWu8qTm3Am1j2oKAggggAACCCCQLAL+3nKAGtNQaaK0V/x95SHVLynvKwuUP5UflY+VCcoTym1KR+Ui5QSlurKrkqUkqizShj9SXlUeV25VOigXKm6DL2Sxi6b998Zuqg9RTlTcxutV36647d6HTzT9k0JBAAEEilvAxxh30M7Z7k033RSWLl2aM5/XBMsRQAABBBBAAIF0E/B3IH8Xitkvf1fyd6aYxcwigAACCCCQGQLsZYkL+Dfvu2Ie1b8f+9/3fRG+mJuYRQABBBBAAAEEEEAAAQQQQKDoAmwBAQQQQACBkhSgg2VJahffY63QpiYrHtHmddXpmGnaL4/aoypXmau5t5R03Gdf4dH7PVr7t1jJlOLROgdpZ99Q6iuxxa/zU7WwmfKtQkEAAQTSRYD9QACB5BUoq6ZVUfzd5FzVVym9lCGKv6tNVz1PWaX8rMxS/P3UJ7jeoelOyiXKScqhyu7Kxkqiijs5urPja3oAX5TCbXBnyIs17za4k6RPdnGnSXeedCfK43XbBYo7V7qT5TBNe7RMd750J0zNUhBAAIFSFcg1ItO8efPC1VdfXaoN4sERQAABBBAopAB3Q6BIAv4O5O9CMRvJ9V0p5jZmEUAAAQQQQACBRAj44oKPxGy4sub92/h2qikIIIBApguw/wgggAACCCCAAAIIIIAAAgggkMIC+exgmcJ7mL5Nv1K75hOlj1WdjjlG++Uf6D3SjyZzSmNNNVDSdZ9ra998Mv5fqjOhXK6d/Eq5QoktNuiihR7JyR0ZNElBAAEEEEAAAQQKLbCt7unRsD1q9tmabqv4hNTBql9UfKGLOap9MRNf7OIzTfvq2yNU+8rc/l7SUtONlMOUCsqmSqKK2/CpNu6LcDyl2m3orLqFcoriNpRXvYniK4QfqNrfkX1Rims13V95VBmvzFAWKpk4Srp2m1IwAdZGIGkEfBzuGd2axx57LDzyyCPRi5hGAAEEEEAAAQTSWsDfffwdKGYn/R3J35ViFjOLAAIIFESAdRFAAIFCCfhcBl9oMPrOVTVTS6EggAACCCCAAAIIIIBA0gnQIAQQQAABBBBAAIH8CtDBMr9Sybnev2pWuuZ37ZtPBHcnO01Gykr93yeZ/606Xfc7e7+0i2ld6mnvPArrvao9gqWqXOUJzbkDRB/VFATyFuAWBBBAAIFMF9haAHsrRypnKr54Q3fV9yvPK+8o3yr+bvmr6i+UN5RnlIHKDUpr5VTlCGUPZXMlUWWpNvy54u9BT6u+R3EbWqn2hUTchoqa3kwpp/jElKNVN1V88ZG+qh9WXlLeV75Tor8va5aCAAIIpJXAjdqbt5Sc4hGc5s6dmzPPBAIIZIgAu4kAAghkoIC/8/i7T8yu+7uRvyPFLGYWAQQQQAABBBAoMYEL9UhjFJdV+t/Jii/0p4qCQBEFuDsCCCCAAAIIIIAAAggggAACCKS/AHuIQJIK0MEySZ8YmhURiNfxLpEnvEcelP8lVMDP6SA9gjsVuJOlJnMVd6p1B4fmWjpboSCAAAIIIIBA5glsqV3eU/HI3qervky5SfGFGZ5V7ZNJv1a9/L94NGwv821ex+v6Pr6vr5rtbXmbWj0hZZm26ja8qXqkMkhxGy5VfZqS3YYtNF1W2V9poJynXKX0UoYqPiFluur5ymqFggACCCCwRuDqNdWa/y9btizE6Wiw5kb+jwACCCCAAAIIpJGAv/P4u0/MLuX6bhRzG7MlLMDDIYAAAgggkKECvujfOdr3scpJyjiFggACCCCAAAIIpK0AO4YAAggggAACCCCAAAKZIUAHy8x4ntlLBPISKMnlV+jB3PnAtSZzFf8jTGctOUQZrVAQQAABBBBAIL0EfJEMjw5ZU7vliyl41EiP3OhRJD2apEeV/FK3eZRJjzbpUSenaN6jUHo0So9K6dEpPUqlR6vcS7d59EpVCSm/aavfKG8rzyn3Kd0Ut+EM1XUUt2Er1WWUfRVfPMInlbTTdA/lQWWUMk2Zo6xUKAgggAACBRf4QHe5TskpL774Yrjzzjtz5pnIlwArIYAAAggggEAKCfi7jr/zxDTZ34n83ShmMbMIIIAAAggggECOQElN+PfuRnqwiQoFAQQQQAABBBBAAAEEEEAAAQRKVoBHQwABBBBIgAAdLBOAyiYRQCCXgDsbuNOER670CJa5btTM44o7JfRVTUEAAQQQQCCEAEKKCGyqdlZQDlN8IkVL1V2Uu5URyiTlM2WJskJxJ8Opql9UBivuhNhW9dlKXWUfZVslUeUPbXi24ja8oPoB5RbFbThL9VGK27CNamdv1V7m23yBCHfydGdP3/cd3eZOoN6mJikIIIAAAgkWuE3b96gIqtaUa665Jowdm2vRmhv4PwIIIIAAAgikkABNjSfg7zj+rhNzm7/4+DtRzGJmEUAAAQQQQAABBBBAAAEEEEh2AdqHAAIIIIAAAggggAACCCCAQPIL0MGyqM8R90cAgbwEyumGe5XJijtNqMpVZmiusXKB4s4OqigIIIAAAgggUMoCG+vxd1cOVU5WLlE6KXcow5XXlVnKL8oqZZ4yXfEI1ENU91KuVM5V6itVlO2URBVfJXuuNv6u4tEiPWpkT027DR5N0hd62E/zboNHm6ys6dqKR6Fso/pmxd9XPEqlR6v8WvMevVIVBQEEEIgRYLa0Ba5SA35XcsqFF14YPvvMfflzFjGBAAIIIIAAAgiktIC/2/g7TsxO+DuQvwvFLGYWAQQQQCAhAmwUAQQQQAABBBBAAAEEEEAAAQTSX4A9RAABBBBAAAEEYgToYBkDwiwCCBSLgEeC+kpbulyJaZrDvgAAEABJREFULX9qgTtqHKJ6jEJBAIEECLBJBBBAIErA3/l31Xx15QTlIqWj4pEvnlA9QflY+Unx5/QC1e8rHh3jIdV9lPZKE6WhcoCyvZKoslobnq+8p7gNQ1X3Vq5W3IYGqvdX3IYtVFdSaiqnKZcqNyoDlZHKm8qXyq8KBQEEEEAgtQU8cnDr6F1YvHhxcAeEVavc5z/6FqYRQACBzBFgTxFAIH0EVq9eHflu4+84MXvVSvP+LqSKggACCCCAAAIIIIAAApkowD4jgAACCCCAAAIIIIAAAggggED6C7CHpSvgk61LtwU8OgIIpJOAR6p6QzvkTg1lVceWx7VgX6WfQkEAAQQQQACBognsrLsfpByneETo61QPUB5TXlFmKj8ofyvfKx8q45VHFH8WX6v6fOUYpZqyg5Ko8pc2/J3ygTJOeVjpq1yjuA1Hq66quA2bqa6oHK40UnwiaVfVdysjlMnK58oShZJaArQWAQQQKKrAcG3gBiWnvPfee5GOCDkLmEAAAQQQQAABBFJU4IILLgj+bhPTfH/3eSpmGbMIJLsA7UMAAQQQQAABBBBAAAEEEEAAgfQXYA8RQAABBBBAAAEEEEgrATpYptXTyc4gUGoC7gxxnx59klJXiS3u0OEOEu78MSf2xuScp1UIIIAAAgiUisCOelR3dnSnR3c8dCdId4Z0p0h3jvRnqjtL/qP13HnSnSjdmdKdKt250p0s/XnrTpfufOlOmFo1IeVfbXWhMkN5WXEb+qv+n9JccRsOVL2TsolSXqmhnKy0UDordyruLDNR9afKLwoFAQQQQACB9Qn00o0eYVnVmvL000+Hzp39sbJmnv8jUDAB1kYAAQQQQKD0Bfxdxt9pYlri7zz+7hOzmFkEEEAAAQQQQACBggtwDwQQQAABBBBAAAEEEEAAAQQQSH8B9hABBBAovAAdLAtvxz0RQGCNQFtVXyptlNiyWgs6KYcqYxUKAggggAACmShQTjt9gNJQaaK0V/ooPlHyJdXvKwuUP5UflY+VCcoTym1KR+Ui5YQQQvUQwq5KlpKoskgb/kh5VXlcuVXpoFyonKAcrOyi+G+J3VQfopyouI3Xq75dcdu9D59o+ieFggACCCCAQHEKtNTGfIEfVWtK3759wx133LFmhv8jgAACCCCAAAIpJODvMP4uk6vJIfi7jr/zBP5DAAEEEEAAAQRSXMAXYHxW++ALMquiIIAAAggggECOABMIIIAAAggggAACCCCAAAJJI+CTopOmMTQkvQTYm7QXaKA9fFMZqJRVYsswLdhX8ahbqigIIIAAAgiklYA/+6poj+or5ypXKR5VYojq0cp0ZZ6ySvlZmaW8rni0Rvf+8AUILtH8SYovRLC76o2VRBW3wZ0dX9MDPKm4De4MebGm3QZ3knRnyY00786T7kR5vKY9GqY7V7qTpT/bPVqmO1+6E6ZupiCAAAIIIBBCKRm44//86Me+9tprw7333hu9iGkEEEAAAQQQQCCpBfzdxd9hYhrp7zj+rhOzmFkEEEAAAQRKV4BHR6AQAlvoPuOUMxV3svQ5BpqkIIAAAggggAACCCCAAAIIJKsA7UIAAQQQQCBTBehgmanPPPuNQOEFdtBd71MmKkcpseUDLfDVJ30CyFxNUxBAAIFkEqAtCORHoK5WOltpq/RQBisvKtOUOcoKZbHymeIRJUaovkvponh0CX8OHqbpCsqmSqKK2/CpNu7P5KdUuw2dVbdQTlHchvKqfXXoHVUfqByrNFOuVforjyrjlRnKQuUfhYIAAggggEAqCLjjgS8EkKutbdu2DUOG+HoHuRYzgwACCCCQeQLsMQJJL+DvLP7uEqeh/o7j7zpxbmIRAggggAACCCCQUgK+6OMx/7XY/14yRtP+twtVFAQQQKBYBNgIAggggAACCCCAAAIIIIAAAgikv0CJ7CEdLEuEmQdBIG0E2mlPvlLaKLFltRZ4JKwaqscqFAQQQAABBJJBYGs1Ym/lSMVXSL5cdXflfuV5ZYoSW97QgmcUj9J8g+rWyqnKEcoeyuZKospSbfgLZbLytHKP4ja0Ut1YcRsqqt5MKadUVY5Wmirtlb7Kw8pLyvvKd8pfCgUBBJJagMYhgEAhBfx5eUbsfVu3bh2GDRsWu5h5BBBAAAEEEEAgaQT8XcXfWeI0yN9t/B0nzk0sQgCB1BdgDxBAAIGME/AFLKN3eivNvKr43zZUURBAAAEEEEAAAQQQSEcB9gkBBBBAAAEEEEAgFQXoYJmKzxptRqDkBRroId9U3MljO9Wx5TEt2FfxSFiqKGktwM4hgAACpS+wpZqwp1JbOV25TLlJuVd5VnlL+VpZ/l98cQAv821ex+v6Pr6vt6HVElqWaetugz9LR2p6kOI2XKr6NKWWUknZQimrVFH82Xue6quUXspQxVd2nq7ao1j4wgaapCCAAAIIIJDxAi9IoImSq1x44YVhxAgPMp1rMTMIIFAQAdZFAAEEEEiIgL+j+LtKnI37O42/28S5iUUIIIAAAggggEBKCjyiVvvikKpyis83eF1zlRVKMgjQBgQQQAABBBBAAAEEEEAAAQQQSH8B9hABBDYoQAfLDRKxAgIZLbCj9t4jfE1UfZQSWz7QglOUi5S5CgUBBBBAAIHCCnhUSI8OWVMb8GiRHjXSIzd6FEmPJulRJb/Ubb8qvyvfKh590qNQ+rPKo1J6dEqPUunRKvfS7R69UlVCym/a6jeK2/Cc6vuUbopHefZoE3U07Tb4asxlNO0LEdRTfY7iEaF7qH5QGaVMU/w5ulI1pZAC3A0BBBBAIKMF3JPywliBJk2ahJEjfW2D2FuYRwABBBBAAAEESkfA3038HSXOo/u7jL/TxLmJRdECTCOAAAIIIIBAygncpRb730RU5ZSdNDVJ2U2hIIAAAggggAAC6wiwAAEEEEAAAQQQQAABBBAoaQE6WJa0OI+HQAipYuDOHx5tyyN8xbZ5lRZ0VGooLykUBBBAAAEE4glsqoUVlMOURkpLpYvif0z3SYP+x/PPNL9EWaHMUaYqLyqDFf+De1vVZyt1lX2UbZVEF7fBI0Y8oAe6RXEbzlLtiw24Ddto2tlbtTtz+rYrNO1Onr6P7/uO5t0J9A/VFAQQQAABBBBIvMAwPYQv0KBqbTnnnHPC4MH+WrF2WQlO8VAIIIAAAggggECOgL+T+LtJzoK1E6006e8yqigIIIAAAgggkIICNHnDAjdpFV8sU1VO8b8f+ULP5XKWMIEAAggggAACCCCAAAIIIIBA8grQMgQQQACBNBegg2WaP8HsHgKFEGio+7yl3KN4xC1VucpjmvMoXANUUxBAAAEE0kYg3zuysdbcXTlUOVm5ROmk3KEMV15XZim/KO6QP0/1dGW0MkTppVylnKvUV6oo2ymJKiu14bnKu4rb8KDqnsqVyjlKPSW21NaCM5Q2ys3KvcpzytvK18pvCgUBBBBAAAEEkk/A3zV8YYRcLbvssstCnz59ci1jBgEEEEAAgcwVYM9LQ8DfRfydJM5j+7vL0DjLWYQAAggggAACCKSbgC9U6X9Hit4vn3fwmhb4opaqKAgggAACxSfAlhBAAAEEEEAAAQQQQAABBBBAoCACqdnBsiB7yLoIIJBfgR21okfdcscYj8al2Vzlfc25I81Fqt1ZRhUFAQQQQCBNBPydcFftS3XlRMXHeo9UfJumn1AmKB8rPyp/KgsUfy6MVf2Q4h4L7VU3UdxR/wDV2yuJKqu14fnKe4rb4BMRe2v6asVtaKB6f8Vt2EJ1JaWmcqpyqXKjMlAZqbypUBBAAAEEklWAdiFQcAFfGMHfCXLds0uXLqFDhw65ljGDAAIIIIAAAgiUhIC/g/i7SJzH8ncWf3eJcxOLEEAAgQwTYHcRQCATBP7VTp6v+IKWqnLKwZp6QaEggAACCCCAAAIIIIBAuguwfwgggAACCCCAQBIL+GT6JG4eTUMAgRIS8CheX+mx3OlEVa7i0cfcyeYwLR2nUBBAIA8BFiOQhAI7q00HKccpFyjXKQOUx5RXlJnKD8rfyvfKh4qP9Y+o7qdcq/gfu49RXU1xZ3xVCSl/aavfKR8o2W3oq+lrFLfhaNVVlR2UzZSKyuFKI6WV0lW5WxmhTFY+V5YoFAQQQAABBBDIPAF/J/B3n1x7fuutt4YWLVrkWsYMAgggUBgB7oMAAgjkV8DfPfwdJM76/q7i7yxxbmIRAggggAACCCCQ1gJNtXeTlOyyQhO+iKYqCgLJJUBrEEAAAQQQQAABBBBAAAEEEEAg/QXYQwSyBehgmS1BjUBmCrizytvadZ/IUUZ1bHlUC/ZR3BlHFQUBBBBAIAkE3MnRnR3d6bGZ2uNOkO4M6U6R4zXvTpLuLPmPpt150p0o3ZnSnSp9PHcnS5/E506X7nzpTphaNSHFVyNeqC3PUF5W3Ib+qv+nNFeOVQ5UdlI2UcorNRSPmHyJ6s7KncpwZaLyqfKLQkEAgfwLsCYCCCCQqQKPa8dPUX5XcsrDDz8cTj/99LBy5cqcZUwggAACCCCAAALFLeDvGqeddlrwd4+Q+z9/N/HvHv6ukvsW5hAomgD3RgABBBBAIFUEVquh/s1muuplis9ZeE01BQEEEEAAAQQQQGDDAqyBAAIIIIAAAggggAACCRKgg2WCYNksAkku4I4sD6iN/oeKOqpjy/ta4JM8LlY9XymhwsMggAACGStQTnt+gNJQaaK0V/ooDyljFR+XF6j+U/lR+ViZoPhkvNtUd1QuUk5Qqiu7KllKosoibfgj5VXFbbhVdQflQsVtOFj1Loq/a+6m+hDlRMVtvF717coTij+HPlH9k0JBAAEEEEAAAQSKW+AlbdAXpcj1d+2LL74YateuHT780Nel0BqUUhDgIRFAAAEEEEhfAX/H8HeNUaNGxe6kv5P4u8m42BuYRwABBBBAAAEE0lMgz736Q7f4QqANVE9VKAgggAACCCCAAAIIIIAAAgggkLICNBwBBBBIDwGf9J4ee8JeIIBAfgWu0opfKZcqscVDeLiDzGG6gZM8hEBBAAEEiiBQVvetotRXzlV8/O2leogyWvGVeeepXqX8rMxSXlc8WuMdqjspHsXRHd4P1fTuysZKoorb4M6O7vT4pB7EbXBnSHe2P0nz7iTpzpIbadqdJ92J8nhNezRMf3a4k+UwzXu0THe+dCdMzaZBYRcQQAABBBBAIJUFpqnx7sgwQ3VOmTFjRqST5fDh/uqVs5gJBBBAAAEEEMhkgWLY9yeffDLyHcPfNWI2N0Pz/k7i7yaapCCAAAIIIIAAAhkv8KsEuPqVECgIIIAAAiUswMMhgAACCCCAAAIIIIAAAgggEEeADpZxUFJ5EW1HYD0CR+u2t5W7lG2V2PKoFuyruIOMKgoCCCCAQByBMlrmY2Vd1WcrbZUeymDlRcUnyc1RvUJZrHymTFJGKD7+dlHdUmmkuDN7BdWbKokqbsOn2vhE5SnFbeisuoVyilTBHEoAABAASURBVFJDKa9souyoHKgcqzRTrlX6K/58GK/aJwIuVP2PQkEAAQQQQACBUhbg4Qsk4IsMuUODL2aRc8dVq1aF888/P9x00005y5hAAAEEEEAAAQQKK+DvFM2aNQv+jhGzDX8H8XcRfyeJuYlZBBBAAAEE1i/ArQgggAACCCCAAAIIIIAAAgggkP4C7CECCCCAAAIIlL4AHSxL/zmgBQgkWmBnPYA7/nhEsjqaji3vaYFHJvMIZfM1TUEAAQSKWyDZt7e1Gri3cqRypnK50l25X3lemaJ8q/yuLFW+UN5QnlEGKjcorZVTlSOUPZTNlUSV7DZM1gM8rdyjuA2tVDdW3IaKqjdTyilVFXeyb6q6vdJXeVh5SflA+U75S6EggAACCCCAAALpLOALT7hjwwOxO9mjR49wzjnnhOXLl8fexDwCCCCAQMEEWBuBjBTwdwh/l/B3ijgA/n3J30H8XSTOzSxCAAEEEEAAAQQQQAABBFJOgAYjgAACCCCAAAIIIIAAAggggED6C2TcHtLBMuOecnY4wwSu0v5+qbjjj6pcxaOrddCSwxWPTKaKggACCKSNwJbak8pKbeV05TLFQxPdq/pZ5S3la8Vn0TseQcDLfJvX8bq+j+/rbeypdb1NVQkpy7RVt+FN1SOVQYrbcKnq05RaSiVlC6WsUkVpoJyn+FjfS/VQZYwyXXGH+dWqKQgggAACeQpwAwIIZKhAG+23Lzqham0ZOXJkqF27dnj33XfXLmQKAQQQQAABBBDYgIC/O/g7hL9LxFn1ai3zhbxUURBAoPQEeGQEEEAAAQQQQAABBBBAAAEEEEh/AfYQAQQQQAABBBBAAIGiCdDBsmh+3BuBZBXwFbE94tpdauC2Smx5RAv2VW5VKKkgQBsRQMACHhXSo0PW1IxHi3TncY/c6FEkPZqkR5X06JK/6naPNvmNah8LPQqlRwvwqJQ+qc2jVHq0yr10u0evVJWQ8pu2mt2G5zR9n9JN8Un9Z6iuo7gNW6kuo/i4XE/1OUo7pYfyoDJKmabMVVYqFAQQQAABBBBAAIGiCfhv5RO0CY/krWpNmTVrVqhZs2a45x4PEL5mGf9HoMQFeEAEEEAAgZQR8HcGf3fwd4iYRvs7xvFadrdCQQABBBBAAAEEEEBgXQGWIIAAAggggAACCCCAAAIIIIBA+guwhwggkFICdLBMqaeLxiKwQYGdtcZgZYLiEddU5Soe1ewkLblEWaBQEEAAgdIW2FQNqKB4NN1GqlsqXRSf9D5C9STlM2WJ4pF356ieqryo+HjnTohtNX22UldxJ8V4Hct1U7GUP7SV2Yrb8ILqB5RbFLfhLNVHKfso2/yXvVW7M6dvu0LT7uTp+/i+72j+W8XbVEVBIPUEaDECCCCAAAIpLPCK2u6/m/33sybXlquuuiqcc8454Ycffli7kCkEEEAAAQQQQOA/AX9HOPfcc4O/M/y3KLryd4taWvCqkjaFHUEAAQQQQAABBJJAwL/jJEEzaAICCCCAAALpK8CeIYAAAggggAACCCCAAAKZLEAHy0x+9jNr3zNhb6/WTn6leEQ3VbmKOyVdpyVHKOMVCgIIIJBIgY218d2VQ5WTlUuUTsodynDldWWW8ouySpmnvKuMVoYovZSrlHOV+koVZTslUcWjQnp0yOw2eNTInnqwKxWPJulRJffTtEeZ9GiTlTXtf8T1KJQejfJmzd+reJTKt1V/rXj0SlUUBBBAAAEEEEAAgRIWKMjDzdfKxyn3KLnKyJEjQ/Xq1cMzzzyTazkzCCCAAAIIIJDZAv5usJ7vCP5O4e8WXNwws18m7D0CCCCAQMkI8CiZI+B/m3tDu+t/X6yjmoIAAggggAACCCCAAAIIIJA5AuwpAggggAACJSZAB8sSo+aBEEiYwDHaskdBu1O1R0xTlas8rDmP6HabagoCCCBQWAF/Z9hVd66unKhcpHRUfGx5QrWvzv+x6h+VPxWfSPa+6rHKQ0ofpb3SRGmoHKBsrySqrNaGfcL8e6rdhqGqeyvujH6e6gbK/orbsIXqSkpN5VTlUuVGZaAyUnlT+VJZphRzYXMIIIAAAggggAACSSDgi3u0Vjt84Q1Va8qiRYvCekanWrMS/0cAAQQQQCBfAqyUDgJXXXVV5LuBvyPE7I+/Q/i7hL9TxNzELAIIIIAAAggggEARBHwB1sm6f11lc8UXkz5YNQUBBBBIUgGahQACCCCAAAIIIIAAAggggAACqSrgzhL5aztrIYBAsgnsogZ5lDV3aqql6dgyXQvcCaqFand0UkVBAAEE1hHYWUsOUo5TLlA82u0A1Y8prygzlR+Uv5XvlQ+VccojSj/lWuV8xZ29q6neUUlUcRu+08Y/ULLb0FfT1yhuw9Gqqyo7KJspFZXDlUZKK6WrcrfytOJ/jP1c9RKFggACCCCAAALRAkwjkJkCQ7TbPkHP34E1ubbcc8894ZBDDglvvfXW2oVMIYAAAggggEDGCPg7gL8L+DtBnJ32dwd/h/B3iTg3swgBBBBIYgGahgACCCS/wMlqYg0lu/iC0z4/Yr/sBdQIIIAAAggggAACCCCwAQFuRgABBBBAAAEEEMiXAB0s88XESggknYBHgftKrXKHIVW5yh+a+59yhPKyQkEgrQXYubgC7uTozo7u9NhMa7gTpDtDulOkr+zqTpLuLOkOi+486U6UPhnMnSoHaH13snRnS3e6dOdLd8LU4oSUf7XVhcoMxccst6G/pn0ca676WOVAZSdlY6W84n9I9T+oXqLpzsqdynBlovKp8otCQQABBBBAAAEEEECgoAJf6g4nKDcqucqMGTNC3bp1Q9euvmZH4D8EECgFAR4SAQQQKA0Bf/b7O4C/C8R5fH9n8HcHf4eIczOLEEAAAQQQQAABBIoo8KTu7+9cqnKKL7T6uuYqKJQ0FGCXEEAAAQQQQAABBBBAAAEEEEAg/QXYQwSSUYAOlsn4rNAmBPIWcEejd3TzHcrWSmx5WAv2VW5XKAggkF4C5bQ7BygNlSaKO1r3Uf2QMlZ5X/FotX+q/lH5WPEVXB9XfZvSUblI8Ulf1VXvqiTye4Db8JEe41XFbbhVdQflQsVt8JX9PRKv27Cblh2ieNRdt/F6Tfs49oTq15RPlJ8UCgIIIJAqArQTAQQQQCC1BXqq+Q0Uf6dWtbb07t07VKtWLYwZM2btQqYQQAABBBBAIO0E/Fnvz3x/9sfZOX9H8HcFf2eIczOLMkiAXUUAAQQQQACBxAv4O9ddMQ/jf1ucpGW+QKsqCgIIIIAAAgggkFABNo4AAggggAACCCCAAAIZIOBODRmwm+wiAikv4I5QQ7QX7qhUS3VseVcL3GGphervlAIUVkUAgVIUKKvHrqLUV85VrlJ6KX6/j1Y9XZmnrFJ+VmYpviKrR2t0R+tOmvcojh7N8VBN7654lEdVCSlugzs7utOjrxjrNrgz5MV6tJMUd5L0P2hupGmPeulOlMdr2qNhunOlO1kO07xHy3Tny0WapiCAAAIIIIAAAgggkIwCk9Uof58dpDpXmTVrVmjcuHFo1apV+OWXVBo8PdduMIMAAggggAACcQT82d66devIZ70/8+Os4u8G/o7g7wpxbmYRAggggAACCCBQ2gJp+fi+8OwjMXtWWfP+d9PtVFMQQAABBBBAAAEEEEAAAQQQyDABdhcBBBBAoLgF6GBZ3KJsD4HiF/A/FnypzbZUYssfWvA/pabiDkuqKAggUMoCZfT4Hkm2ruqzlXZKD2Ww8qIyVZmjrFAWK58pvsLqCNW++moX1X6/N1J9mFJB2VRJVHEbPtXGJypPKW5DZ9XusH2K6hpKeWUTZUflQMWj6TZTfa3SX3lUGa/MUBYq/ygUBIomwL0RQAABBBBAAIHSF/hXTfD3+fNU+zu8qrVl6NChoUqVKsH12qVMIYAAAggggECBBJJoZX+m+7N9yBBf+2ydhvm7gL8T+LuBvyOsswILEEAAAQQQQAABBBIq4H8/fTbmEapq3udJbKmaggACCCCQzAK0DQEEEEAAAQQQQAABBBBAAIEkF6CDZTE8QWwCgQQJHKftuiOWR4jbWtOx5SEt2Ee5XaEggEBiBfwe3FsPcaRypnK50l25X3lemaJ8q/yuLFW+UN5QnlHuUW5QWiunKu4QvYfqzZVElew2+Er6T+tB3IauqlspjZUjlIrKZko5xf/4eLTqpoo7dfdV/bDykvKB8p3yl0JBAAEEEEAAAQQyWoCdz1gBf6euor2/U8lVfv7559CqVavIKFeffurrluS6mRkEEEAAAQQQSAEBf4afeuqpkc90f7bHabK/A/i7gL8TxLmZRQgggAAC6SbA/iCAQFIK+AKvTdQyd6hUlVMO19RYJZEXrNXmKQgggAACCCCAAAIIIJBuAuwPAggggAACCCAQLUAHy2gNphFIDoFd1QxfItv/MOCOWJrNVd7V3AmKr9D4vWoKAggUTsBXMq2su9ZWTlcuU25W7lV89dO3VH+tLP8vX6n2Mt/mdW7SvO/j+3obe2re21SVkLJMW3Ub3lQ9UhmkuA2Xqj5NqaVUUrZQyoYQfNJXA037yvpXqe6tDFXGKNOV+cpqhYIAAggggAACCCCAAAIbFlilVa5RGirTlFxlzJgxoWrVqqFLly5h5cqVuW5jBgEEEEiwAJtHAIFCCvgz25/d/gwfPXp0vK34M9+f/f4O4O8C8dZhGQIIIIAAAggggEDJCfiCsP632bdjHtIXlz0gZhmzCKSbAPuDAAIIIIAAAggggAACCCCAAALpL8AelqIAHSxLEZ+HRiAPgde13J0nVeUqHhnvWi1xp0t3vtQkBQEEYgQ8KqRHh/T7xKNFetTIG7TOQMWjSXpUSY8u+avm/Z76RrVHn/QolB6NspvmPTqlR6n0aJV7ad6jV6pKSPlNW81uw3Oavk9xG9qoPkOpo7gT6Faqyyj7KvWUc5R2Sg/lQWWU4hO+5qrmbG4hUBBAAAEEklWAdiGAAAIpLzBJe+CLm3RRvU7p06dPqFy5crj/fv95sc7NLEAAAQQQQACBJBHwZ7U/s/3ZnUeT/Fnvz3x/9uexCosRQCBvAW5BAAEEEEAgYQIrtOWTlJmKy1L9z/9+OkM1BQEEEEAAAQQQQKBEBXgwBBBAAAEEEEAAAQTSR4AOlunzXLIn6SNwY5xdeUjL3LHqDtWUkhLgcZJFYFM1pIJyuNJIcQdkn+B0t6ZHKD7J6TPVSxT/g9oc1VOVF5XBijshtlV9tlJX8XtpW9WJKn9ow7MVt+EF1Q8otyhuw1mqj1L2Ubb5L3urdmdO33aFprsrvo/v+46mvS1vU5MUBBBAAAEEEEAAAQQQSBKBPmqHR0ZYZ7irhQsXhssvvzzUqlUrvPTSS1qNkvQCNBABBBBAIGME/Nnsz2h/VvszO86O+7O9qpb7s14VBQEEEEAAAQQQQCAJBZarTccobyn+d9b3VW+4sAYCCCCAAAIIIIAAAggggACYYHSKAAAQAElEQVQCCKS/AHuIAAIIFFKADpaFhONuCCRQYKS27agKHpHueE20VL5XKAiki8DG2pHdlUOVk5VLlE6KOxEPV+2RXGep/llZpcxT3lV8gtMQ1b2UK5VzlfpKFWU7JVHFo0J6dMjsNnjUyJ56MLfBo0n6qqj7ad6jTHq0SY86WVvzHoXSo1HerOl7FY9S+bbqrxWPXqmKggACCBRMgLURQAABBBBAIGkEfKGXU9Ua/83uvxc0ubZMmzYtnHLKKeG8884Ls2b5z5u1tzGFAAIIIIAAAiUr8Mknn4Rzzz038tnsz+g4j+7P8hZa7s/2T1WXeqEBCCCAAAIIIIAAAusV+EW31lX47iYECgIIIIBA6grQcgQQQAABBBBAAAEEEEAAgeQQoINlcjwP6doK9qvwAjfqrtcqtZRXFQoCqSDgz5Rd1dDqyonKRUpH5TblCWWC8rHyo/KnskDx1UTHqn5I8VXh26tuojRUPBpMOdWJKqu14fnKe4rbMFR1b+Vq5TylgbK/sr2yhVJJqan4JKtLVft9OlC1O0S/qfpLZZlCQQABBBBAAAEEEEAg0wQyfX/994wvstJdEP8qucrTTz8dqlWrFjp06BCWLFmS6zZmEEAAAQQQQCCxAv7sve6668KBBx4YnnnmmXgP5s9uf4b7s/zheCuwDAEEEEAAAQRyBJhAAAEEEEAAAQQQQAABBBBAAIH0F2APEUAAAQQQyEiB/8vIvWanEUh+gc/VRI/kp4qCQKkL7KwWHKR4NNULVF+nDFAeU15RZio/KH8rHmn1Q9XjlEeUfoo7C5+v+hilmrKjkqjiNnynjX+guA0+Kaqvpq9R3IajVVdVdlA2UyoqhyuNlFZKV+Vu5WllsuL3ImdACyK9CnuDAAIIIIAAAggggECxC/yjLXZT8uycceutt4YKFSqE7t27h99//12rUhBAAAEEEivA1jNZwJ+13bp1i3z23nabr/8WV8O/Hfqzu5tu9We5KgoCCCCAAAIIIIAAAggggEBqCdBaBBBAAAEEEEAAAQQQQAABBBBIf4HE7yEdLBNvzCMggAACySjgTo7u7OhOj83UQHeCdGdId4ocr3l3knRnSXdYdOdJd6J8WcvdqdKdK93J8gLNH6e486U7YWoyIcVXkV+oLc9QstvQX9P/U5orxyoHKjspGyvllRrKyUoLpbNypzJcmah8qvyiUBBAAAEEEEAAgeQRoCUIIJAuAnO0I/47pL7q15RcJbqzR+/evcPq1atz3c4MAggggAACCBRNwJ+t/owtX778+i5q4M9of1b7M9uf3UV7UO6NAAIIFESAdRFAAAEEEEAAAQQQQAABBBBAIP0F2EMEEEAAAQQQQACBlBOgg2XKPWU0GAEEEMhToJxuOUBpqDRV2it9lIeUscr7ygLlT+VH5WNlgvK44su4d1R9kXKCUl3ZVYn7OaHlxVHcho+0oVcVt+FW1R2UC5XjlYOVXRS3YTfVhygnKm7j9apvV55QfELUJ6p/UigIIIAAAggggAACCCCAQDIIvKFG+GIw/vvma03nKkuWLAldu3YNFStWDB7ZMteNzCCQRAI0BQEEEEglgQEDBkRGrPRn7NKlS+M13Z/J/mz2Z7Q/q+OtwzIEEEAAAQQQQAABBDJOgB1GAAEEEEAAAQQQQAABBBBAAIH0F2APEUBg/QLutLL+NbgVAQQQQKA0BcrqwasovqL6uaqvUnopQ5TRynRlnrJK+VmZpbyuPKncoXRSLlE8muOhqndXPMqjqoQUt8GdHd3pMbsN7gx5sR7tJMWdJN1ZciNNe9RLd6J0Z0qPhunOle5kOUy3udPlR6oXKRQEEEAAAQTyI8A6CCCAAAIIJKOA/77ZRw3z30XrXBRm0aJFoUOHDpGOlnfffbdWoyCAAAIIIIBAQQXuuuuuSMfKjh07hh9/9DXd1tmCP4N9cTl/JvuzeZ0VWJBSAjQWAQQQQAABBBBAAAEEEEAAAQTSX4A9RAABBBBAAAEEEEAAAQRKVIAOliXKzYMhkC1AneECZbT/+yp1lbOVdkoPZbDyojJNmaOsUBYrnymTlBHKXUoXpaXSSDlMqaBsqiSqZLdhoh7gKcVt6Ky6hXKKUkMpr2yi7KgcqPgq8M1UX6v0Vx5VxiszlIXKPwoFAQQQQAABBBBAAAEEEEhzgZzd899F/tvtBi1ZZ0it+fPnh6uvvjrsvffewR0t//77b61GQQABBBBAAIG8BPxZ6c/MvfbaK7Rv3z4sWLAg3qq/aqE/e/0ZPEDTFAQQQAABBBBAIEECbDbJBbZV+3yB4MNVUxBAAAEEEEAAAQQQQAABBBAopAB3QwABBBBIZ4H/S+edY98QQACBEhTYWo+1t3KkcqZyudJduV95XpmifKv8rvhk2i9Uv6E8o9yj+ESf1qpPVY5Q9lA2VxJVstswWQ/wtOI2dFXdSmmsuA0VVW+mlFMOUI5Wmirtlb7Kw8pLygfKd8pfCgUBBFJZgLYjgAACCCCAAAIIJFJglTbeS/HfWreo/kPJVb755ptIR8tdd901dO/ePfz888+5bmcGAQQQQACBYhFI4Y34s9Gfkf6s9MUJvv3WP7mus0P+jPVnrTtW+rPXn8HrrMQCBBBAAAEEEEAAgYwQ8L91v6k99b91v6K6qkJBAAEEMkOAvUQAAQQQQAABBBBAAAEEEEAAgXwLpGwHy3zvISsigAAChRfYUnetrNRWTlcuU25W7lWeVd5SvlaW/5evVHuZb/M6N2ne9/F9vY09Ne9tqkpIWaatug3+B6KRmh6kuA2Xqj5NqaVUUrZQyipVlAbKecpVSm9lqDJGma7MV1YrFAQQQAABBBBAAAEESk2AB0YgDQX8N6T/tnSnD1+8Zp2L1fz000+hW7duwZ1HPCrXV1/5T700lGCXEEAAAQQQyKeAPwv9mejPRn9G+rMyzl39merPVn/G+rPWn7lxVmMRAggggEAyCtAmBBBAIAECW2mbU5WDFJft9L8Jiv/dXhUFAQQQQAABBBBAAAEESlqAx0MAAQQQQAABBJJVgA6WyfrM0C4EEEiUgEeFdCfDmnoAjxbpUSM9euRAzT+jeFRJjy75q6Y92uQ3qj36pEeh9GiU3TTv0Sk9SqVHq9xL8x69UlVCym/aanYbntP0fYrb0Eb1GUodxZ1A/Y9DZTS9r1JPOUdpp/RQHlRGKdOUucpKhZIYAbaKAAIIIIAAAggggAACCORXYLFW7Ky4E8htqtcpf/31V7jrrrvCvvvuGy666KLw7rvvrrMOCxBAoFQEeFAEECghAX/2+TPQn4X+TPRnYx4P7c9Sf6b6s9WfsXmsxmIEEEAAAQQQQACBDBLwv/ePiNnfXTQ/WdlNoSCwIQFuRwABBBBAAAEEEEAAAQQQQACB9BdgDxGICNDBMsLA/xBAIMUFNlX7ffLM4aobKS2VLsrdiv/BZJLqz5QlygpltuIrVb6oerDiTohtVZ+t1FXcSXFb1Ykqf2jD2W14QdMPKLcoVyhnKUcp+yjb/Je9Vbszp2/zOt017/v4vu9o2tvyNjVJQQABBBBAAAEEYgWYRwABBBBIcoEf1L7rFJ/Y10v1UmWd8thjj4WaNWuG0047Lbzyyivr3M4CBBBAAAEE0knAn3X+zPNnnz8D89g3f2b6s3NX3e7PUn+mapKCQKYKsN8IIIAAAgggEEfAF1v2hZSjb/K5BRO1oJxCQQABBBBAAAEEUkyA5iKAAAIIIIAAAggggEAiBOhgmQhVtokAAoUXWHvPjTW5u1JDOVm5ROmk3KEMV15XZik/K6uUeYqH8hiteojiE2uuVH2uUl+pomynJKqs1IbnKtlteFDTPRW34RzV9ZT9lDLKVkplpbZyhtJGuVm5T3lOeVv5WvlNoSCAAAIIIIAAAggggAACCGSGwELtpk/6y+4k4ovpaFHuMmrUqHDCCSeEGjVqhEGDBoWVK/3naO51UmKORiKAAAIIIBAj4M80f7b5M86fdf7Mi1kle9afke5Q6c9Mf3bSsTJbhhoBBBBAAAEEEEg2geRojy9i7HMMolvjiy6/pgW+6LEqCgIIIIAAAggggAACCCCAAAIIFFqAOyKAAAJpIEAHyzR4EtkFBFJIwMccn/RSXW0+UblI6ajcpjyhTFA+Vn5U/lQWKO8pY5WHlD5Ke6WJ0lA5QEnkVSVXa/vzlew2DNV0b+Vq5TylgbK/UlbZQqmk1FROVS5VblQGKiOVN5UvlWUKBQEEEEAgxQRoLgIIIIAAAgggUIIC7jHpv5N9YZ6WetwPlHXKBx98ENq1axd23HHH0L59+/DRRx+tsw4LEEAAAQQQSAUBf4b5s8yfaf5s82dcHu3+UMtbKf6M9GflSk0Xa2FjCCCAAAIIIIAAAmkp8K/26gJljBJdDtbMeGVzhYIAAgggkEEC7CoCCCCAAAIIIIAAAggggAACsQLu7BS7jPnUFqD1CJSGwM560IOU4xX/w4SvHj5A08OUV5SZiq8i/rfq7xWfCDNO9SNKP+Va5XzlGKWasqOSqOI2fKeN+wRVt+FhTfdVrlHchqNVV1V2UDZTKiqHK40Un7zTVfXdytPKZOVzZalCQQABBBBAAAEEEEAAAQRKUoDHygwBX2yohnb1TOV1ZZ3y22+/hbvuuiscfPDB4eSTTw7PPvvsOuuwAAEEEEAAgWQU8GeWP7v8GebPMn+m5dFOfwaepdsOVXwRPFUUBBBAAAEEMkaAHUUAgeIR8HkC/k45KWZzdTT/orKxQkEAAQQQQAABBBBAAAEESkuAx0UAAQQQQACBUhagg2UpPwE8PAJJLOBOju7s6E6PzdROd4J0Z0h3ivRVHN1J0p0l/Q8R7jzpTpQva73HFHeudCfL5po+TnHnS3fC1GRCiq84uVBbnqFkt6G/pv+nuA3Hqj5Q2UnxP4yUV+0TVE9W3ULprNypDFcmKp8qvygUBBAoNgE2hAACCCCAAAIIIIAAAkUQeF739d/nDVU/pcQt48aNC2effXbYZ599Qp8+fcKPP/4Ydz0WIoAAAokTYMsIrF/An03+jPJnlT+z/Nm1nnv491pfEM+fgc+tZz1uQgABBBBAAAEEEEAgPwKrtZIvrDxNdXQ5XjP3KRQEEMi3ACsigAACCCCAAAIIIIAAAggggED6C2TWHtLBMrOeb/YWgXIiOEDxCZlNVbdX+igeEeMl1e8rC5Q/FZ+F+bHqCcrjym1KR+Ui5QSlurKrksjjiNvwkR7jVcVtuFV1B+VCxf/IcbDqXRS3YTfVhygnKm7j9apvV55QXlM+UX5SKAgggAACCCCAAAIIrBHg/wgggEDqCXiUBf89v4eafovynbJO+frrr0OXLl3CzjvvHJo2bRrGjBmzzjosQAABBBBAoCQF/FnkzyR/Nvkzyp9VeTy+f5/2Z5w/687XOr4gnioKAgggUAQB7ooAAggggMBagd816XMKZqnOLr748j3ZM9QIIIAAAggggAACKSpAsxFAAAEEEEAAAQQQqnX1zAAAEABJREFUKIKAOyUV4e7cFQEEkkCgrNpQRamvnKtcpfRShiijlenKPGWV8rPifyh4XfWTyh1KJ+US5STlUGV3xaM8qkpIcRvc2dGdHt0Gd4J0Z8iL9WhugztJurPkRpr3qJfuROnOlBdo3p0r3clymKbd6dKdLxdpOiMKO4kAAggggAACCCCAAAIIIIDAfwL+O/9mTZdXmit5dj556qmnQuPGjUOlSpVC165dw6effqrVKcksQNsQQACBdBGYNWtW5LPHn0H+LPJn0nr2zZ9l/kyroHX8GefPOk1SEEAAAQQQQAABBBAodoGl2qJHSv9W9fdKbcXnHqgqucIjIYAAAggggAACCCCAAAIIIIBA+guwhwggkDoCdLBMneeKlmaWQBnt7r5KXeVspZ3SQxmsvKhMU+YoK5TFymeKR7EYofoupYvSUmmkHKb4pJRNVSeqZLfBJ8E8pQdxGzqrbqGcotRQfNLnJqp3VA5UjlWaKf9T+iuPKuOVGcpC5R+FggACCCCAAALJLUDrEEAAAQQQQKD0BZ5QE3xSYE3VDyh/KeuUuXPnht69e4eqVauGo48+OgwdOjSsWOGfFdZZlQUIIIAAAggUWsCfLf6M8WdNtWrVIp89/gzKY4P+zPJnlz/D/Fnmz7Q8VmVxKQvw8AgggAACCCCAQLoJ/KgdaqjUUb5SKAgggAACCCAQAgYIIIAAAggggAACCCCAQMYK0MEyY5/6TNzxlNnnvdRSXzHxC9VvKM8o9yg3KK2VU5UjlD2UzZVElew2TNYDPK24DV1Vt1IaK4crFZXNlHLKAYpPgmmqur3SV3lYeUn5QPlO8QkzqigIIIAAAggggAACCCCAAAIIJEogY7f7rva8jeILG12nepYSt0ycODG0atUqbL/99pH69ddfj7seCxFAAAEEEMivgD9Loj9b/Fmznvt+otv8WeXPLH92+TNMiygIIIAAAggggEBBBFgXgSILzNMW5ioUBBBAAAEEEEAAAQQQQACBpBWgYQgggAACCJSMAB0sS8aZR0GgIAKLCrJyAdddpvV99cU3VY9UBik3KZcqpym1lErKFkpZpYrSQDlPuUrprQxVxijvKfOV1QoFAQQQQKCwAtwPAQQQQAABBBBAAIHiFfAFk27TJqspHolhiOo/lHXKypUrIyNZHnPMMaFKlSqha9eu4YMPfI2kdVZlAQIIIIBAUQXS8P7+zPBnhz9D/FkydOjQ4M+WPHbVn0UP6jb/3nygan9W+TNLkxQEEEAAAQQQQAABBBBAAAEE0kSA3UAAAQQQQAABBBBAAAEEEEAAgZQUKFAHy5TcQxqNQOoJ/KYmO6ryVbzuN1pzivKccp/STfGVv89QXUeprGyllFH2Veop5yjtlB6KT2wZpXqaMldZqVAQQAABBBBAAAEEEEAgQwXYbQQQSBuBSdqT1sr2Skslz6Eqv/jii9C7d+9Qo0aNUL169dCjR4/w2Wef6S4UBBBAAAEE1gr4s6Fnz56Rzwp/Zvizw58ha9dYZ+o1LWmh+LPIF/qbrGkKAggggECSCNAMBBBAAAEEEEAAAQQQQAABBBBIfwH2EAEEEEAAAQQQQGDDAnSw3LARayBQGgI/6EFnK1OVF5QHlFuUK5SzlKOUfZRt/sveqo9UfJvX6a5p38f3fUfT3pavEK5JCgJpJ8AOIYAAAggggAACCCCAAAIIrF9glW5+SDlGOUDppfi3AlXrlpkzZ4abbropHHDAAaF27drh1ltvDbNn57n6uhtgCQKJEWCrCCBQSgL+DPBngT8T/Nlw4403Bn9WrKc5/tDoqdv9mXOs6ocVfxapoiCAAAIIIIAAAggggAAC6xXgRgQQQAABBBBAAAEEEEAAAQQQSH8B9hCBpBOgg2XSPSU0CIGIgDtPetTJ2przKJQejfJmTXt0So9S+bamv1Y8eqUqCgIIIIAAAggggEByCdAaBBBAAAEEklbAw1LeoNb5d4dGqocr/yhxy9SpU0OHDh1C5cqVQ8OGDcOgQYPCwoUL467LQgQQQACB9BHwsd7HfB/7/RngzwJ/JqxnD//Wbf5M8WeLP2Nu1Lw/c1RREEhnAfYNAQQQQAABBBBAAAEEEEAAAQTSX4A9RAABBBBAAAEEEEAAgXQX+L9030H2DwEE8iHAKggggAACCCCAAAIIIIAAAgggkP4C6+7hWC06XymjXKyMVvIskyZNCu3atQu77bZbaNCgQfBoZp9//nme63MDAggggEBqCfiY7mO7j/E+1vuY72P/BvbCnx0XaR1/lvgzxZ8tmqUggAACCCCAAAIIlJoAD5wIge200YMUCgIIIIAAAggggAACCCCAAALJIUArEEAAAQSKVYAOlsXKycYQQAABBBBAAAEEikuA7SCAAAIIIIAAAgiUmMBveqRHlVOVHZU2ygQlzzJ58uTIyJb7779/qF69erjhhhvCBkY2y3Nb3IAAAgggUHoCPnb7GO5juY/pHqnSx/gNtOhV3e7PCn9m+LPjMc3/rhSqcCcEEEAAAQQQQAABBJJcYCe1723ldWVfhYIAAgggUAgB7oIAAggggAACCCCAAAIIIIBAMgvQwbJ4nh22ggACCCCAAAIIIIAAAggggAAC6S/AHiKQCQI/aycfUI5TKirXKG8peZaZM2eGXr16hdq1a4c999wzXHnlleHll1/Oc31uQAABBBAoXQEfo32s9jHbx24fw30s30Cr/Fngz4QKWu945QHFnxmqKAgggAACCKSdADuEAAIIZAv4t5GpmjlAKadMVPydWBUFAQQQQAABBBBAAAEEUlyA5iOAAAIIIIAAAjkCdLDMoWACAQQQQACBdBNgfxBAAAEEEEAAAQQQQACBIgnM173vVOoqHqGhs+p3lTzLnDlzwsCBA8OJJ54YypYtGy644ILwxBNPhB9//DHP+3ADAggUVYD7I7B+AR+DfSz2MdnHZh+jfaz2MXv99wzTdLuP/f4M8GfBnZpfoFAQQAABBBBAAAEEEMgUgQu1o3sq2WU3TUxQPKqlKgoCJSnAYyGAAAIIIIAAAggggAACCCCAQPoLsIelJUAHy9KS53ERQAABBBBAAAEEEEAAgUwUYJ8RQAABBFJV4Cs1vK9SU6msXKW8ouRZli5dGh5//PHQvHnzsPPOO0dGuLz55pvDW295ELQ878YNCCCAAALFIOBj7U033RQ59voY7GOxj8k+Nm9g8z62+xjvY30trdtX8WeAKgoCCCBQAAFWRQABBBBAID0Eemo3HlGiiy9A8roWbKdQEEAAAQQQQACBzBZg7xFAAAEEEEAAAQQQSBMBOlimyRPJbiCAQGIE2CoCCCCAAAIIIIAAAggggAACCKwjMFtL7lFOUMopFynPKCuUPMvUqVPDLbfcEurWrRvKlSsXmjZtGh566KEwf74HyszzbiVyAw+CAAIIpLqAj6VDhw4NTZo0iRxjfazt0aNH8LF3A/vmY/fTWscj82yv2sd2H+N9rNcsBQEEEEAAAQQQQACB9BEo5J601P2eVaJLVc344iRbqqYggAACCCCAAAIIIIAAAggggEASCdAUBBBAoDACdLAsjBr3QQABBBBAAAEEEECg9AR4ZAQQQAABBBBAIJkEFqsxjynnKlsrpykPKguVPMvixYvDU089FVq2bBkqVqwYDj300HD99deH1157Lfzzzz953o8bEEAAAQTWCPhY6WNmp06dQo0aNSLH0latWoURI0YEH2PXrJXn/32M9rHax2wfu8/TmsOUJQoleQRoCQIIIIAAAggggEByCPiHiiZqyitKdDlcM2OVTRUKAggggAAChRXgfggggAACCCCAAAIIIIAAAkkgQAfLJHgS0rsJ7B0CCCCAAAIIIIAAAggggAACCKS/AHuIQETAJxyO0tSlym5KfaW3Ml1Zb/nwww9D//79w7HHHhu22GKLcNxxx4WePXuGN998c73340YEEEAgkwR8TPSx8fjjj48cK33M7NevX/jggw/yw+BjcS+t6GOzj9E+VvuY7WO3FlMQQAABBBBAAIH8CLAOAhkr8Jf23BcomaI6ujTQjEe33Eg1BQEEEEAAAQQQQAABBBBIEwF2AwEEEEAAgcwToINl5j3n7DECCCCAAAIIIIAAAggggAACCCCAAAIlIfCGHqSrcoTizjwXq35C+VHJs6xevTpMmDAh3HjjjaFevXphyy23DCeddFLo27dvmDIl9jzGPDfDDQgggEAIKW7gY56PfT4GbrXVVpFjoo+Nr776avCxcgO752Otj7kXaT0fg30svkHTPjaroiCAAAIIIIAAAggggEABBVZq/ROVmUp0aaSZYUqWQkEAgdIQ4DERQAABBBBAAAEEEEAAAQQQQCD9BRK8h3SwTDAwm0cAAQQQQAABBBBAAAEEEEAgPwKsgwACCKS5wELt36NKc2VnpbZys/KWst6yYsWKMH78+NC5c+dw5JFHhm233TY0atQoDBgwILz77rvrvS83IoAAAqkk4GOaj22NGzeOHOt8zPOxz8fAP/74Iz+74mPqTVrRx1gfa33MfUzzPgaroiCAAAIIJIMAbUAAAQQQSGmB5Wr9scoXSnTxsl2jFzCNAAIIIIAAAgggkNkC7D0CCCCAAAIIIIBAagnQwTK1ni9aiwACCCSLAO1AAAEEEEAAAQQQQAABBBBAoCgCU3XnW5S6SjmlqfKQMltZb1m+fHkYO3Zs6NixY6hZs2YoU6ZMOOGEE0K3bt0iHTGXLl263vtzY4EEWBkBBBIk4GOVO0762OVjmI9lPqb52DZmzJjgY10+HtrHTB87m2hdH0t9TO2haR9jVVEQQAABBBBAAAEEEEAgAQI/a5tHK/MVl3n6X03leyVVC+1GAAEEEEAAAQQQQAABBBBAAIH0F2APEUBgPQJ0sFwPDjchgAACCCCAAAIIIIBAKgnQVgQQQAABBBBIUYHFavdTSkulsrKv0lp5XPFJiqryLsuWLQuvvPJK6N69ezjppJNC2bJlQ/Xq1UObNm3Co48+Gr74InZQiby3xS0IIIBAogR8LPIxyccmH6N8rPIxy8cuH8N8LMvHY/uYOEzrtVJ8rPQx08fOEZr3sVQVBYFMEGAfEUAAAQQQQACBUhdwZ8oGasXbSm3FFz9RRUEAAQQQQACB4hNgSwgggAACCCCAAAIIIIBAyQnQwbLkrHkkBHILMIcAAggggAACCCCAAAIIIIAAAukvwB4WRuAr3WmIcoGyh3KA0kYZrvgERlXrLzNnzgwPPPBAuPjii0OVKlXCLrvsEs4444zQr1+/8MYbb4SVK1eufwPcigACCBRBwMcYH2t8zPGxZ9dddw0+FvmY5GOTj1H53Px3Wu9JxcfA/VX7mHih6qGKj5WqKAgggAACCCCAAAJJIUAjMlHgW+30UUq+fqvQehQEEEAAAQQQQAABBBBAAIFUF6D9CCCAAAJpK0AHy7R9atkxBBBAAAEEEECg4ALcAwEEEEAAAQQQQACBJBT4TG16QDlf2TEkfK0AABAASURBVF05UGmrPK38oGywLFq0KLzwwguhU6dOoX79+mGLLbaIjHLZokWLMHDgwPDOO++EVatWbXA7rIAAAgjECvjY4WOIjyU+plSvXj1yjPGxxsccH3t++OGH2LvlNe8VfWzzMa6aViqvNFN8DPxcdbEVNoQAAggggAACCCCAAAIIIIAAAukvwB4igAACCCCAAAIIIIAAAggggED+BFK5g2X+9pC1UlngnziN/zfOMhYhgAACCCCAAAIIIIAAAgikrwB7hgACCMQKfKIF9yrnKbsqVZSLFXdAmqk6X8UjyD388MPhyiuvDHXq1Ambb755OOSQQ0KrVq3CvffeG6ZNmxb+/PPPfG2LlRBAIDMEfEyYOnVq5BjhY4WPGT52+BjiY4mPKT62FEDDx6z7tb6PYfup9jHNxzYf42ZpnoIAAggggEAmCbCvCCCAAAIIIIAAAggggAACCCCQ/gLsIQIIIIAAAgggkJQCdLBMyqeFRv0n8LfqjZTssrEmMuU1e7n29TblYIWCAAIpJUBjEUAAAQQQQAABBBBAAAEESljgCz3eo0obpbqynXKS0l15RVmm5KvMmDEjDB06NLRt2zbUqlUrbLrppqFGjRqhdevWYdCgQeGNN94IS5Ysyde2WCndBdi/dBdYvHhx5D3v976PAT4W+JhQu3btyDHCxwofMwrg4GPRy1rfxyYfo3ys8jHLvwX7GPalbqMggAACCCCAAAIIIIAAAggklQCNKUUBnyNWVo9fSfHfz/VVn6pcoLRTrlE6Kl2Vbkovpb9yhzJQ8cXYHlI9THlKeVYZpYxTJiiTlSnKdGWG4gsd+W/z2ZpeoCxSFivLlZWKz2P7S/UKxX/j/6L6B2W+8q3i3yh9YbgPNf2u8rYySXlVeUl5URmpDFceU4YqvujSPapvV/opPZWblS5KB6W90lZprjRW6ioHKXso/l0hSzUFAQQQQAABBBBAAAEEEECgyAJsAIEQ/EMEDggkq8D2atimSnZxB8t9smfSvL5Q+3et4h/wXld9iRLd2VSzFAQQQAABBBBAAAEE8inAaggggAACCGSWwK/a3fGKT6w6QXUZ5VDlCsUnL/lkJ03mr3zwwQdhyJAhoV27dqF+/fph++23D5UqVQqNGjUKnTt3Dk888UT46KOPwj///JO/DbIWAggklYDfu34P+73s97Tf23vssUcoV65c8Hve730fA3wsKGDDfazxMcfHHh+DfCw6UdvopvgY5WOVJikIIIBAMQqwKQQQQAABBBBAAAEEkkfAfwdXVHMOVI5STlHOV3yhoU6q+yr3KU8qY5W3lI+VeYr/ZnaHRndwdIdHd1p0Z0V3UvTf2vnplHiptuPzrdw58TxNn6m4k6L/Nj9G0/WU2sphysHKAYrPS6ukendlJ8UdPLdWvZnyf4rP3dpc9TaKz2vbWXV5ZU9lX6WqUl05XKmjuFPosap9oSV3Dj1L000UdxJtofoyJT+dRd1J1J1D39D6M5U5iq8C5x8kbWUz272p5WOUJ5R7lT6KrW1uez8Hfi78nPi58XOkVSgIIJByAjQYAQQQQAABBBBAAAEEil3Af/gX+0bZIALFIOAfqnxVsdhNPaIF/rFKVdqWWtozR1WkNNT/fUU1X/nsbk37hz1V6VvYMwQQQAABBBBAAAEEEEAAAQQQSH+BEt5Dn4TlE7Yu0uNWUXxylE9u8lXuR2j+KyXfZe7cuWHs2LGhb9++oXnz5uHggw8Om2yySahevXpkvl+/fpHb583zuU353iwrIoBAggX8nvR71+9Rv3f9nvV71+9hz/s97du9XgGb4mOIR8PwMcXHFh9jqmgbPub42ONjkGYpCCCAAAIIIIAAAghkngB7jAACaSHgc7XckdAdB0/THrVRblEeVNzxz6NB+iLy0R3/luq2ucpHSryOf9drubfTVPXJypFKNaWCsq1CyZ+ArWxmO3eePEV3c2dKd6p050p3snRnS3e6dOdLPxd+Tvzc+DlyJ0131vRz5+fQz6Wf08HaTnfFz5E7h/q592uA802FQkEAAQQQQAABBBBYV4AlCCCAQKoL8Advqj+D6dn+TbRb7lzpq4NpMlc5SHMDFf9wpyoti0evjLdjvmrYlbphuuIfu3ylNV8VTbMUBBBAAAEEEEiwAJtHAAEEEEAAAQQQSC8Bnzz0mnZpgOKrxvsK8+U0fZziE4+eVv2Nku/iUfBmzpwZGdGyU6dOkREuPQrelltuGQ466KBw5plnho4dO4bBgweHiRMnhvnz5+d726yIAAL5F/B7y++xBx98MPKe83vP70G/F/2e9AiVfo96xEq/Z/3ezf/WI2t+rf/7GOFjhY8ZPnb4GOITQn1M8bHFxxitRklBAZqMAAIIIIAAAggggEAiBCpqox59r7LqopStdOdmyp0KBYHiEPC5g+40585z7kTnznTuVOeOk+6M974eZKHyl+Ifs95V/YLiiwndqLqV4lEhPRqkz/PaQ/PbKVkKJTUE/Fz5OfNz5+fQz6Wf09Zq/k2Kn2uPHOrn3q8Bjyz6vZb7teHXSLyOmB5Ywa8trZa0hYYhgAACCCCAAAIIIIAAAgggkEuAP2RzcaTLTMrvR1vtwdlKXsU/5vkHurxuT/XlV2gHLlBeUfIqvuLYA7rxF8U/ZNVWTUEAAQQQQAABBBBAAAEEEMgoAXYWAQSKWWCxtjdB6aecp+yt7KicoHRWfJV3X93dV3XXbP7KihUrwscffxyef/75MGDAgHDZZZeFo48+OlSsWDFstdVWkdEvzzrrrHD99dcHdwhzxzB3EMvf1lkLgcwU8HvE7xW/Z/ze8XvIo1D6PeX3lt9jl156aeQ95/ee34N+LxZQy+/1mbqP3/vuTOljgY8J+2iZjxE+VviY4WOHFlEQQAABBBBAAIFECbBdBBBIcQH/DeGLaNfXfriT5W6qC1Pcwek33fFx5WrFnaFUURCIK+BzAnfXLdkdJy/TtDtOujOcO8W5c5w7ybmznDvNufOcX2M+B8md6nxelkdCPFT320UplVKmTJnIb2i+cFLdunUjFzRr1qxZuOKKK8I111wTubBS165dQ7du3UKvXr1C//79wx133BEGDhwYHnjggfDQQw+FYcOGhaeeeio8++yzYdSoUWHcuHFhwoQJYfLkyWHKlClh+vTpYcaMGWHWrFnhyy+/DLNnzw4LFiwIixYtCosXLw7Lly8PK1euDH///Xf466+/gn9f8DLf5nW8ru/j+3obM7Qtb9Pb9mP4sfyYfmy3wW1xm9w2t9FtdZvddu9DN+2L98kXavM+el+9z75glA1s4d8+bBNK779d9dB+bfg1Eq8j5gLd7teWX2Pva3q04teeX4N+Lbozr1+bu2u5X6uqKAgggAACCCAQAgYIIIAAAgggUJoC/IFamvo8djwBdxz0ySqbxty4Mma+m+a9rqq0LP5B3CfsVNXe+UQdXw1Ok+uULbWkjTJFmaq4c+Y2qikIIIBA8gnQIgQQQAABBBBAAAEEEEAg9QR+VpNfUfoqzRVfxX2T/2rPe/lYzc9VClz++OOP8NFHH4XnnnsucgKYO4S5Y5hPknJHMXcYc8cxj7Y3ZMiQMGnSpMgJXgV+IO6AQEkKFNNj+QRFv+b92vd74Oyzz450SPZ7w+8Rv1f8nvEJiH4P+b3k91QhH97vYb+X/Vus39vZ7/Xq2p7nvdzHAh8TtIiCAAIIIIAAAggggAACCORLoLzWelvxCJaqQgX9zxdq2V51QctOMXdoHDPPbOYJ+CJAviD7hdr1W5QnFXeUdKc2d25zJzfPu+Pk/brNHSfdGc6d4tw5zp3ktLiQZQN322abbUL58uVD1apVQ506dcJJJ50UmjRpErn4mC+W1Lt37zBo0KDw+OOPh9GjR4c33ngjzJw5M8yZMycsXbo0/Pvvv5F67ty5keW+3et5fd/v9ttvD/369Qs9e/YMN998c+jSpUvo0KFDaN++fWjbtm3wbwaXXHJJaN68eTjvvPPCmWeeGRo3bhxOPPHEcMwxx4R69eqF2rVrh8MOOyzye8MBBxwQ9tlnn1CpUqWw++67h5122imULVs2bL311mGzzTYL//d//xc22mijsPnmm0eW+Tav43V9H9/X2/Dved6mt+3H8GP5Mf3YboPb4ja5bW6j2+o2u+3eB++L98n75n30vnqfve82sJFNoo1s5uW+3et5fd/PxrZu06ZNxN7PgZ8LPyd+bvwcbeBpLOrNfo35tdZIG2qt3KTcr/g1+a5qv0b/Vu3XrOf9GvZr2a/pOloee9zTIgoCCCCAAAIIIIAAAggggECJCmTQg9HBMoOe7BTYVXcM9KiMO0e1dYmm/QOLr1wV3cnSV0fro9t8JStVaVs+1Z51UnwFwyaqfZKPqrilppYOUjyq5RDV9RQKAggggAACCCCAAAIIrEeAmxBAAAEEECiEwD+6z0eKR7XzyJY+QaiS5sspHo2inWqfKPSW6kJ3xnJHMXcYc8cxn1DVunXr0LBhw1ChQoXISVzVq1cP7nDmjmfugOYr4s+bNy/8+eefelgKAskv4NeqX7N+7fo17NeyX9N+bfvkRb/W/Zr3a9/vAY/y4PeE3xtF2Du/J31ys9+jfq820Lb83vV72O9l/xbr97bf436v62YKAggggEA6CLAPCCCAAAIIlJLAd3pcd6hUlVP219Tris+RUZXv4lEHo1f23zDR80ynp0B2J8oLtHse/c9/s7oj2mLN/6j4guyPqr5RaaocrrhTm6riLTvvvHPw3+zupNeyZctwww03hHvvvTc8//zzkYuCffjhh+Hbb78Nv/zyS2Skx2XLloX58+eHTz75JLz99tvhpZdeCsOHDw/3339/6Nu3b+jcuXNkJMrY0Rn32GOPUMqjMxYvXIK3ZiubeWRLj3DpkS5t6pEvbWzr++67L2Lv58DPhZ8TPzd+jjwqp58zP3d+DidNmhR5Tv3c+jn2c+3n3M+9XwMJ2h2/Zv3a9WvYr2W/pv37zSI9nl/rfs37te/3wAVa5o7Ffm9okoIAAgjkFmAOAQQQQAABBBBAAIHCCtDBsrBy3K+4BfxavFcbPUDJLn9p4jblIcU/ON+g+l8lu3gEyy6a2UzJhDJCO9lI2VfpqcxT4hWPotBSN0xW3leuVgpz9UPdjZJkAjQHAQQQQAABBBBAAAEEEEAAAQSSV8An+7yh5vkCWJerrqv4RB/HJ/345B+fBOSTgabpNl8kS9U6ZYMLfv/998iV+93hzB3P3AGtQYMGwSdTbbrppsEnO/mkJ5/85JOgfDKUT4ryCW/Tpk0L7tTmzm0bfCBWQKAQAn5t+TU2derUPE/I8wgPfq36NevXrl/Dfi37Ne0RF/waL8RDZ9/F7y2/x/xe83vO7z2/B/1edPy7st+jfq/6N1S/d7PvS40AAggggAACCCCAAAIIFKeAz3Hx3yRjYjbqUfPHa9nmSn7L6JgVG2p+S4WS+gI7aBdqKc0V/x3rv2f9d63/vs3tU0sZAAAQAElEQVTuRPmYbvPof+erdke0sqqLpfhvdI+66N+RWrRoEek46dEP/TuS/7b33/j+W/+HH34I7oDnTnq+UFKPHj3C5ZdfHk4//fRQv379UL169bDnnnuG7bffPjLSY7E0jo0kXMCjcvo583NXXc+hn0s/p35u/Rz7ufZz7uferwG/Fvya8GvDrxG/Vvzbo187fg15G/5tshgb7te6X/N+7fs94PeCOxb7veH3iN8rfs/4vePjrd9Lfk8VYxPYFAIIIIAAAggggAACRRLgzgggkCIC7tSWIk2lmWkucIn2z1ehUpVTntFUL8VXCvePzndrOnYExyu07DIlk8pX2llfrWsP1WcpLyp5lUN1w52Kf1Dy1b2O0TQFAQQQQAABBBAoRgE2hQACCCCAAAIIILABAY+YN1XrPK50U5or2Sf6uLOXO3755B+fBOSTgXxSkH/L0WqFKz/++GOkA+b48ePDQw89FHr16hXatm0bzjzzzFCrVq11OmKefPLJwR0xb7zxxpyRB+iIWTj7dL5X7Al07rTrE+j82ok+gS6742Tt2rUjrzm/9vwa9GvRr0l3oPzpp5+KSuX3iN8rfs/4veP3kN9Lfk/5JDq/x/xe83vO7z2/B/1eLOrjcn8EMliAXUcAAQQQQAABBBAopMDfup/P7ZikOrrU0YzP99hYdX7KR1rpeyW7bKqJ4xVKagjk9beq/771H8nvaDeGKe5A5o5kR2i6SBdTz+44eeKJJwZ3fuvatWtwZ7jnnnsuuHPc3Llzg//WX7RoUZgxY0ZkhMmhQ4cGd6rz6IfuZFezZs1QoUKFsPHG+X2ZqtWUtBbwa8GvCb82/Brxa8WvGb92Yjti+jXm15pfc37t+Xckvxazf0fya7SIWH6P+L3i94zfO+586feS31N+b/m3I/8u5N+H/DuRfy/ye7GID5vud2f/EEAAAQQQQAABBBBAAIHMFKCDZWY+78m219XUoNuVjZTsMlMTHp1SVU75U1MtlOgfjDUb3Nmwvic2mPRb4Tnt0ulKZeVm5Rslr3Khbpig+Ef361TvrFAQQAABBBBAAAEEEEAAAQQQSD8B9giB1BFwhy93/Ip3oo87itXWrvg3nVtUP6m8qxTbaHvZHTHHjRsX6YjZs2fPuB0xd9lll3DIIYcEd8Rs1apVyO6I+cILL4RJkyZFRi/49ttvwy+//BL+/tvnjQb+SwEBP1d+zvzceRQCP5ceeSC646Sf8+yRB/LTcdKvqWLcdb/W/Zr3a9/vAb8XfALyTnqMHRSfFOeT43ySnN9Dfi/5PaWbKAgggAACCCCAAAIZIcBOIpA6AqvV1FOU6Up0cQfJp7Qgv+dvvah1o0uj6Bmmk0LAHb58DlNbteZ+5S3Ff6u6w5c7frkTpc/vaablNRWvr6rgZauttgoeefKss84K119/ffBIg/7b3p3aVq9eHbI7Tvp3H3d+8+8+7gx3xhlnBHeOq1ixIh0nC87OPfIp4I6Yfo35tebXnF97sR0x/Rr1a9WvWb92/Rru1KlTOPvssyMjom699db5fLS4q/m95c6Xfq/5Pef3nt+Dfi/6Pen3pt+jfq/W0xa8vioKAggggAACCCSlAI1CAAEEEECgBATy+wNdCTSFh8hQgW20377K+Laqs8sSTXRQ5iixxT9yXKyFy5Ts4pNpPEpjJncYnC0Mn2S0t+pTlZFKXuVA3TBA+UHxyUknqqYggAACCJSiAA+NAAIIIIAAAggggAACCMQR8Ik+7jDmk398EpBPBvKJd+W0rjuYuaOZO5z5NyH/xuOOaL4w2b+6vViLT3bySAbRJ+R5VEKfHNWwYcNw6KGHhr322ivssMMOkRPztt1228joBtWqVQtHHnlkpGNm06ZNQ5s2bSIn/PXu3TsyYsLjjz8eRo8eHd58883w0UcfBZ9MtXTp0vDvv8W+CyHd/rORrWxmOxuOGTMm2NQjAtjYJ1fa3PYeGaBOnTqhatWqoXz58mGbbbaJPFd+zvzc+Tn0c+lRTv3cZo846efcI04Wc8fJ6Kfje834tevXsF/Lfk37tb2Tlvu17te8X/t+D/i9kH0inG5OvUKLEUAAAQQQQAABBBBAIKMF/tDeu0PlLNXR5SzNDFXyU0bHrHRazDyzJSfgi8gfrIfzhX/6qh6rzFU8at4k1QOVy5QjFf99q6rgJbYT5YMPPhgmTpwY5s+fH3777bfg32tGjhwZ+vbtG1q2bBnq168f3Kltk002KfiDcY9iE2BD+Rfwa9WvWb92/Rru06dPeOaZZyIXdFu+fHnkte7XvF/7/q3LHYrdsdjvjfw/yjpr+j3p96bfo36vTtYafu/6PTxG035P+/cov8c5v1YgFAQQQAABBBBAAAEEEEAgEwQK+gdgJpiwjyUnsKke6jblICW6+EeKV6MXxEz7tn5a9reSXaprwvdTlfHFP6ifI4UKShflcyWv0lQ3jFM+UzoruysUBBBAAAEEEEAAAQQQQAABBBBAAIHkFvBFyNzRzB3O3PHMJ/y4I5p/2/EJfq4P1y74QlxtVHdXBis+Qeh91QuVhBWf/LRgwYIwa9asMGXKlOBOek899VR44IEHQv/+/UPXrl1Du3btwgUXXBBOPfXUUK9evciIC5UqVQply5YN//d//xe22267sMcee4SDDjoo1K1bNzRq1Cg0a9Ys+Gr311xzTejYsWNkO926dQvuDOjt3nHHHWHgwIFh8ODB4eGHH450NhwxYkR47rnnIh05x48fH1577bXwxhtvhHfeeSe89957wZ0HP/300/DVV1+FOXPmhO+++y64M+GSJUsiJyquWrUq/PPPP5GROVeuXBm8b4sXL46MAuF9nD17dvjyyy8j++qTGqdPnx7Z58mTJ4cJEyZE9n3UqFHh2WefDTYYNmxYZLRQW7itbrPb7n3wvtjG++Z99L56n73vNrCFTcqUKRMxslUlmfmkMhs2btw4Ympbb8fb9eP4cb3v3mfvq/fRJ2Em7AWwZsMLVb2v+DU3WHV3xSet+TXp1+bumve/T7j2a9evYb+W/Zr2a9uvca1CQQABBBBAAIEEC7B5BBBAAIGSFViqhzta+UaJLr7QeJfoBXlMv6bl7qipKlJ8QfLDIlP8L5ECO2rjJyidFF9EfqbqP5UZiv+OvV71yUpFpcBlyy23jPz+4Y5j7kDmjmTuUBavE2WrVq1CgwYNIhdPKvADcQcEUlDAFwrza96vfXckdodi/wbn37b8HvF7xe8Zv3f8HvLvZEXofOn38Cli8nv6cdV+j/u97ve8530McEd5H3t1MwUBBBBIKQEaiwACCCCAAAIIILABAZ/AsIFVuBmBhAn4Km6tYrbuHyLvjFkWb/Z2LfTJOapyykWa8gljqigSWKD0UfZXTlKGK3mVKrqht+L7PKO6sUJBIIUEaCoCCCCAAAIIIIAAAggggAACCPwn4OEfv9f0e4ovxPWA6m6KO7f5Nx+feLmb5v3bcHnV7ux2qmr/ruZOcA9q2r+7faDaneRUlXz59ddfw7x588LHH38c3nrrrTB27Njw5JNPhvvuuy/ceeedYcCAAaF3796he/fu4YYbbgg+ieraa68NV155ZbjssstCixYtIp0NmzRpEnxylTtynnTSSeHYY48NviJ+nTp1wuGHHx6qV68eqlatGvbdd9+w5557Rk5Q3HnnncP2228fttlmm7D55puHjTbaKGy88cZhiy22CNtuu20oV65c2GWXXUKFChVC5cqVw3777ReqVasWDjnkkHDEEUeEI488MvjEr+OOOy6cfPLJ4bTTTgtnn312aNq0abjwwgsjI0q0adMm0la32W33PnhfvE/eN++j9/XJJ5+M7LsNbGGTZcuWhVL8z68Jvzb8GvFrxa8Zv3b8GvJrya8pv7b8GjtM7fRrzq+9bpp2R0u/Jv3a/F7zfq2qoiCAAAIIIIAAAggggAACGSXwo/a2oeK/i1RFymz93513VK23rNatryrRpVH0THpMl+peeGS749SCTsrTyteKn7Pxqn0OzvmqfSH5LNX5LtmdKM8888zIRaN8cajXX389Mjrf77//HrkAlDuOuQOZO5I1oBNlvm1ZMXMF8tP50u81X8zM7z1fvMzvxQKK+Xcuv+eb6X4+Brys2hcG87FhhKbdGdPHDB87NEtBAAEEEEAAAQQQQACB/AuwJgLJJeA/AJOrRbQmUwRqaUf9o0P0D45faNnlin8QVrXeslK3tle+UrKLt3WXZg5WKLkF/EOvf+TdRYs7KB8reZWzdcMoxT8E3aS6kkJBAAEEEEAAAQQQKKgA6yOAAAIIIIAAAskt4M5t36mJ7uzmTm/ZHTEv1TJ3iquh2p3k/BuyO82589xpWubOdLeoduc63+8NTfsq7nNUeyQOb1eTlBQQ8HPl58zPnZ9DP5d+Tv3c+jn2c+3n3M+9XwMeHdWvCb82/Brxa8UdJ/3a8f38WvJryttNgd2niQgggEAxCbAZBBBAAAEEEECg4ALzdRd3svxF9aeKz6GZpzo/xRe8iV6PDpbRGgWbLqvVj1E6Kk8pPgfpZ9WvKD6n6RzVeyn5Lr5Ik0fQa968eXBnSV8wyhdLyu5E+eyzz4Z+/fqF1q1bh4YNG0Yu9JTvjbMiAgjkWyC786Xfa37P+b03c+bM4Pei35N+b/o96veq37N+7+Z742tW9LHhXE32VXzM8LHjS037WOJjyrGa9jFGFSVtBNgRBBBAAAEEEEAAAQQQSGsBnxyT1jvIziWlwC5q1a3KTkp2+V0THoFyuer8Fp/401Yru7OlqkjZVP/3DxVcFUoQccoiLbO9r6zlH3Ie03zkhCfVscU/BPkK9L5S4gu68UyFggACCCCAAAIIIIAAAggggAACKSxA0xEohIB/O3KnOXee80W53JnuZm3Hnes8amF9TVdX9lR80pB/cy6j6YrKgcpRyimKL/7li6t11rRPPLpP9ZPKWOUtxRcE88mkpTo8o9qRSsVWPin3EzX6beUlxaa2tbGtr9AyX2Hfz4GfCz8nfm78HPm58nPm587PoZ9LP6d+bv0c+7n2c+7n3q+Bf7QtCgIIIIAAAggggAACCKSAAE1MCQF3xHHnPv+t5hES89ton78Rva4vgrND9AKm8xQ4RLf472SfK+OLwC/W/ASln3KesreS77LHHnuERo0ahU6dOoUnnngiMgrln3/+GWbMmBGGDRsWrr/++nDyySeHChUq5HubrIgAAokX8HvS702/R/1e9XvW7113wPR72e9pv7f9Hi9ga/bR+j6W+JjyqqZ9jPGxxsccH3t8DNJiCgIIIIAAAgggUHwCbAkBBBBAoPgEfAJF8W2NLSGQPwH/iHBk1Ko+Set6zU9TClr8Q6fvG32/KprxleR8RXVNUvIQeE3L3anVP7S31/QHSl7lNN3wrDJX6aH4ByFVFAQQQAABBBIqwMYRQAABBBBAAAEEEEAgNQXidfwbrl25X4nt+OeRNupquS8Itofq6I5/lTR/sFJPnobcgwAAEABJREFUcce/C1S3U65RfCX4rqo9gmIv1f2VO5SBijsGPqR6mOKLsfl3LXcUHKd5/544WfUUZboyQ5ml+MRWX2hsgaZ9kTKfAOWLwfnibtkdC//Sbb8pSxSf/OpOh74InEe48IgjHgXSnRHf0e0eDdK/v43XtEd3fE71COVx5WFlsOK2us1uu/fB++J98r55H72v3mfvuzs/uhOkO0O6U6R/27eVO0u606RPyHUnSnem9Alb7lxpa3e2dKdLd750J0x3xnSnTD9HagIFgaQQoBEIIIAAAggggAACCGSqgP+O9N+YBdl/j5Lmvz2j73N69AzTEYHt9P8Tle7Ky4r/DvZ5MYM07b+191Wd71KjRo3IqJODBg0KkydPDosXLw5z5swJo0ePDn369Annn39+OOigg0JWVla+t8mKCGSgQNLuclZWVuQ97Pey39N+b/s97ve63/N+77du3Tr4WFDAnfCxxsccH3t8DPKx6GVtw8emk1T7WKWKggACCCCAAAIIIIAAAgggUNoCPgmjtNuQJo/PbuRToL3Wa6JElxc145OeVBW4uHPmQ7qXT5ZSlVNaa8onE6mibEDAJ4vdpXV8VUOfqDVU06uVeMUnbN2gG3zCmUcX8FW3NEtBAAEEEEAAAQQQQAABBDJFgP1EAAEEECgBAf/mt1SP44t9faT6TcWdFN050Scj3an5AUpvxScj+fcqX4TtWs1fqbRRWioXKk2VsxVfQOxk1ccpDRRfAO4I1b5yfDXV+ymVFQ8rsYvqcsq2yhZKB8XFv6f7hKjtNbOzUl5xh0efKFVV0+4AebjqOop/ZztWtU+UcgfJszTt30V9/xaavkxxW91mt9374H3xPnnfvI/eV++z990dNn3i7RzdzzY20iQFAQQQQAABBBBAIDECbBUBBBBIaoExMa3zxYtiFmXcrP+uv1h77Ys7+WJK7rjqCy3dpGXHK9so+SqHHHJIaNmyZbj33nvD1KlTw+rVq8N7770XBg8eHK644opQr169ULasr30U+A8BBNJcwO91v+f93vcxwMcCHxN8bHCnSx8rfMwoAIOPRT4m+dj0ku7nY5WPWT52+RjmY5kWUxBAAAEESk6AR0IAAQQQQAABBNYI+ISQNVP8H4HEC/hK8776+qZRD/W5pv3jgK/+rslCFV81/mbd01eaV5VT/MODT2bKWcDEBgV8olYrreVRLX2F/PWNKuoT0jwCwPda31fDP0A1BQEEkk2A9iCAAAIIIIAAAggggAACCCCAQFEF3AHT2/Dv6c9owh0nVSVRoSkIIIAAAggggAACCCCAAAKZJOAL8UTvry8mFH0uTvRt6Trtv9XbaueeVn5QfP7Rw6p9QaODVeerVK9ePbRo0SIMHDgwTJkyJaxcuTJ88MEHYciQIeHyyy8PNWvWDJtsskm+tlUiK/EgCCBQ6gI+JvjY4E6XPlb4mOFjh48hPpb4mHLwwfk+DHl/vLKPXQ9rxseyhapHKD7G+VinSQoCCCCAAAIIIIAAAghklAA7WyoCPiGkVB6YB804AXfYu1V7vauSXX7RhK/S/qvqopbZ2oA7BP6jOrv46vJ+TF91PnsZdf4Elms1XyG/lmp3UnVn1T80Ha/4OfVV9t3B9WWt0FyhIIAAAggggAACCCCQpwA3IIAAAggggAACKSbg0Smzm7yxJnwiq0fB1CQFAQQQQAABBPISYDkCCCCAAAIIJEzgA235ZyW7bKmJo5V0Lvtr59wB6UnV3ykfKwOVc5SdlQ2WXXbZJZx++umhX79+YfLkyWHFihXhww8/DEOHDg1t27YNtWvXDpttttkGt8MKCCCAQKyAjx0+hvhY4mPKjBkzIscYH2t8zDnjjDOCj0Gx98tjfhctP1fxMc7HOh/zfOzzMdDHQt1EQSC5BGgNAggggAACCCCAAALpIEAHy3R4FlNjH25XMw9XsstqTfRXJijFVSZpQ/9TokttzdyobK5QCifwju52uVJO8Q81b6nOqxyvG4YpPym3Kb7ClqqULjQeAQQQQAABBBBAAAEEEEAAAQTSX4A9RGB9AgfF3OjfGt3JskbMcmYRQAABBBBAAAEEEEAAAQSSWyCdWvd8zM40iplP9dl9tAOtFJ+DMlf1p4ovDt5U9W7KBotHkLvsssvCI488Ej7//POwcOHC8Pzzz4eOHTuGevXqhc0395/3G9wMKyCAAAKFEvAxxscaH3Oee+65yDHIxyIfk9q0aROqV6+e3+36mOdjn4+BPhb6mOhjo4+RPlbmdzushwACCCCAAAIIZJIA+4oAAggUWIAOlgUm4w6FELhU97lAiS5jNHOHUtzlbm1wlBJdWmrmfIVSNIGVuvtgpa7izrL3qM5r9NEddNu1ygzldeUSZSOFggACCCCAAALFIsBGEEAAAQQQQAABBBBAoIQEKutx4p1xubWWv6Zw1XghUBBAIFECbBcBBBBAAAEEEEAAgRwB/31aIWcuBF/4J2o2nBE9k4LTvuh3E7V7qPKt8qXyoNJcqaist2y77bbh+OOPDzfffHMYN25cWLJkSfAIcvfff3+46KKLwn777bfe+3MjAgggUBICPhb5mHTfffdFRtD1scrHrJtvvjmccMIJoUyZMvlpho+JzbWij5E+VvqY6WOnj6E+luomCgIIIIAAAggggAACCCCAQEEF6GBZUDHWL6jA/iGEu2Lu5CspXa1lfyrFXf7RBt2Z73vV2cWv8wGaqaNQikfgPW3mKsU/yrRQPVHJqzTUDQ8pvyjuAHuYagoCCCCAAAIIIIAAAggggEC6CbA/CCCAQHoKVF3PbvmMp8m6fU+FggACCCCAAAIIIIBAZgiwlwggUFCB+3SHBkpRygG685vKBMXnaagKnnadHY9w5vWy51Ohrq1G3qR4335WPVzxOSgb/Dt7m222CY0aNQr9+/cP06ZNC7/++mt4+eWXQ7du3cKJJ54YtttuO22KggACCCS3gI9VPmb52DV+/PiwdOnSyDFtwIABkWOcO4/nYw98zPSx08dQH0t9TPWx1cfYfNydVRBAAAEEEMhDgMUIIIAAAghkmIA7nmXYLrO7JSiwrR7rGWVzJbss14Q7QC5QnaiyWBtupvylZJftNTFEyf6hWZOUYhD4W9t4WDlaqa7crviHGlXrFJ9wdqWWTlf8Q45HNo1+bWgxBQEEECg5AR4JAQQQQAABBBBAAAEEEEAAgXwIVI1Z54+Y+R01/7pSXqEkoQBNQgABBBBAAAEEEEAAAQRKUeAcPXYbxRetnqO6h7K3UpBSQyu/obgD5b6qX1O2UVYoY5Xocmr0TBJOex8uUrseVxYpU5TuylHKesuWW24Z6TjZp0+f8Pbbb4dly5aF0aNHhw4dOoQjjjhivfflxswQYC8RSBcBH9Ouu+66yDHOncenTJkS+vbtG0466aTgY2E+9tPHVB9bfYz9Uev7mOtjr4/BmqUggAACCCCAAAIIIIAAAqkrkMiW08EykbqZvW2/tjxqZPQJSP+KpJPiDnaqElomaeu+EpOqnLK/pgYpbpsqSjELzNT2/qf4pLILVL+i5FX8Q84DutGjWvpqjVwxSxgUBBBAAAEEEEAAgYwXAAABBBBAAAEEkk+gWkyTtoyZ92wl/c+dLH2RN01SEEAAAQQQQACB9QpwIwIIIIBA5gi4Q0v23u6hiRuUr5SpyhVKWWVDpa1WiL6Y+MGaH6/4gtZjVEeXRtEzSTJdX+3opbyrfKc8ovii6TupzrNsttlm4bjjjgs9e/YMb7zxRvj999/DuHHjQqdOnUKdOnXyvB83IIAAAukmULt27XD99deHl156KXIsfPPNNyPHRh8jfazcwP76PD4fc33s/U7r+rzN3qp9bFZFQQCBBAuweQQQQAABBBBAAIEUEvi/FGorTU0tgVZqrkcoVJVTPNKh/1h3R8uchQmc8GiKw2O2f5bm/eOzKkoCBXzlqxO0fXew7ad6oRKv+IQ0X63RV8zK/gcEX2kx3rosSzoBGoQAAggggAACCCCAAAIIIIAAAukvkPF7WC0PgX9ilu+jeY9IUkY1BQEEEEAAAQQQQAABBBBAAAF3ajkxD4aaWu4LhP+g+nnlDGUTJV7xuTexF7h2D8MXtfJLSnTx8kL+XRq9mSJNb6R7n6YMVr5XfIH0LqoPV9ZbDj300EgnogkTJoQ//vgjvPLKK6Fr166hbt26670fNyKAAAKZJHDUUUdFjo0+Rq5YsSL4mOkOmD6G5sPhMK3TWfGx2efzPahpH7M5j1gQFAQQQAABBBBAIDME2EsEEMhLgD+M8pJheVEE/Mtmj5gNfKz57sofSkmVVXogj2LpkRU1GSkb6/9uh6/op0lKggU+1fY9auluqpsoY5W8SvY/IHhUyyFaqZ5CQQABBBBAAAEECibA2ggggAACCCCAAAIIFJ+Afz/fP4/N+bZFMbcdpPnXFF9UTBUFAQQQQCBhAmwYAQQQQAABBBBIfgGf+3CKmukLg69QHa9sqoWnK88p7mx5r+paSnT5SzPu/OILV2sypxyvKV94fIbq7JKlicZKSZft9YAXKk8ry5UXlNbKrkqepVy5cqFJkyZh6NChYd68eeH9998Pffv2Dcccc0z4v//zn9153pUbEEAAAQQkkJWVFTlm+tjpY6iPpT6m+tjqY6xWWV/ZRTd6EA0fs3/TtI/hPpb7mK7ZJCk0AwEEEEAAAQQQQAABBBAoIQF+jSoh6Ax6mAra117KTkp2cUfHFpqZp5R0+VoPeIOyRMkuZTXhH7BL/ccAtSOTygjtbCNlX6WnktfrwVdlbKnbJyvvK1crPFdCoCCAAAIIIIAAAggggAACCKSmAK1GAIGUFdhPLffJrqoi5afI/9f+z6NYTl07G5mqof+PU6Lvp1kKAggggAACCCCAAAIIpLsA+4dAjID/ZnxZy85XfA6NO7G8qel/lXjF50VcrhveUb5UfK6Lz8HRZFip/52oRF9gXLPhLP3PnSpV5RSfl5Ezk8CJPbXtKxXvozuTPqrpc5QtlDxL7dq1w0033RTefPPN8PPPP4fhw4eHFi1ahAoVsnc1z7tyAwIIIIDABgR8LPUx1cdWH2N9rPUx18feDdzVx24fw30s9zH9Fa3vY7yP9ZqkIIAAAggggEC0ANMIIIAAAukpQAfL9HxeS2uvNtMDe7RCj2CpyUjxD8PXa+o9pbTKGD3wbUp08ZXn+2vBpgqlZAW+0sPdqOyh+Mf+F1XnVQ7VDXcq/uHGP+Aco2kKAggggEBiBdg6AggggAACCCCAAAIIIIDAGoFqa6qc//tE1t9z5kLwVd47aN4XCVOVU+pp6nllI4WCQLIK0C4EEEAAAQQQQAABBBAoOQGPDDZUD+e/F91ZpZumv1XyKvvohh7KXMUXp/ZFqjUZfM6EO196OjsHZ0/8V7sjZqL+HnW7fF7QND2W23+3ao+kqSp+KVu2bLjgggvC448/HhYtWhSmTJkSunfvHo466qj4d2ApAggUtwDby2ABH7+yXt0AABAASURBVGt9zPWx18dgH4t9TPaxeQMsx+l2H+N9rPcx38d+fwZoMQUBBBBAAAEEEEAAAQQQSE+BFO9gmZ5PSgrvVQu1/QoluozUzCCltMsdasAwJbr4B+jm0QuYLnGB5/SIpyuVlZuVb5S8yoW6YYLykXKd4is8qqIggAACCCCAAAIIIIBA+guwhwgggAACCJSKQNWYR52h+egLyXmUEF9s7lgt/0yJLidr5gnF66iiIIAAAggggAACCGxYgDUQQACBjBBwp8nu2tO9FHe4dMfLZZqOV/w3pdcZoht/VHz+jTteztd0XqWMbvDfqqqKpXhoyfbakkffdOfOPpo+QsmzVKpUKbRr1y6MHz8+LF68ODz22GOhWbNmYaeddsrzPtyAAAIIIJBYAR+DfSz2MdnHZh+jfayupGP2Bh7Zx3wf+/0Z4M8Cfyb4s2EDd+NmBBBAYH0C3IYAAggggAACCCSfAB0sk+85SdUW+QfdXjGNn6N5d7j8S3Vplz/UgK6KO+epyike2TL2RKmcG5koMYHZeqRblL2VUxV3zFUVtxyopQOURcqTiq++qIqCQBIJ0BQEEEAAAQQQQAABBBBAAAEEEEgHgdgRLGdpp8Yo/yohrPnfOao8X1+1f+NSlVPO09QDCgUBBBBAAAEEEEAAAQQQQACBeALuqNJKN+ysnK+8rORVNtcN/jvTFxffQtMrlLxKo7xuyOfyHbTeZcoryjzlDmW9Q04efPDBoWvXruGdd94Js2fPDvfcc0844YQTdLc0KOwCAgggkIYCPkb7WO1jto/dN9xwQ6hevfqG9tSfBf5M8GfDq1q5jeLPDFUUBBBAAAEEEEAAAQRSXIDmZ7wAHSwz/iVQLADltJW7lLJKdvEPuRdr5mclWYqv4He1GrNKyS7baeIRZUeFkhwCo9UMn5jmK1110fTnSl6lqW4Yp3iEgM6qd1coCCCAAAIIIIAAAnEEWIQAAggggAACCCBQYIHYDpafaAvuYPmb6uxyiCYqKj8p7mS5UHV0aa0ZXyxMFQUBBBBAAIHEC/AICCCAAAIIIJCSAivV6uGKLzC9m+pOyqdKXsWdWdzJMvv26L9Tvexk/6+A2VrrX6SMUvw37v2qj1PyLPXr1w8DBgwIn332WZgxY0bo2bNnqFWrVp7rcwMCCCCAQHIK+Njdo0eP8OGHH0aO6T62+xi/gdYeq9vvU/yZ4fP9/BnizxItopSEAI+BAAIIIIAAAggggAACxStAB8vi9czUrd2tHY++fJGv2N5FyyYryVYmqUHXK9HlMM30VzZWKMkh4FYs0P/6KPsrJyn+xwRVcUsVLe2t+D7PqG6sUBBAAAEEEEAAAQQQQAABBBBAILkFaB0CySywqRq3jxJdPtKMLwbmK7RrMqc0+G/KF3hzJ0ufVPTfokh1nf7vk2NVURBAAAEEEEAAAQQQQACBjBNghwsm4Av39NNdqio+n8Xn5Gzo4uaxHVp8nsWeun9+SiOt9KSyVPEFytd7vkXDhg3DwIEDw/fffx8mTZoUrrvuulClik/Z0L0pCCCAAAIpL+Bjuo/tPsb7WO9jfoMGDTa0X/4seUQr/ar4M8XzmqQggAACCCCAQIYJsLsIIIBASgvQwTKln76kaPzlasV5SnR5QjO+OpGqpCz3qFXPK9GlmWbaKpTkFBivZp2v7KJ0UD5W8ipn6wZfUfFr1TcplRQKAggggAACxSDAJhBAAAEEEEAAAQQQQCCDBA7Qvkb/fv6t5lcrLv6tynV2fMJr9vRXmnAnS59MpMmc4guJeTTLnAVMIIBAsgrQLgQQQAABBBBAAAEEkkbgfbXkamVX5XTF57pk/22q2fWW09Zzq//m7anbZysedayp6o2UuMUjm916661h9uzZ4fXXXw9t27YNu+7qJsVdnYUIIIBAigjQzA0J+FjvY/7EiRPDt99+GwYMGBD8mbCe+/n3VH+m+LPFnzG9tK4/c1RREEAAAQQQQAABBBBAAIHkFvAfNMndQlpXOIGSuVd1PcztSvSPrB9q/kZllZKs5R81rJXyhZJdNtHE9cpRCiV5BRapabcqBynHKo8p/yrxyl5a2F3xjzUvqD5ToSCAAAIIIIAAAggggAAC6SXA3iCAAAIIJEqgWsyGP4maH6fpt5TFyi+Kf3tSlVM+09Qxyh9KdHlAM7EXq9MiCgIIIIAAAggggAACGxDgZgQQyHSBvwTwouLzHnxh6naanq6sr8SOHraZVm6hvKbMUroqeV6wunr16qHH/7N3H3BSFGkfx2uMJBUQRUAE06FwZsGcEwYUFeOrYsBw3hkxZz3EM6fzzoQCYs45ixnBACbELIgoiooK4qHi+/8PztA9O7M7uzu7O+Hnp57t7upU9Z3e7WacZ+qf/wzjx48Po0aNCgMHDgxdu3bVLhQEEEAAgUoUWHbZZYNHtvQ9wfcG3yN8r6jGwjeNU7Te9xzfew7SfDMFBQEEEEAAAQQQQKDYBGgPAggkBUiwTDLwow4C7bSPR6qM/qPXHybyP4o/07piL/7w0+Fq5E+KVPHX612oBU81oRS5gN946a82+lo8WtM3FLmKv5nxbq2cqPinYkUFBQEEEEAAAQQqRIBuIoAAAggggAACCCBQB4HMBEt/ECh1mOc1c7xie8USCo8gokmseJSRbVUTHVkkoWW/p7qdphQEEEAAgQILcDgEEEAAAQQQQKBCBL5XP69S9FKsrDhP4S+r1iRW/MU/i6hmU8V1Cn9OZoimmyuylpVWWimceuqp4Y033ghjx44Np512Wlh5ZZ8i6+ZUIoAAAghUqIDvDb5H+F7he4bvHb6HVMPhe8/1Wu97ke9Jm2m+zoUdEUAAAQQQQAABBBBAAIGGECDBsiFUy/+YHu3xXHWzuyJaztDCY4pSKc+ooRcooiMgrqtlj5DoDztpttELJ6y9gN94uVy7raXYROH/IfCrptnKMqo8TfGB4mEFIwYIgYIAAggggAACCCCAAAIIINDoApwQAQSKX6BHRhOjI1j6vadXtN4RfW9RVbHiRMydVeORRjRJlvn10wmZG2tKQQABBBBAAAEEEEAAgfIWoHcINLTABJ3AX4TeUdOtFSMUPytSxf+WHamFAYoWiiqlefPmYcCAAeGZZ54J7733Xhg0aFBYY401qmxHBQIIIIAAAtkEfM/wvcP3EN9LfE/xvSXbtqprrvA9yZ/bfFvzAxVtFBQEEEAAAQRKXYD2I4AAAgiUgQAJlmXwIjZBF/bWOQ9WRMuNWrhBUWrFiaKPZjR6dy0fpaCUnoA/tOY3YRZX0/+hGK3IVTxSwG1aOUXxL0VmwrCqKAgggAACcwX4iQACCCCAAAIIIIAAAghUnEB1I1jWBuMRbbybYo4iVRbSjN+T9BeGaZaCQLEI0A4EEEAAAQQQQAABBBAoUQH/m/NJtf1KhT8H4WXNBn8JtadVYvPNNw/XX399+O6778J1110XNtuMwcSqIFGBQNkK0DEEGkbA9xLfU3xv8T3G95pqzuT3Xz0Qxtfa5mpFLwUFAQQQQAABBBBAAAEEEGgygfJLsGwyyoo5sT/0c5V6m1CkyuuaOVPxi6LUir9h3ol4b0YavoDm3R/+0S6IEi0/qd2+TtfVdH2F34SJfkujqtKlg+ZOVLyreFyxj4KCAAIIIIAAAggggAACxS5A+xBAAAEEEGg4gZY6dFdFqviDqe+lFuowvU/77K+IFo8c8rQqVlVQEEAAAQQQQAABBHIJUI8AAgggkI+AP+fg0cD8JdQHaoesnwfr2rVrOOWUU8K7774bnn766XDQQQeFZs2aaXMKAggggAAChRPwvcX3GN9rfM/xvcf3oBxn8Gc1D9U638N8L/s/zVMQQKASBegzAggggAACCCDQxAJZ31Br4jZx+uIV6KSmOWnNHzDSbLI4qXKg5j5XlGr5VA0/WfGtIlVaa+Y6Be8kC6HEyyi1/28Kj2rpN2Ne1HyusrVW3KT4RnGxYjUFBYGCCHAQBBBAAAEEEEAAAQQQQAABBBAoGQF/e3q0sR9oYbaixlLNBn7P6YiM9YtpeaRiRQUFAQQQQAABBBBAAAEEEEAAgdoIeHTKs7XDZIX/zZlzCMo999wzPPjgg+HTTz8N5557bujevbt2odRHgH0RQAABBPIT8D3H9x7fg3wv8j2pmj19Lxuh9b63+R7ne50WKQgggAACCCCAAAIINI0AZ60sARIsK+v1rk9vF9bOpynWUUTLCVp4TlHq5VF14FKFv41ek2Txt8f/V3MJBaX0BZwMfK26sZGip+JKxQ+KbKWdKo9VjFP4m7EO0HR+BQUBBBBAAAEEECgnAfqCAAIIIIAAAgggkF0g85Om72TfrNa1/9YeZyqipa0WnGS5iKYUBBBAAAEEGkKAYyKAAAIIIIBAeQk4+eRWdWmi4gyFvyxdk3hZYYUVwuDBg8PUqVPDrbfeGnbYYYf4BiwhgAACCCDQyAK+F/me5HuT71G+V+Vogu9tvsf5Xud73qY5tqM6LsASAggggAACCCCAAAII1EOABMt64FXYrvurvwMU0XKvFpykpklZFI9Y+GBGT9zv/hl1LDaJQEFP+pqOdqRiccWBCn+ITZOsxf9z4gat+VZxhWJtBQUBBBBAAAEEEEAAAQQQQAABBBpEgIMiUBQC/uK1aEPejS7Uc/4c7e9ES03S5SLN/aSgIIAAAggggAACCCCAAAIVIkA36yCwi/Z5WuEvid5T06xl2223DXfddVf48MMPw8knnxyWXHLJrNtRiQACCCCAQFMJ+N7ke5TvVb5n+d5VTVt8z/Nn+3wP9L2wmk1ZhQACCCCAAALFJ0CLEEAAgdIRIMGydF6rpmzpejr52YoFFKkyQTMe1U+Tsike4fBw9eY9RbQ4qa5XtIL5shH4XT25UbG5YnXFJYppimxlMVUeoXhV8YLiEEUzBQUBBBBAoJIF6DsCCCCAAAIIIIAAAgiUo8BfMzpVqBEsU4f1e0w3aeEPxUGKyxQUBBAoZgHahgACCCCAAAIIIIBA0wn4341v6PR3K/zZBk3ipVWrVuGoo44Kb731VnjkkUfCrrvuGt+AJQQQQACB/ATYqtEFfM/yvcv3MN/LfE/L0QjfA30v9D3R98Ycm1GNAAIIIIAAAggggAACCNRNgATLurmV5F51bHRb7Xedor0iVWZoxsllP2habmWKOnSwYqYiVRbRjJMsPdqhZillKvCm+jVQsYRiX8UTilxlQ624RuFRLf+rqZOQNaEggAACCCCAAAIIIIAAAk0vQAsQQAABBOot0D3jCIVOsPTh99OPzRQ3KCgIIIAAAggggAACCNRagB0QQKCsBfxlz8eph58qrlesoahS1lxzzXDVVVeFb775Jlx22WVhlVVWqbINFQgggAACCJSCgO9hvpf5nuZ7m+9xOdrte6Lvjb5H+l7pe2aOTalGAAEEykOAXiCAAAIIIIBA4wiQYNk4zqV6Fl8f/1bjeyhSZY5mBis8gp8mZVleVq9OUUSB6swXAAAQAElEQVTLOlo4R7GwglL+AiPUxW0UvvbP1/RLRbbSQpWHKXzNvKKpR0B1Qq5mKQggkKcAmyGAAAIIIIAAAggggAACCCBQTAL+wrmOkQbN1vwHioYozzXEQYv0mDQLAQQQQAABBBBAAAEEEECgZoEO2mSQ4ivFhYquiiplxx13DI8//nh4/fXXw+GHHx6aNSO3pAoSFU0lwHkRQACBegn4nuZ7m+9xvtf5npfjgL5H+l7pe+a52sb3UE0oCCCAAAIIIIAAAggg0AgCZXkKJ9CVZcfoVEEE/qGj9FNEy21aOE9RzuUPde5axR2KaHHynEfujNYxX94C49W9kxT+UN2emj6syFWchHuVVnpUS39L1saapyCAAAIIIIAAAgiUpACNRgABBBBAAIEKFvhrRt/f17K/dE6TvEpnbbWggoIAAggggAACRS9AAxFAAAEEECgaASeFXKzWTFGcqlhMUaX0798/jBkzJtx///1h6623rrKeCgQQQAABBMpJwPc63/N87/M9MEfffM/0YBq+h/pe6ntqjk2prlwBeo4AAggggAACCCCAQM0CJFjWbFSpW6ypjp+hiH4Y6DUt+41cTcq+/KIeHqGYrIgW/2N882gF8xUjcLt6uoPiLwp/Y+QkTbMV/84cpBUegeB1TY9StFU0XOHICCCAAAIIIIAAAggggAACCCBQ/gL0sLEEMhMs38nzxP4gzwnadrhiHwUFAQQQQAABBBBAAAEEEEAAgZoEFtcG/1J8rjhWEULGjwUWWCAcffTR4cMPPwxDhw4NPXv2zNiCRQQQQAABBMpbwPc+3wN9L/Q90ffGHD32vdT3VA8g4ntsjs2oRgABBBBAAAEEikCAJiCAQNEJkGBZdC9JUTSolVpxkyL6j8ypWj5N8ZmiUsrX6uj/KX5SpMpSmjlXsbSCUpkCH6rbpyu6KHZV3K/IVZyofJlWelTLYZpuoaAggAACCCBQEQJ0EgEEEEAAAQQQQACBEhWoS4LleurrBMX5ik0Vxyu6KigIIIBA2QvQQQQQQAABBBBAAIE6CSyivc5ROAnkRE3nV8TKEkssEc4+++zw1VdfhUsvvTSssMIKsfUsIIAAAggg0JgCxXAu3wt9T/S98ayzzgq+V2Zpl++pJ6ne91jfa33P1SIFAQQQQAABBBBAAAEEEKhegATL6n0qca1H37tUHe+uSJXfNeMkscc1LcdSXZ+e10p/MMoGmk2WdfXzDAW/P0Ko8HKP+t9XsZziTMXHilxlP614SvGW4jhFewUFAQQQQAABBBBAAAEEEECg8QQ4EwIIIJCPQGaC5bt57PSVtvlSkSr+Yq5eqQWmCCCAAAIIIIAAAggg0KgCnAyBYhZYWI3zl5s76cNf7Nxcy7Gy/PLLh8svvzyZWHnGGWeExRePfjd6bFMWEEAAAQQQqEgB3xvPPPPM5L3S98zllvNH96pQ+B7re63vub73NquyBRUIIIAAAqUuQPsRQAABBBAoqAAJYgXlLIuD7aleDFBEy21auFBRqcUJlpnJpQcL43AFBQELfKof/sYrf2Xkjpq/S5GrrKIV/n3yB+9u0XxvBQUBBBDIIkAVAggggAACCCCAAAIIIIBAEwhkvmf+dh5t8HtDYyPbtdD8ZgoKAnkIsAkCCCCAAAIIIIAAAghUiMAJ6udkxT8ViylipXPnzsnEyo8++igceeSRYb75Mv95GtucBQQQKDkBGowAAoUW8L3S98yPP/44eQ/1vTTLOXzP9b3XiZYnZllPFQIIIIAAAggggAACCCCQFCjMu3HJQ/GjDARWVR+uVESLR9s7QhXRERy1WFHlN/XWCZVfaBotF2hhbQUFgajAg1rYTdFZcYpigiJX2UsrHlW8pzhZ0UlBQQABBBBAAAEEEECgeAVoGQIIIIAAAuUvsKG62FKxvuIfik8U+ZQXMzZaL2OZRQQQQAABBBBAoHQEaCkCCCCAQCEF9tXBPlT4y73baRor7du3DxdddFGYNGlSMrEytpIFBBBAAAEEEMhLwImWvpdeeOGFwffWLDv5Hvwv1fue7HuzZikIIBAgQAABBBBAAAEEEEgLkGCZpqj4mdYSuEbhb+zRJFl+0k8nFn6vaaWXKQLor7CJJsnSXD9vVbRSUBDIFPA3T56nypUV2yp8rWiStayk2sEK73Onpn0UlAIIcAgEEEAAAQQQQAABBBBAAAEEECh/gQbo4c865ijFVYp8ixMsZ0Q2Xk7z3RQUBBBAAAEEEEAAAQQQQACByhTYRN1+WjFcsYIiVtq2bRsGDx4cPv/88zBw4MDYOhayC1CLAAIIIIBATQLHHXdc8t7qe2ybNm2ybe57su/Nvkf7Xp1tG+oQQAABBBBAAAEEmlCAUyPQVAIkWDaVfHGd19fBpWrSuopoOUELYxSUuQL+R/VZmv1DkSr+B/fVqQWmCOQQeEz1eyuWUhyveFuRq/TTigcUHynOUHRVUBBAAAEEEECgfAToCQIIIIAAAggggEB5Cnylbr2iSBV/KdtOqQWmCCCAAAIVJ0CHEUAAAQQQQKByBZZV129UPKvYXBErrVq1CmeddVZyxMqTTz45LLjggrH1LCCAAAIIIIBA/QR8b/U9dvLkycl7bsuWLbMd0PfoZ7XC92zfuzVbp8JOCCCAAAIIIIAAAgggUCYCTqwrk67QjXoI/F37/p8iWm7XwhAFJS5wnRYzRyK03f6qL8NClwosMFXHu0ixqmJLhb8NK5qwq6p0WV5zZys+Vdyn2EVBQQABBBBAAAEEEEAAAQQQQKABBDgkAggUQOAnHeNBRaokNOMES96DFwQFAQQQQAABBBBAAAEEikGANjSwwPw6/lmKTxRZP0PiUbUmTZoUzjzzzJAj2UO7UhBAAAEEEECgEAItWrRI3nOdaOl7cI5j+p79sdb5Hu57uWYpCCCAAAIIlLoA7UcAAQQQqIsAH+6oi1p57bOZunOiIvqVeB9oeYDiVwUlLuAPSnlUwbfi1cGjWK6TUcciAtUJeETU/tqgneJoxRuKXMUfxrtbKycq/qlYUUFBAAEEKleAniOAAAIIIIAAAggggAACxSnwqJo1R5Eqa2hmUQUFAQTqIsA+CCCAAAIIIIAAAgiUjsBBaqqTM87UtErZfffdwzvvvBMuvPDC0KZNmyrrqUAAAQQqWoDOI9DAAq1bt07eg30v9j05y+n8ZXm+h/tefmCW9VQhgAACCCCAAAIIIIBABQiQYNnAL3KRH76j2jdI0UmRKtM1c7BihoKSXcD/kB6oVb8pUmVhzVyuiFpqkYJAjQLfaQtfO2tpuoliiCJXcvMyWneawknQD2u6h4KCAAIIIIAAAggggAACRSBAExBAAAEEEJDAR4pPFanSXDPrKSgIIIAAAggggAACZSJANxBAAIEMge5afkBxvaKLIlbWXXfd8Mgjj4Tbb7899OjRI7aOBQQQQAABBBBoXAHfi31P9r3Z9+gsZ/e93J/d873d9/gsm1CFAAKVIkA/EUAAAQQQQKDyBEiwrLzXPNrjf2lhfUWqOGHwPC08r6BUL+DRB4/N2MQjWJ6qumYKCgJ1EfDvnkePXVw7/0MxWpGrbKcVtymmKPy7zJs6gqDkLcCGCCCAAAIIIIAAAggggAACCCBQeIE/dEi/v6NJumyUnmv8Gc6IAAIIIIAAAggggAACCCDQcAIn69DvKvooYqVjx47hv//9bxg1alTYdtttY+tYQKABBDgkAggggEAtBHxv9j3a9+oOHTpk29P3dt/jfa/Ptp46BBBAAAEEEEAAAQSaQoBzNrAACZYNDFzEhz9SbdtbES0eEe/iaAXzOQX8YalrtdYJbpqky2Ga211BQaA+Aj9p56sU6yqcBH21pj8rshW/y3OiVvhNncc13UdBQQABBBBAAAEESlCAJiOAAAIIIIAAAmUh8Ih64fdp/qfp1wp/UZsmFAQQQAABBBCYK8BPBBBAAAEESl5gM/XAX5Y8WNMq5eSTTw4ff/xxOOwwf3ykymoqEEAAAQQQQKBIBHyv/uSTT4Lv3Tma5Hu97/m+9+fYhOrcAqxBAAEEEEAAAQQQQKC0BEiwLK3Xq1CtXUsHOlsxvyJVxmvmYMXvCkp+Av6QlEex/DyyeULz/1ZsqKCUs0Dj9W2UTvU3xeKKQxUvKnKVrbXiJsU3CidLr6YpBQEEEEAAAQQQQAABBBBAAAEE6irAfgjUXsBfYudP0fr9waW0OwmWQqAggAACCCCAAAIIIIAAAkUtkF/jmmmzyxTPKHopYqVPnz7h3XffDYMHDw7NmnnT2GoWEEAAAQQQQKAIBXzP9r3b93Dfy7M00fd83/v9DMANPgsQVQgggAACCJSUAI1FAAEEqhEgwbIanDJd1Vz9Gq5orUiV7zTjBC4nZWmWUguBL7WtR6z0iJaaTZZF9PMKRUcFBYFCCfyiA3nU1I007am4UvGDIltpp0on/47T1G/wHKBpNKFaixQEEEAAgXIUoE8IIIAAAggggAACCCDQ5AKz1AJ/QdZrmkbfM9QiBQEEECiMAEdBAAEEEEAAAQQQaHSBPXTGCYqjFLGyxBJLhCFDhoQHHnggdO/ePbaOBQQQQAABBOojwL6NJ+B7uO/lvqf73p7lzH4G8LOAnwmyrKYKAQQQQAABBBBAAAEESl2ABMtSfwVr3/6rtUv0Hd3ftHyO4nlFY5ZyOtcr6swJimhZQwsXKRZQUBAotIA/oHekDupRLQ/UdKQiV9lMK25QfKtw4u/amlIQQAABBBBAAAEEEEAAgcYS4DwIIIAAAggggAACCCCAAAIIIFD+AvQQgXIV8OeqrlLnblN0UcTKgAEDwnvvvRcOPND/2z62igUEEEAAAQQQKEEB39N9b/c9Pkvz/SzgZwI/G/gZIcsmVCGAAAJlL0AHEUAAAQQQKFsBHvLL9qXN2rEBqt1PES23asGj4mlCqYfAJdr3bkW09NPCoQoKAg0l8LsOfKNic8XqCl+H0zTNVhZT5RGKVxUvKA5WNFNQEEAgJsACAggggAACCCCAAAIIIIAAAgiUvwA9RAABBBBAAAEEEEAAAQRqFNhUW7ypOFwRKz169AgPPfRQuO6668Lii/t7kWOrWUAAgaIRoCEIIIBA7QV8b/c93vd63/OzHMHPBn5G2CTLOqoQQAABBBBAAAEEEECg0QUKc0ISLAvjWApH6aVGekRFTdJlrOZOV8xSUOonMEe7D1RMUKTKgpo5R7GegoJAQwv4TRtfg0voRPsqnlDkKhtqhROrParlfzXPNSoECgIIIIAAAgggULQCNAwBBBBAAAEEEEAAAQQQQAABBMpfgB4igAACCBSTgD9LM1IN+qsiVk499dTwzjvvhO233z5WzwICCCCAAAIIlJeA7/W+5/ven6VnfkZ4VvV+ZtCEgkAtBNgUAQQQQAABBBBAoCgFSLAsypel4I1aSke8TOER7DRJFidVHqK5iQpKYQRs6QS3nyKHa6t5jzDYWlMKAo0lMEIn2kbRQ3G+4ktF/PY0hQAAEABJREFUttJClYcpXla8ovC3ay2iab0KOyOAAAIIIIAAAggggAACCCCAQPkL0EMEEEAAAQQQQAABBBBAAAEEylCgm/rkLzP2l2lrdl5ZffXVw4svvhgGDRo0r7IC5ugiAggggAAClS7ge7+fAfwskMXCzwx+dvAzRJbVVCGAAAIIIIAAAqUhQCsRQCAEEizL/ypYWF08VZE5Qt1xqntNQSmswCM63IWKaPE/nq9SxfwKCgKNKTBeJztJ0VGxp+JhRa6yjlb4OvWoltdrfmMFBQEEEEAAgXIRoB8IIIAAAggggAACCCCAAAIIIFD+AvQQAQQQQAABBBCoj8AA7fymYitFrBx55JFh7NixYYMNNojVs4AAAggggAACTSLQ6Cf1M4CfBfxMkOXkfnYYp3o/S2hCQQABBBBAAAEEEEAAgVIUIMGyFF+12rX5AG3+D0W0DNfCEAWlYQQu0WFvUkSLk9v8WkTrcsxTjUCDCNyuo+6g+IvCX6k5SdNsZUFVHqR4TvG64ihFWwUFAQQQQAABBBBAAAEEEECgoAIcDAEEEEAAAQQQQAABBBBAAAEEyl+AHpaIwJVq53UKf4m5JnPLUkstFe68885w+eWXz63gJwIIIIAAAghUtICfCfxs4GeEDIhmWvazhJ8pNEtBAAEEEKg8AXqMAAIIIFDqAiRYlvorWH37N9PqsxTR8pkWTlT8T0FpGIGZOuzZijcUqeLftYu10F1BQaApBT7UyU9XdFHsqrhfkausqRWXKTyq5TBNt1BQEECgUgXoNwIIIIAAAggggAACCCCAAAIIlL8APUQAAQQQQAABBBBAoLIEllF3n1JkfnF52G233cK4ceNCv379tJqCAAIIlJkA3UEAgToL+NnAzwh+VshyED9T+Nmic5Z1VCGAAAIIIIAAAggggEARCzjpq4ibV7emsVdSoJN+nqtor0iVXzSzp+IrBaVhBT7W4U9R/KBIlUU1c5uinYKCQDEI3KNG9FUspzhT4etWk6xlP9X6zZ+3ND1OEf3bokUKAggggAACCCCAAAKNL8AZEUAAAQQQQAABBBBAAAEEEECg/AXoIQIIINBAAlvruKMUVb5o+Iorrgh33HFHaN+e/y0uHwoCCCCAAAIIZAj4GcHPCn5myFjlRT9bvKIZP2toQkEAgXwF2A4BBBBAAAEEEGhKARIsm1K/4c49vw59jmI9RarM0cwZitEKSuMIPK7TOMlVk3RZRXODFAsrKAgUi8Cnaoj/Zqyg6Y6KuxS5iq/hC7XSidq3aNpbQclPgK0QQAABBBBAAAEEEEAAAQQQQKD8BXL1MKEVXRW8Jy8ECgIIIIAAAggggAACCCDQxAJH6fz+TEdHTdOlR48eYcyYMeGII45I1zGDQA4BqhFAAAEEEEg+M/jZwc8QGRx+xvCzhp85MlaxiAACCCCAAAIIIFBCAjS1ggT4MEd5vtiHqFv7K6LFI9VdHK1gvlEELtFZnISmSbocrLnM10dVFASKQuBBtWI3RWeFR2GdoGmuspdWPKp4T3GywiPnakJBAAEEEEAAgdIRoKUIIIAAAggggAACjSCwpM5xnOJaRT8F78sLgYIAAggg0JgCnAsBBBBAAAEEIgJXa/4yRaz069cvvPLKK6Fnz56xehYQQAABBBBAAIHqBPzs4GcIP0tk2c7PHH72yLKqIao4JgIIIIAAAggggAACCNRVgA9y1FWuePfrpaY5qS/62n6guqMVHsVSE0ojCvyuc/mrDT/SNFX82ni0wLVSFUzzFGCzxhSYrJOdp1hZsa3iVkWuspJWDFZ4nzs17aOgIIAAAggggAACCCCAAAIIIFA3AfZCoLwEllN3/AVWF2i6leJQxRIKCgIIIIAAAggggAACCCBQ2QKN3/vFdcpnFP53mSbzyhlnnBHuvPPO0KpVq3mVzCGAAAIIIIAAAnkK+BnCzxKnn356tj387OFnED+LZFtPHQIIIIAAAuUtQO8QQACBEhFwoleJNJVm5iGwqLYZqmimSJXpmjlS8YWC0jQC3+m0/RWzFanib63/txY6KCgIFLvAY2rg3oqlFMcr3lbkKh6F4QGtdFLxGZp2VVAQQACBshagcwgggAACCCCAAAIIIIBANQJTte4HRapsrpkeCgoCCJSYAM1FAAEEEEAAAQQQKGmBFdX6pxWbKdKlWbNm4ZZbbglnn312uo4ZBBBAAIHKFqD3CNRH4Jxzzkk+Wyy88MKZh/EziJ9F/EySuY5lBBBAAAEEEEAAAQQQKAIBEiyL4EUoUBP8Wv5Hx/Joc5qki78S5/E/l5g0ncDLOvWpimhZVwsXKRIKCgKlIOAPBPqaXVWN3VIxXPGHIltZXpX+v1CfanqfYhcFBQEEEEAAAQQQQAABBBpHgLMggAACCBSPwEw15V1FtGwUXWAeAQQQQAABBBBAAIE6CrAbAgjkJ+DPZjihYbXo5mussUYYNWpU2GuvvaLVzCOAAAIIIIAAAvUS8LPFK6+8ElZfffXM4/hZxM8k62SuYBkBBBCoQYDVCCCAAAIIINAIAk7Ka4TTcIpGENhf58h81/dG1d2goBSHwMVqxsOKaPFof8dGK5hHoEQE/GaPR2Ztp/YerXhDkavspBV3KyYq/qngm7iEQIkKMI8AAggggAACCCCAAAIIIIBAWQuMyuhdhSZYZiiwiAACCCCAAAIIIIAAAgg0vMB2OoX/33ZnTdOlb9++yeTKLIkP6W2YQQCBugqwHwIIIICAnzGcZLnTTv7YXMzDzyTPqMbPKJpQEEAAAQQQQAABBBAoVYHyazcJluXxmq6hblyliL6eY7TsRKafNaUUh4BH+vubmvKOIlUW0swJCj5UJQRKSQp8p1ZfrlhLsYliiOJXRbayjCpPU3ygeEixh4KCAAIIIIAAAggUpwCtQgABBBBAAAEECifwkg4VfZ92BS2vrKAggAACCCCAQFMLcH4EEEAAgXIW2Eed85dgt9A0XQ488MBw7733hoUXXjhdxwwCCCCAAAIIIFBoAT9r3HfffcHPHhnH9rOJn1H8rJKxisUGE+DACCCAAAIIIIAAAgjUIBBNyKthU1YXqUBHteu/imaKVJmumVMVnyooxSXwuZpzkuJbRaosqZlLFK0VFATqJFAkOz2vdgxQLK74h2K0IlfZXituU0xR/EvRXUFBAAEEEEAAAQQQQAABBBBAAIFqBFhVsgLvqeWvKVKlk2Z6KygIIIAAAggggAACCCCAAAINI3CUDnuTIlaOO+64MGSIvzM4Vl10CzQIAQQQQAABBMpHwM8efgbJ0iM/qxyZpZ4qBBBAAAEEEKgQAbqJAALFJUCCZXG9HrVtjZMqT9FO6yiixcmVT0UrmC8qAX/70BVq0e+KVFlbM1cqEgoKAqUu8JM64FF119V0fcXViugoDVpMlw6aO1HxruJxBd/MJQQKAgggUCYCdAMBBBBAAAEEEEAAAQTmCkzV5BlFqiygmW0VFAQQQKAcBOgDAggggAACCCBQbAJ/V4MuU8TK4MGDw4UXXhirYwEBBBBAAAEE8hZgw3oI+BnEzyJZDnG56g5XUBBAAAEEEEAAAQQQQKCJBUiwbOIXoJ6n30v7Z/7j6hbVOZlJE0r+Ao2+5bk646OKaHFi2QHRCuYRKAOBUerD3xQe1fJQTV9U5Cpba4W/mesbTS9WrKagIIAAAggggAACCCCAAAIFFOBQCCCAQJMJPJ9x5rW03FxBQQABBBBAAAEEEEAAgYILcMAKFhigvv9bESvXXHNNOPnkk2N1LCCAAAIIIIAAAo0p4GcRP5NkOacHMvAzTJZVVCGAAAIIVC/AWgQQQAABBAonQIJl4Swb+0ge8fAinTQ64uEHWj5SMUdBKW4Bj17p5Ng3M5r5Hy2TVCYEStkJ/KIeXavYSNFT4RFbf9A0W2mnymMV4xQe3cGJx/NrnoJA5QnQYwQQQAABBBBAAAEEEEAAgXIR8PscHsky1Z9FNbOxgoJACBgggAACCCCAAAIIIIBAIQT200GuU8TKnXfeGQ455JBYHQsIIIBAkwhwUgQQqHgBP5P42SQLhJ9h9s1STxUCCCCAAAIIIIAAAgg0kkDBEiwbqb2cZq5AB01uVLRVpMpvmtlb8a2CUhoCn6uZToiNJpktrLphCr69XgiUshV4TT3zte9RLQ/U/EhFrrKZVtyg8N+2KzR1crkmFAQQQAABBBBAAIGmEuC8CCCAAAIIIFAnAb8H+FRkzwU0v6Ei+gV6WqQggAACCCCAAALFIUArEEAAgRIT2EPt9WctNJlXbrvtttCvX795FcwhgAACCCCAAAJNLOBnEz+jZGnGcNX5mUYTCgKNJ8CZEEAAAQQQQAABBOYKkGA516GUfnoUt/PV4L8qouVkLbyuoJSWwAtq7tmKaPEIlh7JcsFoJfMIlKGAR3J1svjm6tvqiksU0xTZymKqPELxqsK/Nwdr2kxRU2E9AggggAACCCCAAAIIIIAAAgiUv0Ap9HCOGnmP4muF3xP5SFMnXP6hKQUBBBBAAAEEEEAAAQQQQKDuAjtr19sUsTJ8+PCwxx7kKMRQSn+BHiCAAAIIIFAWAn5G8bNKls74maZvlnqqEEAAAQQQQACBShKgrwg0iQAJlk3CXq+Tbqe9t1FEyx1auEhBKT0Bf4DqajX7VkW0+CsUe0UrmEegzAXeVP8GKpZQ7Kt4QpGreHSHa7XSo1r+V9P1FBQEEEAAAQRKSICmIoAAAggggAACCFSowDPqt9//8Pu7K2v+OQUFAQQQQKBsBegYAggggAACCDSCwKY6h7/MRpN55brrrgv77uv/7TyvjjkEEEAAAQQQQKBhBOp2VD+r+Jkly973qm4TBQUBBBBAAAEEEEAAAQQaUYAEy0bELtCpntZxrlekiket9IdyUstMS09glprs1/BTTV1m68cNirGKpi+0AIHGFxihU/qDhj00PV/xpSJbaaHKwxQvK15RHK5YREFBAAEEEEAAAQQQQAABBBCorQDbI4BAYwhM10n8voff4/1N8xQEEEAAAQQQQAABBBBAoHEFyutsndWd4YpYueqqq8KAAQNidSwggAACCCCAAALFKOBnFj+7ZGmbn3H8rJNlFVUIIIAAAgjkIcAmCCCAAAK1FiDBstZkTb7Dz2rBWQq/G3yzpqcoJisopS3gBLIt1AWP4vcPTU9S+LXWhIJAxQqMV8/9u9BR0z0VDytylXW04iqFR7V0EvrGmqcggEAZC9A1BBBAAAEEEEAAAQQQQAABBBAofwF6iAACCCCAAAIIIIBANQI3aV0s8eCSSy4Jhx/u7+XVGgoCCCCAQMkI0FAEKlnAzy5+hskwWEbLTrLUhIIAAggggAACCCCAAAKNIUCCZcMrN8QZftVBhyj2UTyhoJSHwKfqxsEKJ4fN0pSCAALzBG7X7A6KvygGKSYpspUFVXmQ4jnF64qjFG0VFAQQQAABBBBAAAEEGlqA4yOAAAIIIIAAAggggAACCCCAQPkL0EMEECau2K0AABAASURBVCgOAX9mZpNoU04++eRwzDHHRKuYRwABBBBAAAEESkLAzzAnneRxCGLN3VRLfubRhIIAAk0gwCkRQAABBBBAoMIESLCssBec7ha9wKtq4R8KCgIIZBf4UNWnK7oodlXcr8hV1tSKyxQe1XKYph4lVhPKXAF+IoAAAggggAACCCCAAAIIIIBA+QvQQwQQQAABBBBAAAEEEECg7AROVY8OVKTL7rvvHgYPHpxeZgaByhOgxwgggAACpS5w3nnnBT/TZPTDzzx+9smoZhEBBBBAAAEEEECgMgXodUMKkGDZkLocGwEEEECgIQXu0cH7KpZTnKn4WJGr7KcVTyneUhynaK+gIIAAAggggECxCdAeBBBAAAEEEEAAAQQQQAABBBAofwF6iAACCCCAQN0F9tKugxTpsvbaa4ebbropvcwMAggggAACCCBQqgJ+pvGzTUb7/ezjZ6CM6hJYpIkIIIAAAggggAACCJSQAAmWJfRi0VQEECguAVpTNAKfqiXnKFZQ7Ki4S5GrrKIVFyq+Utyi6K2gIIAAAggggAACCCCAAAIIIJBTgBUIIIAAAggggAACCCCAAAIIIFAUAsurFdcr0qVt27Zh+PDhYaGFFkrX1XWG/RBAAAEEEEAAgaYW8DONn238jJPRluu07GchTSgIIIAAAgggUB8B9kUAAQRyCZBgmUuGegQQQACBUhR4UI3eTdFZcYpigiJX8Td7PaqV7ylOVnRSUBBAAIFSF6D9CCCAAAIIIIAAAggggAACCCBQ/gL0EAEEEEAAAQQQqESBy9XpFop0cQLCyiuvnF5mBgEEEEAAgTIToDsVKOBnGz/jZHS9pZb9LKQJBQEEEEAAAQQQQAABBBpCgATLhlDlmHkKsBkCCCDQYAKTdeTzFP6/adtqeqsiV1lJKwYrvM+dmvZRUBBAAAEEEEAAAQQQQKBgAhwIAQQQQAABBBBAAAEEEEAAAQTKX4AeItCgAgN19O0V6XLZZZeF7bePVaXXMYMAAggggAACCJSygJ9xLr300swu+MHHz0SZ9SwjgAACjSzA6RBAAAEEEChPARIsy/N1pVcIIIAAAvMEHtPs3oqlFMcr3lbkKv204gHFR4ozFF0VlEoToL8IIIAAAggggAACCCCAAAIIIFD+AvQQAQQQQAABBBBAAAEESkVgTTX0IkW67LTTTuGoo45KLzODAAII5BRgBQIIIFCiAkcffXTwM09G8/1M5GejjGoWEUAAAQQQQAABBBCocIECdJ8EywIgcggEEEAAgZIQmKpW+k2mVTXdUjFc8YciW1lelWcrPlXcp9hFQUEAAQQQQAABBJpMgBMjgAACCCCAQFkLNFfvOih4v14IFAQQQAABBCpZgL4jgAACCGQVuCJau9hii4XLL788WsU8AggggAACCCBQlgJ+5ll00UUz+8aDUKZICS7TZAQQQAABBBBAAIHiE+ADG8X3mtAiBBBAoNQFSqH9T6uR/RXtFEcr3lDkKjtpxd2KiYp/KlZUUBBAAAEEEEAAAQQQQAABBBCodAH6XxiBbXSYCxX+Uii/V6FZCgIIIIAAAggggAACCCCAwJ8C/v+zG/w5n5xcdtlloUuXLsl5fjSKACdBAAEEEEAAgSYS8DOPkywzTr+hls9RUBBAAAEEEEAAgUIKcCwEKl6ABMuKvwQAQAABBCpa4Dv13t/qtZammyiGKH5VZCvLqPI0xQeKhxR7KCgIIIAAAiUjQEMRQAABBBBAAAEEECg6gfXVogcVf1fsrdhP4dEsNaEggAACCNRNgL0QQAABBBBAoIwEuqsv/v+zmswt/fv3D/vvv//cBX4igAACCCCAQAULVE7X/ezjZ6CMHp+u5ZUVFAQQQAABBBBAAAEEECiQAAmWBYLkMAgUVICDIYBAUwg8r5MOUCyu+IditCJX2V4rblNMUfxL4f+5pwkFAQQQQAABBBBAAAEEEKiFAJsigEClC7wjgJmKVNlYM50VFAQQQAABBBBAAAEEECgnAfpSV4FYcuUyyywTsozgVNdjsx8CCCCAAAIIIFAyAn4G8rNQRoNjz0oZ61hEAAEEEGgKAc6JAAIIIFDSAiRYlvTLR+MRQAABBBpA4Ccd8yrFugqPJHG1pj8rspUOqjxR8a7iccU+CgoCZStAxxBAAAEEEEAAAQQQQAABBAoq8KOO9rYiVfx+fa/UAlMEmkqA8yKAAAIIIIAAAgggUAQCW6kNeynS5ZxzzgmLLbZYepkZBBBAAIH6CbA3AgiUjoCfgfwslNHivbW8pYKCAAIIIIAAAggggAACBRDwBzYKcJiiOwQNQgABBBBAoBACo3SQvyk8quWhmr6oyFW21oqbFN8oLlaspqAggAACCCCAAAIINKwAR0cAAQQQQKDUBZ5QB+YoUsXvLzRLLTBFAAEEEEAAAQQQSArwAwEEKk8gNiLTJptsEvr37195CvQYAQQQQAABBBD4U8DPQn4m+nMxNTk9NcMUgTIRoBsIIIAAAggggECTCZBg2WT0nBgBBBBAoIQEflFbr1VspOipuFLxgyJbaafKYxXjFM8oDlDMrwgh8BMBBBBAAAEEEEAAAQQQQAABBMpfoFY9fFpbf6lIFb/vsFxqgSkCCCCAAAIIIIAAAgggUIEC+6vPGyvS5bTTYvmW6XpmEGhaAc6OAAIIIIBA4wqcfnqVfEo/M/EtFI37MnA2BBBAAAEEEKg4ATpcKQIkWFbKK00/EUAAAQQKJfCaDnSkwqNaHqjpSEWusplW3KD4VnGFYm0FBQEEEEAAgeISoDUIIIAAAggggAACTSkwSid/T5EqK2lmLQUFAQQQQACBwgpwNAQQQAABBEpHIJZNuffee4ctt9yydFpPSxFAAAEEEEAAgQYS2GKLLYKfjTIOH8+6zFjJIgIIIIAAAggggAACCOQnQIJlfk5shQACRSJAMxAoIoHf1ZYbFZsrVldcopimyFYWU+URilcVLygOVjRTUBBAAAEEEEAAAQQQQAABBLIIUIVAhQm8mNFff2FTRhWLCCCAAAIIIIAAAggggED5CWTp0UGqW16RLllGakqvYwYBBBBAAAEEEKg0gSzPRn528iABlUZBfxFAAAEESkiApiKAAAKlIECCZSm8SrQRAQQQQKDYBd5UAwcqllDsq3hCkatsqBXXKjyq5X81XU9BQQCB0hag9QgggAACCCCAAAIIIIBAfQSezth5fS3Pr6AggEBxCdAaBBBAAAEEEEAAgYYXOCR6iuOOOy6stNJK0SrmEUAAAQQQaGgBjo9AUQv42cjPSBmNjD1DZaxjEQEEEEAAAQQQQAABBPIQIMEyD6Ty2oTeIIAAAgg0sMAIHX8bRQ/F+YovFdlKC1UepnhZ8YricMUiCgoCCCCAAAIIIIAAAgUQ4BAIIIAAAiUk8Jna+rEiVZbUzAYKCgIIIIAAAggggAACNQiwGoGyEthSvemlSJeDDz44Pc8MAggggAACCCCAwFyBQw6pkk+5jtb4WUoTCgIIlKcAvUIAAQQQQACBhhYgwbKhhTk+AggggEClCoxXx09SdFTsqXhEkav4Ta6rtNKjWl6v6caKyir0FgEEEEAAAQQQQAABBBBAAIHKFZiqro9UpIq/gGmt1EJZTekMAggggAACCCCAAAIIIJBbIJYpsNtuu4W//OUvubcugjVPPfVUmG+++UIikUjHP/7xj/DHH38UtHU//PBDWHfdddPnSCQSoXfv3mHWrFmx87z++uuhZcuWse0efPDB2Db5Lnz77bdhxIgRoV+/fqFjx46xYyYSibDkkksm23TmmWeG1157Lfz666/5Hjq2Xf/+/WPH3nTTTcOMGTNi29Rlwf1OJOa9LolEIriuLsdK7fPbb7+FvfbaK9beRCIRzjrrrNQmdZ4W8rXLpxHnn39+rB9dunQJX36Z67ujQ8h8nRKJuG0ikbFcy+Vsr3s2k0SifudJJOL71/Wa+PTTT8PSSy8dM1x44YXDqFGj8uEv2DaZr2MiEe9fIlH98kILLRSWWWaZsOWWW4YLLrggfPDBB6E2f7/sl0gkYg6JRO2XU+3o27dvuPjii8Nnn31Wq3b4b4avoUSi9udOJPLbp6bfkVwv6ueffx6uueaapLH/biYS8fP572vK/7333gu///57rkNVqS+UfyIRb1MiUXXZvnbObETm34Zs23k/1ycSVY+bSBS+zi6Z7cz29yTbdpn7FfPyiiuuGPyslNFGvpkiA4RFBBBAAAEEEEAAgQYWKLPDz1dm/aE7CCCAAAIIFKPA7WrU9gr/H8BBmk5SZCsLqvIgxXOK1xVHKdoqKAgggAACCCDQBAKcEgEEEEAAAQQQaCQBfwr1PzqXPxn7P01fUDyvoCCAAAIIIIBAIwhwCgQQQACBohBYUa3YTZEuWUZmSq8rlpmePXuGXr1ig26Ghx56KEyZMqWgTRw/fnwYO3Zs7Jj7779/aN68eayuEAs+19Zbbx3atWsX9t1333D33XdnTbz75ptvwujRo8M555wT7LDYYouFQYMGhR9//LEQzSjKY0yYMCE89thjVdp2++23h6lT/d1JVVZRUaYCDz/8cPjiiy9ivZs9e3a4+eaba5UYGDtAEyw4MdoJgE8//XQ48cQTQ7du3UL37t3DM88806j9SLXj/vvvD8cdd1xYdtllwzrrrBP896gJWOp9SiepPv/882GNNdZIJrAedthhwcb+u5l5cCc2e539bd+hQ4dwww03VEmgz9yPZQQskOVZaXfV+5lKE0o2AeoQQAABBBBAAAEEEKhOgATL6nRYhwACCJSOAC0tDYEP1czTFV0UuyruV+Qqa2rFZYpvFcMUWygoCCCAAAIIIIAAAggggAAClS1A78tXwJ+UXVfda6/YXOEvXtKEggACCCCAAAIIIIAAAghUhEBsxCUnLXpEr2LvuZMKd95551gzJ06cGF54wd+bE6uu7UJseydtOnkrVdmpU6dk8lEo4H+zZs0Kxx9/fOjRo0d48skna31k73/66aeH5ZdfPrm/E4xqfZAi3+HZZ58N06dPr9JKJ16OHDmySj0V5Snga92/k9l6d9999yVHX8y2rlTqfD1vscUWyb8HTnxsqna/+uqrYfXVVw/33HNPUzWhTuf97rvvwh577BE22WSTMG7cuFofw0mYBx10UFhzzTXDW2+9Vev92aGyBPys5GemjF4fkrHMIgIIIIAAAggUtwCtQwCBIhIgwbKIXgyaggACCCBQUQJ+F7iveryc4kzFx4pcZT+teErhd0+P09QfttSEggACCBS7AO1DAAEEEEAAAQQQQACBWgj43/0/1GJ7NkUAAQSKRIBmIIAAAggggAAC9Rbwl9OmD5JlRKb0umKb2X777UPr1q1jzfIobL/99lusrq4LHhkxM8Gob9++oWvXrnU9ZJX9Zs6cGWx+0UUXVVlX24pp06aF3r17hzvuuKNRR8CrbTtru/0PP/wQRowYkd4tkUik5z0zdOhQRpwzRAWEk+a7jqQoAAAQAElEQVSiCbWJxLxrwaNaenTLcmC4+OKLw6WXXlrr3+MlllgidO7cOe/w9rm8nODpZMMxY8bk2qSo6r/66qvgv8933nlnvdvlRFcnab788sv1PlZhD8DRik3A9++MNu2SscwiAggggAACCCCAAAII5ClAgmWeUGxWAQJ0EQEEEGgagU912nMUKyh2VNylyFVW0YoLFV8pblH0VlAQQAABBBBAAAEEEECgNgJsiwACCCCAAAIIIIAAAggggAAC5S9AD0tJYG011l9Kq0kICy20UOjfv39yvhR+rLTSSsGjvUXb+sILL4TPP/88WlXn+bFjx4b3338/vf8CCywQ9txzz5BIzEvqSq+sw4xHmrzqqqtiyYOpw/Ts2TPcdNNNyRH5PGqft3XMmTMnOJHSI13ut99+Yb754h8/8/oDDzwwlEpSVKq/1U3ffvvt8Prrr6c36devX+jevXt62Ql3TrxLV5TZzLBhw5KJdn796xOfffZZWHHFFavobLfddqFly5ax+rXWWis4+bc+5/O+vh7PP//82LG94Hasuuqqnq1VePTK1IiyiUQiHHvssbHfRyfiOiG3Vgct0MYtWrQIr732Wt6vlX+v/Zr8+9//DosuumiVVnhU2hdffLFKfa4Kn//RRx8NkyZNyju+/vrr4IR0j9a47777Vjn09OnTw5FHHhlqa+q/TX79CxUTJ04MHTp0qNK+VIWTQc8444zgv/+putTUSecPPPBAmDx5cvC1k2qT+z1lypTgdd4mtX1q6r7bxK9Rqi467dOnT96vtc+zzDLLRHcP//rXv/Le/9lnnw2tWrWK7Z/vgvfz/ql+1zR1u6LHdrvd/pr2S623S3T/cp/3M5OfnSL99DOVn60iVcwigAACZS5A9xBAAAEEECiQQPwdrgIdlMMggAACCCCAQJ0EHtReuyk6K05RTFDkKntpxaOK9xQnKzopKGUoQJcQQAABBBBAAAEEEEAAAQQQQKD8BeghAggggAACCCCAAAIVLLBDtO877LBDcBJhtK6Y591WJ9tF2+hR7Aox6piTRW6//fZkAkzq+E46W2UVfy9vqqZ+0/Hjx4cLL/R3/M47jkfkfOyxx8Lo0aPDPvvsE7p06RKaNWuW3iCRSITFF188bLnllsGJd998803YZZf4gFk///xzOPHEE8OMGTPS+5XqjF+H2267LZkElurDjjvuGHr16pVaTCZNPf744+llZqoKOEHOoxF++OGHsZUHH3xwOOaYY2JJirEN6rngEWBPPtkfqZh3IF/jToT0tT2vtua5zBFl27dvH3baaafgBLDU3k6K9u9VajlzWkzL/r22wd///vfw6aefhs022yzWPCcDXnDBBcGJmLEVBV6Yf/75g/+uDR8+PDhx269P9BT+W+TEzWhdsc07gXDIkCGxZi233HLhzTffDG67k/46deoUFlxwwfQ27reTNr3O2/g1WHvteF7cJ598EgYNGhT7+5M+ADMISMDPIX520my0bB9dYB4BBBBAAAEEEEAAAQTyEyhkgmV+Z2QrBBBAAAEEEKhJYLI2OE+xsmJbxa2KXGUlrRis8D53atpHQUEAAQQQQAABBBpSgGMjgAACCCCAAAIIIIAAAggggED5C9BDBBBAoLEEYkkAWZIEGqsddT6Pk5I8kmX0APfee2+9E2I8apmTjaLHdcLjYostFq2q1/ydd96ZHI0ydRCPguXR1LbZZpu8E97atm2bHAFz1113TR0mOX3++edDbUa/S+5UhD88wt7TTz+dbplH6Vt55ZXDzjvvnK7zjJNhnYDneSIu4NH9jj/++BB19Bb+vfGof9GkM9cXKjyK6oABA4JHsYwe87TTToslyEbXVTfv5MnoiLLdunULq622Wiwx0UmJN998cywxurpjFss6/x7feOONVUYYfeaZZ0JjJow6cfvKK6+swnL//ffX+29qlYMWqMIjUd5www2x68yJk066rs0oqV27dg2PPPJIyEyyvPvuu8OECdV9P3uBOsJhSlZg++1jj1LuR+zLK1xBIFCDAKsRQAABBBBAAAEEJECCpRAoCCCAAALlLFDyfXtMPdhbsZTieMXbilyln1Y8oPhIcYaiq4KCAAIIIIAAAggggAACCCCAQAUI0EUEEEAAAQQQQAABBBBAAIESFFhObY4N15UlSUCbFHfxKHZbbbVVrJEjR44MmSP1xTbIY8GjYHo0zNSmToDaYostUov1ns6cObNKAqRHE9xwww1rfezmzZuHs88+O7Rr1y69r0d+dNKhp+nKes80/gH8WkaTm7p37x48Mt1aa60VPPpfqkXextumlpnOFfDrf+mll4brrrtubsWfP1u3bh2GDRsWll566T9rCjuZOHFicELy9OnTYwf2NX7kkUfG6vJZcBKd2+v+pLbfYIMNwqKLLlol2fa+++4LTpBObVcqU1/PmTY///xzeO211xq1C74PZCYZvvXWWyHztWzURlVzsm+//TY4mTe6ySmnnBJWWGGFaFVe80sssUQYPHhwmG++eR/rnT59enj44Yfz2p+NKlPAvzMZPfezlZ+xMqpZRAABBBBAAAEESkmAtiLQ+ALz/iXW+OfmjAgggAACCCCQv8BUbXqRYlXFlorhij8U2cryqjxb8aniPsUuCgoCCCCAQDEJ0BYEEEAAAQQQQAABBBBAAAEEECh/AXqIAAIIIIAAAjUJxIZc2nTTTcOSSy5Z0z5FuX6vvfYKHv0x1bjvvvuuymh9qXX5TH/55Zdwyy23xDbdeuutq4wuF9uglgs//vhjlSTQ9dZbL++RKzNP59H8PPpctP6jjz4KM2bMiFaV1LyT6u66665Ym23Upk2b0LFjx9jIhd5o6NChYdasWZ4l/hS45557wsknn/zn0tyJk8euv/76Oo0iOfcI1f/84YcfwkEHHVTl+naC8oUXXhjqMmLmpEmTwrPPPps+cSKRSL/+mcm2Towu1YQ4GzmZO91RzTjZW5NGK/79ciJz9IT+O+KRUKN1xTI/efLk8NVXX6Wbs8ACC4TVV189vVzbmV69eoWePXvGdnOCaTS5N7aSheIQaMJW+IseNtlkk8wWbJ9ZwTICCCCAAAIIIIAAAghUL0CCZfU+rEUAgRACCAggUHQCT6tF/RX++s+jNX1DkavspBV3KyYq/qlYUUFBAAEEEEAAAQQQQAABBKoIUIEAAggggAACCCCAAAIIIIAAAuUvUGQ97BVtT5YRmKKri3p+lVVWCU68izbyoYceqnOynRMTo0lNiUQi9O/fPzhxJ3qOQs83b968zod02zbddNPk/h06dAidO3cOzZo1C7Nnz07WleIPj0r59NP+3/NzW59IJMKOO+6YXEgkEmGPPfaIJaR6BMtx48Yl1/MjJEf1GzBgQJgzZ06MY9CgQWGXXRrme6KdhHf88cdXSXD2qKNO6lxsscVibcl34ZFHHokl0a288srpJDon2+6www6xQ40YMSI40TNWWQILrVu3Dq1atYq1dObMmcHJxrFKFnIKOIF34YUXzrm+phW+Rp1k6UTkTp06Jf+W+pj/+9//atqV9RUskOUZKvaMVcE0dB0BBBCoaAE6jwACCCBQOwESLGvnxdYIIIAAAggUk8B3aszlirUU/iqyIZr+qshWllHlaYoPFA8p9lBQEChlAdqOAAIIIIAAAggggAACCCCAAALlL0APEUAAAQQQQAABBMpbYNVo95xQEl0upXknJPXr1y/W5NGjR4ePP/44Vpfvgke/mz59enpzjw65xhprpJcLMePkHSdFRo/1zDPPhPqMknbooYcm958yZUrwiH9PPvlkWHzxxaOnKKn5bK+Dk2lTnfBr4tcmtexk0ltvvTW1WNFTJxeecsopIXodG8QjJB5++OGxxFTXFyoeeOCBMGSIPzox74i+1i+44ILQtWvXeZW1mPPoiZkjmW622WbpazuRSAQnWCYSifRRx4wZE1599dX0cinPTJs2LXhU3QbuQ/rwTuZ0Ume6oshn/Hd0/vnnT7dy1qxZwX//0xV1mLniiivC77//HiZPnpz8Wzp06NBkwnodDsUuFSKQ5Rkq9oxVIQx0EwEEEEAAAQQQQACBegnMV6+92TlPATZDAAEEEECgwQWe1xkGKPx/p/6h6WhFrrK9VtymmKL4l6K7goIAAggggAACCCBQbwEOgAACCCCAAAIIIIAAAggggAAC5S9ADxFAoEACC+o4sQ//r7pqbFGrS6tst912Yamllko3evr06cEJeumKPGecmHbvvffGtvZIie3bt4/V1XfBiY9OEIwe5+abby6bpLBov+oyn+112GqrrUL0dfC866LHd1Lp1KlTo1UVN59rFMkVV1wxmfzoEfoaAsVJjdlGzDzvvPPqNWLm22+/HUaNGpVuciKRCH379o0lia699trBo1qmNnKi8n333ZdMOE7Vleq0S5cuVUa1bMi+fPbZZyE6gq/P5Wtn0UUX9WzRxTLLLBOiidZuoBMkJ06c6FkCgUYRyPIM5YeqBRrl5JwEgbIWoHMIIIAAAgggUEkCJFhW0qtNXxFAAAEEKkHgJ3XyKsW6ivUVVyt+VlQtIXRQ5YmKdxWPK/ZRUBBAAAEEEEAAAQQQQAABBBBAoHgEFlZTWinqXtgTAQQQQAABBBBAAAEEEChOAX/wP92y5ZZbLrRu3Tq9XIozTrLZdNNNY013oqQT9WKVNSyMHz8+jB07Nr1VixYtQp8+fdLLhZrxqGuZo246KdQJg060dJJcoc5Visfx6INO2Eu13V677757ajE9dZ3XpSomTJgQRo4cmVpsvGmRnMmJhZdeemm47rrrYi3y7/eIESOCk/ViKwq04GS2ffbZJ/gajh7y4IMPDsccc0wsGTK6Pp/5W2+9NcyePTu96VprrRUc6QrNtGvXLpl0qdl0cYKlkwXTFSUwM2XKlDBt2rRYS5deeunYckMu+O/OBRdcEL788svYafx3qWXLlrG6Yllo06ZN2H57f8/5vBZ9+OGHYYsttghOuPZIlPPWMIdAwwj4OvSzVMbRY89aGetYRAABBBBAAAEEEChVAdrdYAIkWDYYLQdGAAEEEECgyQX8FYp/Uys8quWhmr6oyFW21oqbFN8oLlaspqAggAACCCDQ6AKcEAEEEEAAAQQQQCAtsIPmzlUMVuytoCCAAAIIIFA2AnQEAQQQQAABCcQ+9J9l5CVtUlrFSXb9+/ePJXI5UdIJk7XpyUMPPRRL5tpoo41C9+7da3OIvLfddtttg48f3eHHH38MTlTzKIOHHXZYeOWVV4KTnqLblPu8kwSdHOdpqq9OqFtllVVSi+mp67wuXaGZoUOHhlmzZmmu8ooTUz1iZGbPXderV6/M6oIs+/o899xzg5Paogfs0aNHGDRoUFhwQQ+YG12T/7xHI3WSXHQPJ9M5mSla5/kddtghLLTQQp5NxhdffFGnUWyTOzfRjwcffDD8/HP8O7zXWWedRmmNf2dOPPHEKsm5nTp1Ck5kbpRG1PEkyK2pCQAAEABJREFU+++/f8hMbvv444/D1ltvHTp06BDcr/feey+QbFlHYHbLSyDLs1RRfPYrr8azEQIIIIAAAggggAACRSBAgmURvAg0AQEESlaAhiNQKgK/qKHXKjZS9FRcqfhBka20U+WxinGKZxQHKOZXUBBAAAEEEEAAAQQQQACBShWg3wg0hcC2OumDioEKf2nSPppSEEAAAQQQQAABBBBAAIFyEii2BMuC2K6xxhqhW7du6WN51LvHH388vVzTjJO57rnnnthmTtxp3rx5rK5QC06ivOSSS4JH38s8ppOdrrnmmrDeeuslk8b++te/hlNPPTWMGTMm/PKL/xd05h7ls+xR/JzoGu3RzjvvHOwVrfO863r37u3ZdIwcOTKMGzcuvVwpM9WNInnQQQc1CIOTYHONmHnDDTeEJZdcsl7nHT16dJgwYUL6GC1atAh9+vRJL0dnnAjtvwHROo/a+cMPuT6eEd2y6efffffdcNVVV8Ua4uRGJxHHKgu04Nfu22+/Tf5NcQKiRzf1axk9/HzzzRcuv/zysOyyy0ari26+a9eu4cILL8yazPvNN98Ej8rp68MJuE5Y9bK9nRxcdJ2hQSUrkCXBMvasVbIdo+EIIIAAAggUXoAjIoAAAlkFSLDMykIlAggggAACZSvwmnp2pMKjWh6o6UhFrrKZVtyg+FZxhWJtBQUBBIpegAYigAACCCCAAAIIIIBAGQi8qT78pnDx0Aeba6atgoIAAgj8KcAEAQQQQAABBBAoeYFO0R448SS6XKrz7du3D3vssUes+Q8//HD4/vvvY3W5Fjzi5fvvv59e7eQmJ+OkKxpgZu211w7PP/98WGmllao9upOBBg8eHNweJ3w6oeioo44qyxEuX3jhhTBx4sS0R+vWrYNHLUxXZMw44c6Jd6lqJ9befPPNwQlkqbpynzqJ0EmUmaNIbrHFFjkTzwph4oTkk08+OXYoJ+Vdf/31ob4jZv7222/h1ltvjR3bI77m+nvlZFsn4kZ3cELyqFGjolVFOf/WW2+FHXfcMUybNi3Wvn79+gX/rscqcyx45Ev/PUkkEsmRfBOJ6qd+nZzc7b8pTjh0ImLmoV2/yy67ZFbXuDx8+PC82pBIVN/GRCIRPDJxjSfUBm7nY489ljVhXauTZc6cOemEUietO+HSUyev5x7hMrkrPxCoUSDL36bYs1aNB2ADBBBAAAEEEEAAAQQqXKCUEizX0ms1U/FHHWOK9ntK4a/Daq9pbcuJ2iF67mFazlZaqfJZRXTb7F9bpY3qWTJN7OO6bIfNt/3Z9m24Oo5cKgJcP6XyStFOBPIX+F2b3qjwBzRX1/QSRfydclX8WRbT9AjFq4oXFAcrmikoCCCAAAIIIIAAAgjkJ8BWCCCAAAK1FfhSO4xXpMrCmllPQUEAAQQQQAABBBBAoHgFaBkCtRNoHd3cCWzR5VKez0y2e/3114Ojpj45Ge/222+PJeX17ds3dO3ataZd671+5ZVXDm+88UZylDUnT+ZzQCcgXnHFFckRLps1a5ZMQoomh+ZzjGLcxqNz3nTTTbGmOQFs+eWXj9VFF5zU4sS7aN3TTz8dvv7662hV2c772vVop+5ztJPLLbdccKKjEw+j9YWa9zXo5EonrUWPOWjQoOBkt2hdXeadLPrEE0/Edt1hhx1Cdb8jTsSN/j2zjUdD9TR2oCZe+P3338OXX34ZHnzwwbDtttuG1VZbLXzyySexVvn1O/roo5OJirEVjbCwxBJLJNt27LHHNsn569rFzTffPHz88cfhiCOOCE4gzec4qeR1/x1ZZJFFwsCBA5OvTeA/BGopEP3b8+eurf+cMkEAAQQKL8AREUAAAQQQKEOBUkqwrC9/Bx1gC8X1iq8U9yiWVlCKR6C7muLXpy4JsNqVggACCCBQRwGPijFQ+y6h2FcR/z8EqoiUDTV/rcKjWv5X07L8cKf6RUEAAQQQQAABBBBAAAEEEECgKQX8BX5PqgGeapIs2+vnQgpKgQQ4DAIIIIAAAggggAACCDSpgL/kNd2AhkrASp+gEWecJBNNtnNi1QMPPFBjCz777LPw5JP+p+DcTRdYYIGw5557NlpykZPGjj/++OBR5O64446w7rrrhnz/c4KbR4zzKJhObPvqK380K9+9i2u7jz76KLz88suxRnlUQvvEKiMLXudtIlVhwoQJYeTIkdGqsp3PNYqkRx9sqATh6kbMPPzww2O/N3WFd8Lod999l969bdu2YYst/PHDdFWVmRVWWCGsv/76sfr77rsv+Pc7VtkACz///HNYe+21k31PJBLVTv33pWPHjmHHHXcMjz32WJXWODmwIV+/Kif8s8Ltv/nmm4OTZ53Mmkgk/lxTOpNFF100OPncCdZXX3116NatW96NnzVrVrjkkkuCX5sjjzwyzJzp8Tby3p0NK1wgy7NU7FmrwnnoPgIIIIAAAggggEAFCNS3i5WUYJlptbMq3lZsqaA0rYCTX52k866asZWikq9LdZ+CAAIINKnACJ19G0UPxfkKj5ihSZXSQjWHKfx/ll7R9HDFIgoKAggggAACCDSMAEdFAAEEEEAAgcoT8Kfbop+i2kwEfDmdECgIIIAAAgiUsQBdQwABBCpJIDaqUpZRl0rWwsl2++7r77Wd1wUnTk6dOnVeRZY5J/V98cUX6TVrrbVWWGWVVdLLjTXTsmXLsNtuu4VRo0YFJ/u89NJLwYk+Xbp0yasJ9957b7Ld3j+vHYpso7vuuitMnz493aqllloqbLWVP86Urso64228bXTl0KFDk4bRunKbHzt2bBgwYEBwkm20b+edd15BRpGMHjM1/9tvv4WTTjopOAEyVefpiiuuGIYMGRKyJBl5da3CCZwjRvjjE/N222yzzYLPMa+m6pxHc917771jK/x7/fDDD8fqinlhwQUXDLfddludXj+PPNm5c+eQLfy3JVu/PUKs/174782rr74a7Oe/o9m2LaW6xRdfPBx66KHJZOuffvopPProo6F///5hySWXzKsbV155ZbCNk77z2oGNKl4gy7NU7Fmr4oGKD4AWIYAAAggggAACCBSZQKUnsvkfEHfqNemloDSNwGo6rRMrnaSjWQoCCJSHAL0oA4Hx6sNJio6KPRWPKHKVdbTiKsW3iusVGysoCCCAAAIIIIAAAggggAACZS9ABxtY4Fkdf94na0NYScsOTSgIIIAAAggggAACCCCAQMkLxEZVKkRCVDGJeAS7Tp06pZv0/vvvByeipSsyZn755Zdwyy23xGr32WefgiSKxQ5aywUni62//vrh8ssvT47A5wSo0aNHhxNOOCFUl3A5bdq0sN1224UxY8bU8oxNu7mT6jJH89t0003DMsssU2PDvI23jW44cuTIMG7cuGhVWc3b6/jjjw/Tp0+P9evggw8OxxxzTHIExdiKAi3cf//94dprr40dzYlFTois7rqM7VDDwvjx46v8zvbr1y945Mcadk2OYBn9/ff2bpu9PF/M4eTqTz75JJlknUjUbvTIFi1aJJMIJ02aFLLFjBkzkvWHHXZYjMB/U3bffffgaWxFPRb222+/8McffxQkhg0bVo+WzN21VatWoXfv3mHo0KHByfZOuHTivRMwq0u4fPfdd5N/SydOnDj3QPxEoBqB1q1bZ66NPWtlrmQZAQQQQAABBBCoKkANApUtUOoJljvq5fO/5KsL97GdtvNXup2u6Y+KaPG/Ki5QRSsFpfEFFtApF1ZQEEAAAQSKV+B2NW17xV8UgxSTFNnKgqo8SPGc4nXFUYq2CgoCCCBQHAK0AgEEEEAAAQQQQACB0hL4Tc19TREt60YXmEcAAQQQyCJAFQIIIIAAAgiUioA/r5Nua5akgPS6Upzp2rVr6Nu3b7rpTvR56KGHksk+6crIjEco8wiWqaq2bduGLbbYIrVYNFMnXPbq1Sucf/75yYRLJ9bdeOONYfnll6/SRq877rjjQikklaUa79HzMpNCd9ppp7yS6px4521Tx/J09uzZ4eabb875unubUo1ff/01OLkycxTJHj16hEGDBgWPgtgQffPrk2vETF+bhTrnrbfeGvz6pY7nhEmPJpharm7q0Rs32mij2CZut0dpjFU28UKbNm1Ct27dwiGHHBIeeOCB4N/ZO+64Iyy99NIN1jLb/Pe//w3+e+iEzNSJPv/887D55puHoUOHluXvS6qfqakTLrfccstw9dVXJxMuv/rqq+TfVY8AmtomNf3www/DWWedFfw7l6pj+qcAk5hAli+riD1rxTZmAQEEEEAAAQQQQAABBKoIzFelpvwq/lCXPKLWO5o6KWRZTUcqomUTLeygqK6cr5XRRM7+Wi6lUurtLyXrgrS1yA7C9VNkLwjNQaCJBD7Uef1lBV003VVxvyJXWVMrLlP4Huyv8yu+//unxlEQQAABBBBAAAEEEGhqAc6PAAII1CDwuNbPVqSK38teNLXAFAEEEEAAAQQQQAABBEpDgFZWnkAikQg77LBDbAQ/JxRNmTIlK8bDDz+cTG5Krdx6663DiiuumFos2qmTOfbff//w/vvvhyFDhlRJqnvhhReSI9oVbQciDXMS7H333VcluWuvvfZKvo6JRKLGqbeNHDI562N+9tlnyfly+nHFFVeE6667LtYlJ0rfcMMNoboR+WI71HJh8uTJoX///rHfFR/CI2YedJC/C9pL9Q+PMOjRBaNH+uKLL8Jyyy1X4zWQSCSSvwe33XZbdPfkdeWREH/7zd+nFVtVsAUnLL722mvJc/l6rim+++67MGHChHDNNdeEPn36BP8+F6wxNRxo++23D8OHDw/zzTfv46tz5swJfh3vueeeGvYuv9Xt27dPjgzskSrPPvvsKh285ZZbgl/bKiuoQAABBBBAAIGiE6BBCCCAAAKlKzDvX6il24fatvw77XCEYpoiWvppwaMpakJBAAEEEEAAgRoE/I52X22znOJMxceKXGU/rXhK8ZbiOEV7BaU0BWg1AggggAACCCCAAAIIIIBA4wq8rtN9okiVlTWzloKCQEMKcGwEEEAAAQQQQAABBBpDYHr0JKU0ymG03dXNr7feeiE6op4TZ5xwmLmP+37vvfemqxOJRDKJzCMipiuLfGb++ecPBx54YPCof9GEKTf7rrvuCvkmlc2cObNBRmlz4lnHjh3dnJzhJEgnQ+bcoI4rnJg3evToOu5dnLt5NEaPUhltnV/366+/PnbNR9fXd96j951zzjnJhMDosTzS64UXXphMaozW12d+5MiRVc5Tn+Ol9vXvv0dqTC0XwbRJm7DLLruEU045JdYGJ1kOGDAg+BqLraiQhebNm4fTTz89nH/++bEez549OzhJP1bJAgIZAtOnT8+oCVUqAv8hgAACCCCAAAIIIIBAToEyTrDM2WevGK8fDymiZQ0tLK6gIIAAAggggED+Ap9q03MUKyh2VNylyFVW0YoLFV8pblH0VlAQQAABBBBAAIF6CrA7AgggUFkCf/BfpTReawUAABAASURBVAm8qw6vpEiNPtBR888oKGUgUFl/vegtAggggAAC9RVgfwQQKEOBH6J9ypIUEF1dkvMeDa537/j/Er3//vurJBuOHz8+jB07Nt3Hbt26hTXW8MeY0lUFnxk3blzYcsstwzLLLJMcbbBLly7BowPW90Q77bRT2H333WOHee+996qMOJjawH1NzXv69ddfh19++cWz9YoPP/yw1vs7CdLJkLXeMY8dhg4dGmbNmpXHlsW/iROF99lnnyqv6XnnnRecMNcQPdBbAOHSSy+tMmKmR3n1yKn+XSvUeZ0M7N/TQh0vehxfXx6tNlpXyfOJRCIcd9xxYaONNoox+H7gxEsnn8dWFOHCo48+GtZdd93k39K2bdsm+/LTTz/Vq6WJRCIceuihYZ111okdx3+3C/H3MXZQFspKIMvvTOxZq6w6S2fKXIDuIYAAAggggAACTSNQqQmWf4j7FUW0LKGFpRQUBBBAAAEEGk6gvI/8oLq3m6Kzwl8zOEHTXGUvrXhU8Z7iZEUnBQUBBBBAAAEEEEAAAQQQQACB8hCgFwgggAACCCCAAAIIIIAAAjUJTI9u4ISa6HK5zPfr1y+0bt063Z1sI9h51EePTpbaaI899gjt27dPLTbIdNq0aeGZZ54JHk3vm2++CVOmTAkewbG+J/Oom5tuumnsMDNmzMg5KuXii8e/C//7778PTrKMHaAOC5l9adeuXahuBEsnPw4dOjR2Jo/I2KlTp9C5c+fckWPdggsuGDvWyJEjg5OjYpUluODX8uCDDw6ZCaxbbLFFMiEskUg0SK8efPDBcPLJ/ljBvMP79XFSp5OD59XWf27ChAnhscceix2oZcuWtb4GfN106NAhdhwvjBgxImRJgvKqigwnx1544YWhRYsWsf4//fTT4T//+U/yC8diK4psYdKkScHJ2f5b6r9fH330UfDf1Po20y69evWKHWbmzJlVEvRjG7BQ8QJZnqWmVzwKAAgggAACCCCAQKEEOE5FCFRqgqVf3Cn+EYn5Nb+AIlc5USucmJmKYVquS1lWO12l+EKROtZszTvh8yhNF1c0RKlv+92ug9Qwt3OGpqm2ezpRy36XcQNNF1TUVPpoA+/neE3z0XdIltGyXxuvc8zU8lqKmkpLbeCkHr/D9Z3mvW8qUu1bX/V+nTWpV3Hi0EAdIdPCr+M41Z+t8Daa1Lo00x7++sJrNHViko+Z6oenXnb95Vrvr6nKtz9Rcx/H14MOEZrrxxGK6PX4kZYHKaJ98PbeLxW1vf4Lef2oaRQEEChygclq33mKlRXbKm5V5CoracVghfe5U1P/vdKEggACCCDQmAKcCwEEEEAAAQQQQAABBBBAAAEEyl+AHiKAAAIIIFBkArFRlco14WillVYKTj5L2XsEu5dffjm1GKZOnRqefPLJ9LKTjPr0afj/ZerEwTZt2qTP61H7XnrppfRyfWaWWGKJvHdffvnlQyIxLynPI795hMS8D5BlQycBvvXWW7E1HqmzVatWsbrowscff5xMkorW/e1vf0smoDqBqrZxySWXRA8VnEB78803F32yWKzRGQseRdIJb9Hr1Zs0xCiSPm4qfD14lMM5c+akqpJTJ1c2xIiZzz77bGx0zkQiEe66665Q22vA2/u62mabbZLtTf0YM2ZMGDVqVGqRqQScSHjsscdqLl4uuOCCok9Mzvwb9tVXX4V33nkn3pE6Li211FJ13JPdKlUg+iz1pwEJln9CMEEAAQQQQAABBBBAIB+BSk6wXDQDaJqWndinSYOU5jrqhYpPFIcrOipSxUmJTpa7TBVfKzx1wqBmm7wsrRbcqLDP9Zq6nZltc1Jkf617UeFEPY9Klm/in3apV7HrCTrC94o7FH5Xat47wKpQSbXP7wS/r+XNFfPendVCnsUWPsckbX+RItPCr+Nqqj9D4W2cUNRW8/kUX4++Pn7Uxh7R7RBNuyl8TE3SxcuuP1I1TvCsb3+e13GuUESvx+W1fKriMUU7RX2KzQp9/dSnPeyLAAKNL+C/JXvrtH7n93hN31bkKv204gGFE739t7Sr5ikIIIAAAggggAACCCBQmQL0GgEEEEAAAQQQQAABBBBAAAEEylvAH/pP9zDLqEvpdaU8s8ACC4R+/fy/Qef14t57702PQjZ27Njw/vv+6Mfc9RtttFHo3r373IUG/NmxY8fgxLjoKW666abw9df+2FK0tvbzr7/+emyn6pIbl1tuudC+ffvY9k888US9EhE/++yz8Oabb8aOucYaa4RFFlkkVhddcALd9OnT01V+3fbcc89Y8md6ZR4zTqpt2zb+kaH77rsvuG157F6Um9xzzz1VRpFs3bp18IiMhR5FMgXgZKGDDjqoyoiZHkXzmGOOqfPrkzp+5tTnc3+i9WuttVZYZ511olV5zzdv3jzsvPPOse2dqDps2LD034DYygpdSCQS4Ygjjgg9evSICfh38owzzgizZs2K1RfTghMs/fc02qbrrruu3m120vsbb7wRPWxwYrxHU41VsoBARMC/M5FFz8a+zMIVBAIIIIAAAk0owKkRQACBoheo1ARLJ9etl/Hq+KuDnKSXUV2QxdY6yj2K4xQ1Fb8mHsnyWW3o5DRNmqxsrjOPVeyvyLf4a+hu0cZOxsxMxFR1QYsTb5wgeL6OuqAin+Lkwae1oZMZ893H14tHx3RyrKfaPa+yp7Z6VbGyorqyulb6+vP1kW+btEuypPrjr/FyO5OVefxwEupQbbe2IlfxSHJOrM21vqb6Yr9+amo/6xFAoLACU3U4J6evqumWiuEKj4qrSZXiv20eDfhTrblPsYuCgkCRC9A8BBBAAAEEEEAAAQQQQAABBBAofwF6iAACCCCAAAIIIFBAAX+Bd/pw48ePT8+X28xmm20WPJJlql8eKdKj2znR6vbbb48lE+6///7BSVmpbRtquthii4XevXvHDv/uu++GIUOGxNoT2yCPBSdo3n///bEtq0tudGLSmmuuGdveJnW9HlKmmUkmW27p/0UdO0164fvvvw8PP/xwetkzTqpbZZVVPFuncPLq1ltvHds3c/TS2MoiX3Ai8IABA0LmKJJXXnll8OiDDdF8J5iddNJJ4emn/TGveWfo2bNn8OiVCy5Y249YzTtGrrm33347ZCYIb7/99iE62muufXPV+zpwYlx0/bPPPpscETNaV+nzSy65ZBg8eHCYbz5/dHKehn83H3jA39M9r65x5vI7S+fOnYMT46NbF6LNTrx/7rnnoocNG2+8ccGTimMnYKHkBbLcOyeXfKfoAAIIIIAAAggggAACjSgQ/xdpI564iU/lxI3MZI2b1KZfFA1RLtNB4+9KhvCa6q5TOMEk28iZTnwbqvWLKQpb8jvartrsSUU7RWaZqAq32+33u1i/ajmz7K+KuxTZ2v+56r2vw4kz0QSb2VrnBE2vczhR81vVZZYuqnhCYSdNYsWed6jG+3ua7ev1Bmr9VYp83m3ztXJbjm3fVf0NCp9rjKZzFNGynBacXJsrWdb9cBs7a7vMMkkVXudjO2w9U3XZyjmqjL/jrIpqyj+0bgtFqqSux/tV4dfTX8vn10+LdSoNef3UqUHshAACRSXgv2f91SLfY47WNP61e6qIlJ00f7fC955/arqigoIAAggggAACCCCQjwDbIIAAAggggAACCCCAAAIIIIBA+QvQQwRKV+CtaNPfeiu2GF1V8vNOHPKIhqmOfPXVV2HUqFFhypQpYeTIkanq5OhkdR0pL32QWszss88+oUOHDrE9TjvttHDFFVeE33//PVafz8Kvv/4avL8TNVPbL7TQQmGvvfZKLVaZNmvWLOy7776x+mnTpoWjjjoqeDTB2Io8Fl599dXw73//O7alk1urcx09enSVpDqPOugk1NiBarHgETD79+9fJRnKo4QW82h82bro1+H4448P06dPj632KJJ77LFHrK6QC07Uvfbaa2OH9IiZfn0XX3zxWH0hFpyce9ttt8VGlmzRokXo06dPvQ7ftWvX0Ldv39gx/DfgkUceidWxEMK2224bdt3VHzmbp+HX5ayzzgqTJxdnnph/1w8//PDgv3WpVrvNBx54YHBiqOdT9flO/Tvnv4H+W5jax0m6TtZNLTNFIJtAlmep8n24ygZAHQKVIEAfEUAAAQQQQKBBBSoxwXIpiTohLvoO4Quqe1TRUKVt5MD/1byTDntqeoiiv8LJd2toOkERLU6AO1sVtRmZUJvXu7gtTmzMvD5u1ZE7Kroq3G6331/x1lzLeyt+VESLk0r/pYoFFNEyTgve1zFI87MUqfKVZjySo9c5PJrnZ6qLFvsNUUVmks29qnNCYydN/Q6e9/fUr/lqqvN5NUmXgzV3pKK6ksvC78Y6Meiv2vkghc+1jqa+rjzyo2bTZSXNuU+Zr6NdTte6zH74GvGxnXzp9vvYDlsvou03UGReKy1Ud4Ai8xyqylpSo4s62bWXtkhdj35Hz+s2VF3mOVSVV8llVqjrJ69GsBECCJSEwHdq5eWKtRSbKPy33Unemq1SllHNaYoPFA8p/PdREwoCCCCAAAIIIIAAAggggAACCJSSAG1FAAEEEEAAAQQQQAABBP4UiH3oP0tSwJ+blf4kkUiE//u//4sl4Nx7773Bo+V5JMtUD52E5WSs1HJDT1dYYYUwcKC/n3zemTxC4dFHHx122WWX4BHU5q2pfs7JT/369QvXXefvD5+37U477RTWXjvbd6fP22bzzTcPPXr0mFehOY9auOmmm4Yso3FpbdXihNBbbrkleLTQ6dOnxzZwolL79u1jdakFJz899NBDsVE7W7duHTxqYWqbuk6d1OmRMKP7O6F23Lhx0aqinnfSrJMr/XpEG+qE4QsvvDBUN4pkdPvazo8ZMyYMGDAg+HpM7TvffPOF66+/PvTq5Y85pWoLN/36669DZj89MmH37t3rdZJEIhH23HPP4ES86IFGjBhRpyTi6DHKbd7X05lnnhnatfPH5ub1bsKECeGaa64J/n2dV1s8c+utt15wQmW0RT///HPw3z8nX3755ZfRVdXO+2+e//ZlXosHHHBAaMz7Q7WNZGXRCrz55puZbYs9a2WuZBkBBBBAAAEEEEAAgUIIlNMxMhPoyqlv0b601sJfFZcpPlFspEgVv6vm5LcfUhUNOD1Rx/67IjMR0SM4+t0zJ87N+2o6bajiJMDajEyoXepVnCzp0RBtljqQR2U8Qgv/p8j2L35/bZ2T53povUdC1CRdnBi4WXqpMDOH6TBOPtUkXU7R3G6KTxWZxb7+x6KTBkdkrPQ7xStk1KUWnQB5ghYyLfZUnRMzs42s6dEy7RR/xzgEJ6TaR7umixMv41+7FYITTn2NZDu2d3RfXtbMxopMayd4RtuqTaotP2utzV7VNFqc3OSROX+LVuY5XwrXT55dYTMEEGhkged1vgEKf9WkR9kdrflcZXut8MjCUzT9l6J+/0dDB6AggAACCCCQQ4BqBBBAAAHzdDphAAAQAElEQVQEEEAAAQQQQAABBBAofwF6iAACCCDQNAKxLIBPPvkkTJ8+vWla0ghndZLWGmv4+6rnnuy1114LV199dTphKJFIhL59+1YZ8XDu1g3308k/TqbMPINHXvPIj26zE5s+/PDD8Msvv6Q3c+LdF198Ee68886w1VZbhc6dOydHa0tvoJkVV1wx5JOE5xE+Bw8eHJxAp93SxYmITrz0qHaPPfZY+Pbbb9Ne3mjGjBnhnXfeCd63W7duySRWJzV5XSqcCFjdCJqfffZZuO+++1KbJ6frr79+cPJpcqEeP9q0aVMlUXP27Nnh5ptvjvWjHqdo8F09mmlm0qxf1yFDhoT6jPBZXcOdrOvRPzP/Hpx33nnJxN/q9q3POie/OpEvegyPZNq8uT8KFa2t/fwqq6wSMpNtnUTqkWxrf7Ty3sN/K4899tgqnbzkkkuCzaqsKIIKJ8+effbZwX8vM5vjv/MdO3ZM/p10Uq2T6v33M7Wd/65OnDgx+HfK+/tv3rhx41Krk1P/HTvuuOMa/f6QPDk/Skbg+++/D59+WuWjs/7MbMn0oZEaymkQQAABBBBAAAEEEMgpUOoJlg+oZ044qym+13ZvKzwaYvRdD4/Qt77qxygaujjh7lKdxG3VJGvxSF5OSPwysraF5mszMqE2r1dZXXtvrYiWwVq4SlFd27U6TNaPvRTR9vsaczJi1F2b1Ln4K+X2z9jbthepzomemuQsM7XmaEU0obCDlvdRZCsrqbK3Ilo8etodqqjOwgmK/9Q2HylSxYmP/VILf06dUOv6PxeDr8d/a6G6Y2t1snyjn5cposV98eiT0brq5v3783p1G9RhXbFfP3XoUintQlsRKAuBn9QL33PW1dT36Ks1dUK4JlWK/+75ywucFP641ub6e65VFAQQQAABBBBAAAEEEECgXATKtx/+8FwikUh+WKhly5bh9dcL/dZV09qVQ//KoQ9NexVwdgQQQAABBBBAAAEEEIgI+EufYx/8zzLyUmTz0p51Mto++8z735lOqLn//vvTnfKofD179kwvh9A4s04eu+GGG0Lv3pkfj5l7fif6HHbYYeEvf/lL8LaJxNx/ty+00EJh6aWXDrvvvnt46qmn5m4c+ekR6G655ZbQpUuXSG3u2T59+oQLLrgg6wZOrnSSpY/pJMxEYm4bFllkkeDEtVNPPTV8/PHHVfZde+21w9ChQ6tNBHz55ZeDE0WjO++7776hWbNm0ao6z/fr1y+0bt06tr8TOj/77LNYXbaFHXfcMfkeSSIxt7+JRO2nDz74YLZD51331luxX9Hkfk627dq1a73blkjE+3P++ecnjz916tTgJLTkQuTHiSeemEzCTSTi+yUSdV/29enRBX/77bdw1113Rc4WQqdOncLWW2d+hC62Sd4Lmb//3tGjMQ4bNiz43F4m5gokEolw0EEHBScazq2Z+9PJ04MGDQqzZs2aW1HDz+HDhxf8Gt10002DE7uzndqJ4vfee2+Vdqe29d9J/23xNee/n4nE3OvWf1e7du2aHLHVf29T26emdnDypa+hVB1TBLIJZPl77T/gftbKtjl1CCCAAAIIIFBUAjQGAQSKRcDJb8XSlsZuxx064fqK9xQNXb7QCc5TOPFOk2qLk/KuzdjCozUumVHXUIt76cALKVKlNkl/3sftd0Km51OxuWYKNbqYR8N04qMOmSxO5vQ7rPnYegePDHmJZyLhURzbRZZTs9trJvoup/vmETD/UH1N5XNtcLMiWjyCZjQB8lOt9Gvtb2V0EvA9Wp6qyLf4tYkmHbXRjk5A1SSv8pC2KvQ/oov9+lGXKQggUEICo9TWvyk8quWhmr6oyFX8fzZu0konoF+s6WoKCgIIFIMAbUAAAQQQQAABBBBAAAEEEEAAgfIXoIcIIIAAAggggEDdBPzh//Ser74a/b7sdHXZzHgUsrZt22btj5MvmyqBxue95557gkdgy9q4WlY6UfSll14KTnDMd9dEIhE8at2tt94aWrTwd9Hnu2f27Xbbbbfw+OOPJ5NAs28RkolaN93k/8U8bwsn1a2zzjrzKuo551FA/bpHD+OEzocffjhaxXwTC3jkyqeffjrWio022ig5Mmussh4L2223XVhqqaViR3DysM8dq2QhOFnRI9M6oTrK8dBDD4W77747WlVU806edNL2fvvtV5B2eQRVJ2b6uAU5YKEOwnGKUmDMmCpjzMSesYqy0TQKAQQQQAABBBBAAIEiE6jkBMvd9Vr468CO0LS5oiHLfTq4z6VJXsVfHxZNnFtBe62oaOjiBL31Mk5S26Q/7/6IfnylSBW/87l2aqEe04T23UYRLR6xrOrX0EW3qDrvf01G2/cXbZJM2tQ0VZppZmNFtPhck6MVNcz7K/p8HidQOpHyem0/R5EqT2jGCUOra+p30E/VtLGKv87rgwKfrNivnwJ3l8MhgEAjCvyic/nv6Eaa+mtbr9T0B0W24oT5Y7VinOIZxQGK+RUUBBBAAAEEEEAAAQTSAswggAACCCCAAAIIIIAAAggggED5C9DDkhDw5zfSDS33pLMVV1wx64h4rVu3Dh4ZLQ3RBDMeRe2MM84In3zySTjwwAOTIwXWthnLL798uP3228OoUaOSI17Wdv9EIhH23HPP8NFHH4XDDz+8Tm1wQqMT5dyOXMmsqXaNHz8+vPDCC6nF5LRv376ha9euyflC/FhggQWCR7HMPJYTxfIdiS9zX5YLL+C/PdOnT08fOJFIhP79+we/funKes4ss8wyIfP33Od89tln63nk8tzdo9buuuuuVTp37rnnhsmTa/PxvSqHaNCKRRddNAwdOjS8+eabOUcGrqkBTlJ/7rnnksmkmUm5Ne3L+soV8N+xjN6PyVhmEQEEEChrATqHAAIIIIBAIQQqOcHSfovqxxWK5xVLKxqqOMEjn1EPU+f/RDPjFamygGZ6KRq6LKMTdFOkits8MrVQi+kUbfuGIlo8Wmh0uS7zrbXTXxXR8rYW3E5N8i4e3cyjUaZ2sG+P1MKf08U0zUy6rO3r6JHWOug4qyucSHmbprMUxVBsUOh3m4r9+ikGd9qAAAL1F3hNhzhS4VEtD9S0uvuURz2+Qdt49GLf7wuR7K/DNXrhhAgggAACCCCAAAIIIIAAAgggUP4C9BABBBBAAAEEEEAAgUoUiA3j9+yzz4apU6eWrYOTtZy0lUj4+8XndbN3797BiYHzappubtlllw1DhgwJM2fODE8++WQ4/vjjg0d0XGKJJao0qk2bNsl1559/fnj//ffDhx9+GHbfffcw//z1+/7bDh06hKuuuirdhmOOOSasttpqwefLbIS39QiRF110Ufj000+DkyY333zzkEjEjTP38/KDDz4Yfv553vffJxKJsMMOO+S1r/fPNzbbbLMqr+/IkSPDuHHj8j0E2zWgwI8//hjuvffe2Bm6desW1lhjjVhdfRciv/+xQ40YMSL88EOu75eObVpRCwsuuGA488wzQ7t2/o7teV2fMGFC8O/7H3/U9uOC847R0HOJRCKsuuqq4dFHHw1Oon3ggQeSSeO5/o7576v/jl199dVh0qRJwSMRbrzxxgX/W9TQ/eb4TSfgZycn5Wa0IPaMlbGORQQQQAABBBBAAAEEEMgiUOAEyyxnaNiqHXV4vyNWUyyk7ZZSbKUYroiOIqjF4ISLOzTjZA1NClr8TtzEWh7xJ22fuU931TV08buhrSIn+V7zXyhqWzzSWOa7gF10kOixtVjr0kZ7ZCbC9ladRzWrTTjJJjN50smBOlS6+Dy+ZlIVToz8PLXQhFOPrOlk2/PVhgcULRR1KV9rJ79OmhSsFPv1U7COciAEECgKgd/VihsVmyucyH6JptMU2YqT5o/QilcV/grSgzX131NNKAgggAACCCBQNwH2QgABBBBAoPACw4YNC/5wlMMf5FxrrbUKfxKOiAACCCCAAAIIIFALATZFAAEEGlzgE53B/w9Pk7klywhMc1eUyU8nU86ZMyf971//G/jWW28tyEh5/ne0/z3tY6aiT58+dZJr1qxZ2HLLLcMFF1wQXnnllfD111/H2uzjf/fdd8l1J5xwQnLEykQiUadz5dop1YZLLrkkmYzo8/m80ZgyZUp46qmnwsCBA0PXrl1rlZB01llnxfrk18WvT6721LW+ffv24b333oud63//+19Yb7310ofM9tpF+1nX+Vyv/4knnhhrz8SJE4OTVdMN+nMm+l5NXduQ735uk0/bUBbZ2uF+O5nS13h0vV8vv25uTyHD15evs+i5fO7FFvNHGmp/JptFj+Xff/vV/kh128PXV0Oev0ePHuGbb76JXas+32WXXRb7XW/VqlVwgr7XNWT4HD5XbbT82trJSePjxo0L2f6O+e+r/44deuihoXPnzrU5fN7b+vfb13vUx9dP3gfIsWHm34i6GGUe2u2KttPtdvszt6vNsn8v/PsRPa5fl9oco5i3zfLs5GcrP2MVc7NpW9EJ0CAEEEAAAQQQQACBUk+wzPcV/FUbTlU8peivWF7hEbA0SRe/a3W6lgr7bl8ITlL0uXXovMtv2nKmIloWjC400HxzHTfa/xlanq6oS/mxLjvVsI8TLD3qaHQzJ80erIraxP7aPv71ViE4oVLV6eLfjaiFX5PZ6bUNO+Ov8ltSp9hU8X8KJ4S+oqlfDyd6jtb8CYqOiroWX1/+vajr/tn2K/brJ1ubqasUAfpZ7gJvqoMDFU703lfTJxS5yoZa4aT8bzX9r8L3f00oCCCAAAIIIIAAAggggAACJS9ABxBAAAEEEEAAAQQQQAABBEpRIDbCUpYkgVLsE21uSAGOjQACCCCAAAJpgSzPTrFnq/SGzCCAAAIIIIAAAqUmQHsRaGQBJ5E18imL4nSfqRX9FB8qosXJlz2iFQWY9whbjtoe6v3a7lDk2y+r9i2iKJXi0SudMJhqrxNlPepjarnQ05Y6oBM/39HUyZxOyh2p+REKj7q2jqbeRpOKLKV2/VTki0SnESgSAf/d3EZt8f3co/1+qflsxSMAH6YVLyucxH64pqV0n1JzKQggUOoCtB8BBBBAAAEEECgWAX9z9/jx48Muu+wSHnnkkQZrlr8lfMiQIWGPPfYIM2b4u8Qa7FQcuIwFfO34GvK15Guqobo6duzYsN1224WXX345/P57Xd7ib6iWcVwEECg1AdqLAAIIIIAAAjUKxJIAHnroofDrr4X+vuga28AGCCCAAAIIIIBAvQSaYmc/M/nZKePcsWerjHUsIoAAAggggAACCCCAQA6BSk2wNMdE/ThHES2ttbC1ohhKuSXTfS3UXxSUuIBHq9xLVVMUNyqcEKRJXsX7/JHXlvXfqKmPwPXT1K8A50eg9ATGq8knKToq9lQ8oshVnMR+lVZ6VMvrNd1YQUEAAQQQQAABBBBAoBIF6HOFCfjDFw8++GBYc801Q48ePcK9997bIIlkn3/+eTj22GNDmzZtwoABA8LUqf5u3o1B+AAAEABJREFUsQrDprsFFfA15Gtp0UUXDX//+9+Dr7GCnkAHmzNnTnjuuefCBhtsEDp06BAaOqFTp6QggAACCCCAAAIIINBYAsV2ntfUoE8UyTJ79uwwfPjw5Dw/EEAAAQQQQAABBHIL+JnJz06RLfxM5WerSBWzCCCAAAIVLEDXEUAAAQRqIVDJCZZm8qhVX3kmEqtF5gsx6wQ6R22PtXRtdyjy7WeqfYX+isGfdcy1FYkChEcv1WHSxSNWeiTJVEUbzSypKGRZUAfz6Gq3aLqoIleZoxUedfUOTf+u+KtiIcWOilmKSigNcf1Ught9RACBuQK3a7K94i+KQYpJimzFf5cP0ornFK8rjlK0VVCKVoCGIYAAAggggAACCCCAQF0Evv3223DBBReEdu3ahR133DGMGzeuLoepdh+P+OeR/7beeuuwzDLLhEsvvZQRSKoVY2VdBJwE+Z///Cd5jfla8zXna68ux6pun2+++SaZHOwkYScLN0RCZ3XnZx0CCCCAAAIIIIAAAhUgcHe0j9dee210kXkEEEAAgYoQoJMIIFBbgSzPTLFnqtoej+0RQAABBBBAAAEEEKhkgUpPsHRy2uyMC6CLllspClWcmNc+1O5oC2jzlopomRxdaKB5e/wRObYdWkeWazPbKWNjJytGj52xOq9FH+P3yJYtNF/opEcdMllsEb02/Jo4qTG5skA/dtFxjlVklqdUsb/iL4rmCifoLqvpHor/KN5VFDpZVYesd7FZ9DUutuun3h3kAAggUPICH6oHpyt8r99V0/sVucqaWnGZwqNaDtN0CwUFAQQQQAABBBCoWYAtEEAAgSIV+OOPP8L48ePDfvvtl0ysPPHEE8OPP/5Y8NbOnDkzDB06NCy33HLJkf+efPLJvM/Rv3//kEgkktGyZcvw+uv+7pv47q7zukRi7nYegTO1xZdffplMHF111VXD/PPPnzxOIpEInTp1Cocddliy/3ZIbZ/v1PvY7qijjgorrLBC+riJRCIsueSSYc899wxPPfVUQUb/nDFjRth0003T5+jSpUtwv/Jpa6aNPfPZLzWSae/evUOrVq3S527btm2yb4VIWnTSo4+z//77B/cpkZj7+iUScw379esX/Fq6Lfm0Ods2vtY82qSvPV+DvhazbVefOrfPycJOGm7IhM76tJF9EUAAAQQQQKCRBDgNAggUWuC66AHHjBmT/HdWtI55BBBAAAEEEEAAgXkCfj/Uz0zzapJzfEtFkoEfCBRQgEMhgAACCCCAQMUIVHqCZWO80C10ktomATqpcWXtFy3jowsNNP+FjuuRGzVJFo/a1TU5V7sfTg7tnrGLR2D0KIQZ1bVa9Gij32TssWrGcqEWp+pAUQsnOnZWXW1KK23sZMkpf06v0HQ5hcti+nGMIqFIlWmaWV+xlcLJPE4E+kXzpVKK/fopFUfaiUCjClTwye5R3/sq/Hf5TE0/VuQq+2mF/56/pelxivYKCgIIIIAAAggggAACCCBQEgJOCHPi2jrrrBN69OgRbrrppqzt7tmzZ3j66afDdtttl3V9TZUe0W/gwIFhiSWWCAcccECYNGlSlV2aN28eTjjhhHD33XcnE/mqbFDHCvdx0KBBoWPHjsGJo2+//XbwyIapw02ZMiVcc801yf7vuuuu4auv/DZjam310+eeey507949ue8VV1wRPv44/s9Hj2x4++23h6222ip069YtvPrqq9UfsInWZjutE0efeeaZsPLKK4cdd9wxPP744yGalPj9998H981Ji9tss02t3KLns6FtfJxhw4ZVuTZs6GvCbWjXrl3ynG5b9BjReSeBentfS76mous872vP16CvRV+TvjZdX9tYc801w6hRo4ITT7Pt6w8wuU/uW0MldGY7L3UIIIAAAggggAACCJSpgD8fcUe0b1lGZIquZh4BBLIIUIUAAgggUDkC110X+34Kd9zPUh95hkAAAQQQQAABBBAobwF61zAClZ5g6aS5hTJoJ2p5hqKQZcNaHmxFbb+CIlV+1swERUMXf7Lok4yT1Lbt3t2JJz08E4lCfLLoBx0v02Ez1fl11CTv4va9o62jiY+raTlanFyZea5NoxvkMe/EWjt00LYe+exvmnZUuKyiH2sposUJl6OiFTXMewQ2J/DWsFmjrS7266fRIDgRAgiUlMCnau05Ct93d9T0LkWu4r/dF2ql/97domlvBQUBBBBAoPACHBEBBBBAAAEECiDg0SkvuOCC5OiNTlzLlvg333zzhcMPPzyZ8OZvut58882TIz/me3onwY0ePTpsu+22wSP6XXLJJWHWrFlVdl9ppZXCvffeG3744Ydw/vnnh8UXX7zKNnWtmD17dvj73/8eTj/99LwO4XY4ifTrr7+udnv37eKLLw6bbrppmDAh823C7Ls6+dIJd/fc4+/0yb5NsdS6f369tthiiypJo9na6OTbjTfeOLz//vvZVmet86iVvgZtaJusG2VU+rrdc889k9elE2czVqcXfQ35WvI15dfU11h65Z8zvhbdR1+bvkZ9rbrff66ucZJIJIJHQ3300UfDtGnTwj//+c+QLaHTfYsmdOY74miNDWADBBBAoPwF6CECCCCAAAKZArEsgTvvvDN88MEHmduwjAACCCCAAAIIVLyAn5H8rJQBUayjV2Y0k0UEEEAAAQQQQAABBIpToNITLHvpZVlKES0NMVLkFjqBRyzUpMbiEQ3/T1tFEz/f1nJjfLOMkwozE/x217lrO3Ljbton6uoE0ddUV9/i0RwfzTiIEyzXzqiradEjREYTH/+hHZZQRMtMLbyoiBbv5+TMaF1185nXl9/5T30ay8mRC0R2/k7zryvyLb5ONs9340bartivnwZi4LAIIFBGAg+qL76H+b53iuZTf7M1W6XspRrfk97T9GRFJwUFAQQQQAABBBBAAAEEylagdDrmBLj+/fuHNm3ahBNPPDF4dMDM1jvh7MYbbwxOZrvqqqtC587+Z1DmVrmXnbg2fPjwsOKKK4Z11103PPbYY1k33nfffcO7774bxo8fH/r27RsWXHDBrNvVp/K8884LqW/q9vEPPvjg4JEFp0yZkvwgrvvn/kbPMXbs2PCf//wnWlVl3ol5xx13XKzeyXVHHXVUcKJe6vjnnntuWHTRRdPbOSnwoIMOCk5YTVcW4YyTQD0CZLRp7of74w/nuH8vvfRS2G+//YITcb3dhx9+mOy752sKJzI6QdXXYHRbvxY+x9tvvx18Dp/Loz/27Nkzulm4+uqrk4mz9oytyFjwa+5ry9eYr7Wdd945Y4u5i75Gfa36mvW162t47pr8fjqh87TTTksmCdeU0NmxY8dk0rGvEzvkdwa2QgABBBBAAAEEEEAAAQk8pRitSJfUv/fSFQ0+wwkQQAABBBBAAIHiF8jyjORnqKeLv+W0EAEEEEAAgWIRoB0IIIBAVYH5qlZVTM2S6ulpimiZrYXnFYUu6+iATsTQpMbipLwDMrYaoWWP3qhJg5dbdQY7aJIsHtHrEM05oU+TGou3Pypjqxe0XKjE1ZE61jRFqiykmTMV+SawLq1tT1VEixNYx0Yr/px/XNOoxUpaPlCRj0UrbXeYIlrc9m//rPD6P2eTE3+6zH1JLuTxwyOLHpzHdo29SbFfP43twfkQQKA0BSar2ecpVlZsq/DfNk2yFt8bBmuN97lT0z4KCgJNL0ALEEAAAQQQQAABBCpKwCMFPvPMM6FXr17BI/k5gWzOnDlVDLbaaqvgpLlPPvkk7L///qFly5ZVtqmu4ttvv00mbTrZzEmcHrkvc3sn6XlkQY/453Z07949JBL5vJ2WeaT8ll9/fe53lnkkRvfr2muvDVtuuWXo0KFDMgHUI3R6BEonPUaPePvtt4epU6dGq9LzTtT717/+lV72zC677BImT54cLrvssqRz6vinnHJK+PTTT8Nmm/l74LxlCNOnT0+OdljbJL65ezf8z88//zycdNJJIXqN7L333sH17o+TEN2/9ddfPwwbNiy88847yeuqNi178cUXY6OKOknTdn6NfI6//vWv6dfI15KTEZ0E2bp16/RphgwZEjx6ZLqimplEIhF8rTlx1Neer0Ffi5m7+Jr1+XwNDxw4MNR2tMnMhE4nEYcs/7kv9UnozHJIqhDILkAtAggggAACCCBQfgLXRbt00UUXhffe8/edRmuZRwABBBBAoMIE6C4CEQE/G/kZKVLl2Wv9g0AAAQQQQAABBBBAAIG6C1RqgmVbkd2k6KGIlie0ME7REMWJGuvXcGAnJ7pdLSLbeeTK+yPLDT3r/tsheh4noh6ripo+CeXkRSehdNC2qeJPcvnr4GelKjKnGctOMmyeURddHK+FmxXRsoUW/q1oqaiu+LhnaQMnw2iSLv/VXCrxUbPp8qrm7lFEyyAt7KKorsyvlUcoNlGkys+auVHxh8Jlkn9EYhHNb6eoyVibhPX0w+2ylWbTxfs29e90U18/aQxmEEAAgQIJPKbj7K1YSnG8wkn5mmQt/VT7gML37jM07aqgIIAAAggggAACCPwpwAQBBAovMHPmzHD55ZcnE9WcYPjqq347K34ej7p47LHHhkmTJoUnnngiOGlu/vnnj29UzZJH4HvrrbeSI/K1a9cuXHDBBSFb4qBHIHzggQeCk9s8MqIT2Ko5bEFX+dxOmFx6ab89WfXQNjjzzDPDCiv47de56z/66KPgERnnLs376f7+97//TfYjVbvddtslEw3btvXbyqnaeVPX33DDDWG55ZZLV9p63Lhx6eVimnHiovufapOvHY/omS0h0dusvPLKyVFKnXjp5ZrC14dHqZw9e3Zy00QiEUaMGBGOPPLIkOvaSyQSYZtttkmep0WLuW+POwF08ODByVEjkwfK84evPV+DvhZ9Ta6++upV9nQbPUpparRJX+N+7atsmKMikZib0OkkYp8nn4ROj+bpJOUch6QaAQQQQAABBBAoGwE6gkA9BYZo/48V6TJokD+mkV5kBgEEEEAAAQQQqGiBLM9Gfna6oaJR6DwCCDSJACdFAAEEEECg3ASaOhmrMT09YuBfdcLLFB5lamtNo8Wf9rhAFfkmAmrTWhV/9faz2uMghUcr1CRd/Imm3loapVhRkSpOxnNy4+epikaYuv9OCpmeca6LtHy3ItunlNx+Jx16FMi1tU20+M3vR6MVGfM/a/kXRao4gWUPLfiYmlQpNnFbJmSs2UfLLyo8WqgTDTUbK9219JzC/pqky9Oau1WRrfymSr9THx0x078zd6j+ZEW2hM7FVe9/rHo0M82mi79l8Y30Ughu/xeRZc/6XCdqxomgmlQpnVXjZNCXNW2nyCzez36Z9Y253NjXT2P2jXMhgEBlCWT21sOa+P6zqlZsqRiu8D1JkypledWcrfhUcZ/C90hNKAgggAACCCCAAAIIIIBAYQU8OuPRRx8dvvnmmyoHXn755cONN96YXHfxxReHzp391lKVzWqseOONN8J669Y8FmgAABAASURBVK2XTHzL3NijEu63337BIz56BMI+ffoEj/CXuV1DLzuB1El11Z3HyZcbbrhhepPffvstfP/99+nl1MyUKVPCQw89lFoMrVu3Dk6ea9XKby+nq6vMdO3aNRxzzDHpeicXPv/88+nlYplxnx9++OF0cxZaaKHg5NPFFlssXZdtpkuXLuGMM/y2cba18Tonlo4cOTJduf3224e+ffvmNZKpR2E94IAD0vuOGTMmZEscTm9QzYyvRV+TvoZ9jfpa9TWbsUvy2vY17u0y1+Wz7GsvmtDphN/M/ZzQ6eTkXXfdNcyYMSNzNcsIIIAAAggggAACCCAQF/BnJ9I1t9xyS3jqqafSy8wggAACdRBgFwQQQKAsBPxM5GejjM78M2OZRQQQQAABBBBAAAEEKlWgXv12sli9DtDEO3uUKCc35BM/qa0edeooTZ2IpkmsnK4lJ+hpUtDiTzelPk2yoI58vWKmwgkX12p6u8IJfE5CzEyau0TrPFKhJo1anCg5QGeco4iWnbXgZM/PNB2mcPv9LraT6px8mdl+Jy8er+1+VeQq9vkqY6WTE39QnUd59LfrbKT5aHGCbH9VZCaBrq66VxR+rVO+bqcTGd9VfU9FtLgv/tSTzxWtj857v8NUEbXw743b+KPqRyvs4ETSdzTv13I/TaPFDmeqwtepJsliQ49omVz484ePe57m3R73w8d1uC/fqd4ebotmk8Xnz7TzNZZc2YQ/GvP6acJucmoEEKhgAf9d933I9z3fR6IJ9JksO6nC98iJmvoNzegXKaiKggACCCCAQG0E2BYBBBBAAIGaBXr37h1eeeWV5OiM+++/f2jZMtt3hNV8nOq2WGKJJZJJh07WGzZsWOjevXteyXPVHbOu65ZaaqngpLya9k8kEmGllVaKbfbjj357LVYVPJLhxIn+J9zceo/umLnf3DVVfzpJbym1p1u3buHAAw8Ma6yxRtWNmrjmk08+CePHj0+3wm3Ot52bbbZZcKJleuccM05QdYJpavWee+4ZPIpoarm6aSKRCFtvPe+7ET2qZDRZs7p9c61LJBLJa9TX6tdff528dn0N59q+rvWphE4nG1eX0FnX47MfAggggEAlCdBXBBBAoOIFhkog9o01WUZq0iYUBBBAAAEEEECgsgSyPBP5mcmfka0siLLpLR1BAAEEEEAAAQQQKCYBJ3QVU3uaqi1OrrxUJ48mwGmxIMXJhx6V8LXI0ZwE54SLg1W3u6K1IrO4TR4lsbrkxMx9CrnsZJAddMCqnzIKoYvqnUTo9m+hefdHk1hx4uiuqnGyoCY5y7da86Qis/iTX/5a/eW0YhlFZhmjis0UTpLUJFa8b8rX7ewYWzt3wfvtqFkn3WpSbbGFt/Vom9EN/fvTSxV2OFDTHorM8oIq9lFkOvha80hoj2ldZrGnR+L0cR3uS5uMjTza6Wqqe1gRLfFPiUXXNO68zRrj+mncXnG22gmwNQLlL+Dk98vUzbUUmyicbJ/rvu172Wna5gPFQ4o9FBQEEEAAAQQQQAABBBBAoKACHp3P4dEZHQU9eORgTiTzokflC55pwlh66aVDmzaZb53l16DJk/09bvFtx471d4fNq1t//fXDAgssMK+imrm11lorfPnll2HChAlhyJAhsUTBanZr1FVu288/z3ubc4MNNgitWrXKqw3t27cPa6+9drXb/vLLL2HcuHHpbZxY2a5du6SLbfKJhRdeOJaQ6eP5uOmD1mPGfW/I3w03bc6cOeGnn/wdgF4iEEAAAQQQQAABBBBAoI4CsVEsn3vuueAvTanjsditEAIcAwEEEEAAAQSaVMDPQn4mymiEv+w9o4pFBBBAAAEEEECgHgLsikAFCzhBrIK7H5zY56Q4vzGbKyGiED7+pM42OtCdipqKR2x00uK52rAh26TD11g8qqZ98ml36mBuvxPr9lJFZlKhqqoUJxr+S7VORNQka+metTYEf1LnryGEKxXRESa1WG35t9Z6P++v2byKExm7act7FfkUv3ZOrPXrnjnKZGp/+/TTgtuvSV7Fo1g6KWcjbe1RMF/VNFr89e75fSIqulfDzDfG9dMwLeeoCCCAQO0F/I1wHv15ce36D4VHONYka9letbcppih8D8x1n9NqCgIIFFqA4yGAAAIIIIAAAuUs4MSuRx55JGy44YZhscUWC4cddlhytEKPAljIfk+ZMiWceOKJwaM1evTDESNGhJkzZxbyFHkfyyN0phI+896pmg3ff//92NoVV1wxtlzqC9HROd2XZZbx9wF5ruZwoumaa65Z7YYzZswIn332WXobJ+H27t07dOzYMe/w9t4vdRCPOhldTtXnO/W1OXTo0OCRSN3fU089NXzzzTf57p73dp9//nkYOHBgcELpuuuuG4YPHx78O5n3AdgQAQQKKsDBEEAAAQQQQKDkBfx5nlujvTjjjDPC9OnTo1XMI4AAAggggECFC1RK9/0M5GehjP76WempjDoWEUAAAQQQQAABBBBAoI4ClZRg6U/4fCKnWxT7KtopnIw2XtPGKB7lyolx6+pkHt3xe01TxW17XAseJXFlTZ9ROPFQkyYvTg71KJv+pM1xao0TRtxezSaLExs/0twVCvfNSYhORqxN+52A6ETEv+sYHlHSx9RsuviYub4m3iNsHqkt2yr8uj6taeanY2ztdjvxxa/7EdrG+2lSq2KLXbSHLc7R9E2FEyk1SRbP+zxHa6mD4gKFRzDVJGexpduf7ZjeyRZR3+VUeYfid4XLS/oR/T8I62l5DUWxFJs19PVTLH2lHQgggIAFPETFVZrxPXF9Ta9WzBsaRAuR4nuFk/HfVZ2fA/bRlIIAAggggAACCCBQeQL0GIE6C/znP/8JN954Y+jWzW+fxQ/jhLRrrrkm9OjRI3jkwcGDBwcngMW3qnnJCXWvvvpq2H///UO2REaPLrjvvvsmR0HcdtttwxNPPBF+/fXXmg9chFt4lMRp06alW9aiRYtkUmC6ogxmMhNInfhYm241a9as2s392jvJstqNarnSCZZ+bWqzm9vha9HXpEfoPOCAA0Jm3328+eabL+y3337B17ivddfVJr799tvg37MVVlghOHnzkksuyfqB7yWWWCKcf/754e67707+rtTmHGyLAAIIIIAAAgggUDYCdKT2ArERmSZNmhSOOuqo2h+FPRBAAAEEEEAAgRIX8DOQn4UyuhF7VspYxyICCCCAQNMJcGYEEEAAgRIVKKUEy9dl3FKRqGN4VL/lte//KUYovlXUppyvjaPn7q/lbGWGKjdVpLbtovkvFS5OOnQC3p5acEJgahu3rbfqHlTU5tNHmSb2cZ0OU6Xk2/4qO/5Z8bmmFyucMOL2pto+v+r8Ne5+F9t9SyX+qbpWZZa2/o9iVYWPmTq+px7l8TfVV1c8GqRf1y210ZIK75cKW7vdQ1Rf29ddu1QptjhTtasrFlKkzuN5n+dy1dX2PLmOaYvqfN/RudooUm1YWPPZRgP1tZXaxlNfo75WtXlepdivn7w6wUYIIIBAIwuM0vn+pvColodq+qIiV/GXPtyklf6SAN9vV9N8kRaahQACCCCAAAIIIIAAAsUi4NEbnfg4YcKE4A9XHHvssaF58+ZVmufR+jxqnxPAPIrf0KFDww8/+O20KptWqUgkEqF79+7JRE6PBPjAAw+Enj17VtnOFY899ljYZpttgtvlhLa33347/P57Xd8u9BEbN3777bcmG4mzcXta97MV84ievtZ8zfna8zXoa9HXZLbe+hr2tezEzWHDhiWv8UTCb5tm2zpe533uv//+sN566yVHq/RIsR9//HF8Iy2lkjfffffdMHXq1HDCCSeExRf3WwRaWRKFRiKAAAIIIIAAAggg0OQC76kFgxTpMnz48OB/06YrmEEAAQQQqKcAuyOAQLEL+NnHz0AZ7XRypZ+VMqpZRAABBBBAAAEEEEAAgboKlFKCZe37yB4IIIAAAggggEDTC/yiJlyr2EjhTyFfqWmuTzK307pjFeMUzygOUDjZXhMKAggggAACCOQUYAUCCCCAQOjcuXO4+OKLk4mTjz/+eOjd29/nVhXGo/g5Aa1169Zhq622Cg8++GDeI056BMs+ffqEMWPGJBM6zz333OCR+TLP4tED/aGPVVddNXTo0CGcdtppdRo9M/O4Db2cSCTCAgss0NCnKenj//jjj7Vqv5N6p0yZEv744486x8SJE5PXUa4Te2RWX2O+1nzN+drzNZi5va9VX7NORvY17GvZ13TmdtmWnbz58ssvhz322COZQNy3b9/wyiuvZNs0mYB8xx13BFvVNnkz6wGpRAABBBBAAIF5AswhgEAlCpyuTse+xNQjOPnfCaqnIIAAAggggAACZS3gZx4/+2R00s9GZ2TUsYhAeQnQGwQQQAABBBBAoAkESLBsAnROiQACCCBQ2QL0vqIFXlPvj1R4yIoDNR2pyFU204obFN8qrlCsraAggAACCCCAAAIIIIAAAtUKOGFs6623Do8++miYNm1aOP/887MmQfogTz31VNhxxx1Ds2bNQv/+/cPo0aPzHnHSCZ2nnHJK+PLLL8NLL72UM6HTo2c6qc2JdiussEK45pprwrff+p85bkFxhUc97NSpU7pRP//8c3ByYLqiljONvfn3338fZs2aVe1pu3XrFltf2/5Nnjw5tn/mwnzzzRdLUp0xY0aYPn16KPR/voZ8Lfma8rXla8zXWrbzONnY16ivVV+zvnazbZdZ56TQDz74IBx99NFhkUUWCRtssEFw4uScOXMyNw3NmzcPxx57bDLx2Mmbu+22WzIRs8qGVCCAAAIIIIAAAggggEBdBI6K7uQvM8mSaBDdhHkEGlWAkyGAAAIIINBQAn7m8bNPxvFjz0YZ61hEAAEEEEAAAQQQaCABDlv+AiRYlv9rTA8RQAABBBBAoPgEfleTblRsrlhdcYlimiJbWUyVRyheVbygOFjRTEFBAAEECinAsRBAAAEEEECgDAUWX3zxcMIJJ4SpU6eGd999N+y3337BCXCZXXXC2PDhw8O6664bHnnkkczV1S7PP//8Yf31108mdDqZ7sYbbwzLL7981n0+/vjjcNhhh4Vdd901eNusGzVx5dJLLx1rQW0SEH/55Zew0047hY4dO4Ytt9wyHH/88Un72AEbcMHJlU4KrO4UXbp0ia32dRGrqGHhww8/rHaLVq1ahWWXXTa9zXfffRdq2ie9cZ4zvnZ8Dfla8jWVbTdfg74Wva2TjX2N+lrNtm2uujfeeCOsscYa4fLLL8+ZuJpK3vzpp5+SI8jmm7yZ65zUI4AAAo0gwCkQQAABBBAoRYE31OjjFOly//33J5/V0xXMIIAAAggggAACZSZw2WWXBT/zZHRroJb9bKRJtYWVCCCAAAIIIIAAAgggUEuB+Wq5PZsjgAACRSBAExBAAIGyEnhTvfEboEtouq/iCUWusqFWXKvwcC//1XQ9BQUBBBBAAAEEEEB+Qq/oAAAQAElEQVQAgTIVoFuFEkgkEqF79+5h2LBhwd92fdNNN4XVV1+9UIdPH6dly5Zh//33TybUOXHv0EMPTY7sl96gBGbWWWedWCuffPLJ8Ntvv8Xqci14VMU333wzeKTEp59+Ojz77LNhoYUWyrV5XvXTpk0L+SZ5vvLKKzUec6WVVgotWrRIbzdq1KjgkS/TFdXMeDv3r5pNkqM2+lqLbvPEE0+EmhI/o9vXdd6jSPqa87XnpE5fi74m63q8XPs5efOiiy4Kfm3qmryZ69jUI4AAAggggAACCCBQmQJ59fpibfWwIl2OPvro8PDDsar0OmYQQAABBBBAAIFSFvAzzjHHHJPZhYdUcYmCggACCCCAQIkK0GwEEECguAVIsCzu14fWIYAAAggggEBlCYxQd7dR9FCcr/hSka3407CHacXLCn+C9nBNF1FQmlKAcyOAAAIIIIAAAgggUAICTjjbZ599wtixY8OkSZPCscceW/AkyERibkLn1VdfHX744YfwwAMPhJ49e5aATgirrLJK6NSpU7qtzz33XHj//ffTy9XNvPDCC2HixInpTdZbb73Qpk2b9HI+MwsssEAySTG17ezZs3OOnpjaxlM7O6nT89VFt27dYq/F66+/HkaOHFndLul1o0ePDt4+XZFjZrvttguJRCK99vbbbw/jx49PL9c0M2LEiGAHjybqUVUvueSSYIdc+/na8jVmA19zTvBMJOadP9d+tan3yK8eATaVvDlw4MDgEWJrcwy2LSMBuoIAAggggAACCCDQVAJH6sQzFeni5/T33nsvvcwMAggggAACBRPgQAg0kYCfbfbd19/PHmuAn4GOitWwgAACCCCAAAIIIIAAAgUVIMGyoJylczBaigACCCCAAAJFLeBPnp6kFnZU7Kl4RJGreHiVq7TSo1per+nGCgoCCCCAAAIIIJAU4AcCCCBQnUDnzp3DxRdfHH766afw0ksvhd69e4f555+/ul1qvW7BBRcMffr0CWPGjEmO+Hf++eeH9u3b1/o4jbVD165dQ9++fdOn8yiFHq3w119/Tddlm/HolU4ETK3zyJV77bVXajHvabNmzYJHSEzt4NEz77rrrhpHgHzwwQeDEyBT++WatmrVKgwYMCC92iNLnnTSSbHE0PTKyIz7d8YZZ9TYDu/ixNJevXp5Nhk2POqoo5LJtsmKan44QfWcc84Jv//+e/jiiy+SfbKlI7qbryFfS1999VXy2vI15mstuk19551UucEGG4T77rsvzJw5MzkCbEMkb9a3neyPAAIIIIAAAghYgECgQgQ+UT8PVqTLd999F5xk+b///S9dxwwCCCCAAAIIIFCqAn6mcXLl999/n9kFv6nrZ6HMepYRQKDCBOguAggggAACCDScAAmWDWfLkRFAAAEEEECgdgJsnV3gdlVvr/iLYpBikiJbWVCVBymeU7yu8DfXtdWUggACCCCAAAIIIIAAAghUK+CkyvXXXz88+uijwaMPVrtxPVZ6xL8TTjgheERDJ/rV41ANtmsikQh/+9vfQrt27dLnGDp0aDjkkEOSSXbpysiMP9Dr9a+++mq6dqeddgprr712erk2M34tottfeeWV4Z577olWpeediDhkyJDQv3//dF1NM05G3GijjdKbffjhh6Ffv37hs88+S9dFZ5zEuPPOO4do/6LrM+cXW2yxcMoppwQnKKbWeXTNXXfdNUyePNlVWcPndzvcntQGPXr0CLvvvnuI/udrx9eQryUnWkbXFXJ+jTXWCE888UTwa+nE10Iem2MhgAACCCCAAAIIIIBAnQVu1Z6nKdLltddeSyZZpiuYQQCBYhGgHQgggAACtRTwF0e8/ro/8hPb0c8+t8VqWEAAAQQQQAABBBBAoHgEyqYlJFiWzUtJRxBAAAEEEECgzAU+VP9OV3RR7Kq4X5GrrKkVlyk8quUwTbdQUBBAAAEE6iTATggggAACCCBQaQJO6hs8eHCs206yXHbZZcOgQYPCO++8E7788svk1MuujyZArrjiiuHCCy8MdR1RcfPNNw9uQ6oBc+bMSSZA+sM1Tz31VPLcTkL8z3/+E7p165YckdLbLLnkkqFDhw6p3XJOnQDpUTlbt26d3sYfSP7LX/4SjjzyyOSIkKn+HX300WG55ZYLL7zwQnrbfGacqOtE1ei2TrL0sZyMmuqHEy49+uYee+yRHLnT7Ujt4wTNs88+O7hfqTqmCCCAAAIINJwAR0YAAQQQKCGBc9XWGxTpcscdd4STTz45vcwMAggggAACCCBQagJ+lvEzTUa7/czjZ5+MahbrLsCeCCCAAAIIIIAAAghkFyDBMrsLtQgggEBpCtBqBBCoFAEPXdJXnV1OcabiY0Wusp9WPKV4S3Gcor2CggACCCCAAAIIIIAAAqUsQNsbXGDAgAHhyiuvDE7yS53sm2++CaeffnpYZZVVQseOHZNTL//444+pTUK7du3CLbfcErp08XfjpKtrNeOEwvPOO69KguZNN90Uttpqq+S5nQz597//PXz88dx/Dvq8t912W3B9Pifr1atXuPPOO0M0yfLXX39N9nmdddZJnsP9vPzyy8OsWbOSh/S222+/fXK+ph8LLLBAuPTSS8PAgQNjm/oc1113XbofnTt3DjvuuGPwB4ecJJra2Mmp7s8uu+ySqmKKAAIIIIAAAggggAACCEQFDtLCs4p0+de//pX8d0i6ohxm6AMCCCCAAAIIVISA30v1s0xGZ/2s42eejGoWEUAAAQQQQKDsBOgQAggUhQAJlkXxMtAIBBBAAAEEEECgTgKfaq9zFCsodlTcpchVVtGKCxVfKW5R9FZQEGgUAU6CAAIIIIAAAggggECpCSQSifCPf/wjPPPMM8mRFfNp/8477xzGjh0b1l577Xw2r3abPn36hCeffDKvc6+33nrh1VdfDT179qz2mJkrt9xyy2R7vX/musxlJ0Led999YaONNspclXPZSZIeydMjVy6//PI5t8tc4X6MGzcu7LbbbiGRSGSuZhkBBIpYgKYhgAACCCCAAAKNLOAvGf08es5jjz02XHXVVdEq5hFAAAEEEECgwAIcrrACfnbxM0zGUSdp2c86mlAQQAABBBBAAAEEEECgMQRIsGwMZc5RSgK0FQEEEEAAgVIVeFAN303RWXGKYoIiV9lLKx5VvKc4WdFJQUEAAQQQQAABBCpJgL4igAACeQlssskm4f333w8vvfRS6N+/f1hmmWVi+3kky0MPPTS8++674e677w5LL710bH19Fnzu9957LzzwwANhm222CS1btkwfrk2bNmGPPfZItuuFF14IXbt2Ta+rzYz3c99ee+214H64P6n9nSDp0SxvvvnmpIHbk1qX7zSRSITNN988ub/Pk83Q51lttdXCKaecktxu9OjRoXv37vmegu0QQAABBBBAAAEEEKhOgHXlLeDkyn0zu+gvy7n++uszq1lGAAEEEEAAAQSKTuC6665LftFfloY5udLPOllWUYUAAgggkEWAKgQQQAABBOotQIJlvQk5AAIIIIAAAggg0NACtTr+ZG19nmJlxbaKWxW5ykpaMVjhfe7UtI+CggACCCCAAAIIIIAAAgg0icCwYcPCH3/8kYyZM2eGtdZaq0o7XOd1qe2effbZ0KpVqyrbZas48cQTk8dO7evlbNtl1s0///xh/fXXD0OHDg0TJ06MHeOLL74IV199dTIhMJGofrTFfPqXeW4nH3o0y8ceeyzMmDEjfe7vvvsu3Hbbbcl2uX3ezw7PyiPVP5/P9TVFIpFIWrsf7k9q/9mzZ4dXXnkl7L333qF58+bJw9gstd6vg1+P5IoafriNuQx9Ho9Yee6554a//OUvFT5qZQ2QrEYAAQQQQAABBBBAAIFMgedUsbMiVg4++OAwfPjwWB0LCCCAQPEI0BIEEEAgJJ9VDjnkkGwUO6vSzziaUBBAAAEEEEAAAQQQQKCxBAqfYNlYLec8CCCAAAIIIIAAAjUJPKYN9lYspThe8bYiV+mnFQ8oPlKcoeiqoCCAAAIIIJBbgDUIIIAAAggggAACCCCAAAIIIFD+AvQQAQQQKH6B+9TEPRWx0r9//3D77bfH6lhAAAEEEEAAAQSKQcBfnudnlSxt8TONn22yrKIKgQYW4PAIIIAAAggggECFC/w/e3cCZ9X8/3H8M8LfTrJFm7IkW7JUQiJrSpQlP8r6kz1RSCJLqWTPnmRfC9mXbFGyVCj70qJsZUmyxf/9vn4zZrl3mqlZ7vLy+L77nnvOueec7/Oe+z3XzHzvYYBljp8ANB8BBBBAAAEEckLga7XyMmUrpa1S2lf2NtLy/srnin9oe6BqCgIIIIBA5gvQAgQQQAABBBBAAAEEEEAAAQQQyH4BWogAAgjkqoBHUnYt3vhDDz00HnzwweKzeYwAAggggAACCFSbwAMPPBBdunRJtn9/lvFnmmTLmIdAcQEeI4AAAggggAACCFSwAAMsKxiUzSGAAAIIVIQA20AAgUoUeF7b7qbUUk5X3lZSlf214CFlunKRsrFCQQABBBBAAAEEEEAAAQQqSIDNIIAAAggggAACCCCAAAIIIFBhAndoS8cqRcpBBx0UN954Y5F5PKhqAfaHAAIIIIAAAhbwZ5KDDz7Yk8XjzzD+LFN8Po8RQAABBBBAAIEMEuBQEchsAQZYZvbrx9EjgAACCCCAAAJLKjBPT7xS2VZprQxX/lCSlXqa2Vf5SHlMOUShIJB7ArQYAQQQQAABBBBAAAEEEEAAAQSyX4AWIoAAAggggEAmC/j3XScVb0D37t1j4MCBxWfzGAEEEEAAAQRyWaCK2+7PIv5MkmS3/uzizzBJFjELAQQQQAABBBBAAAEEqkqAAZZVJc1+EKhiAXaHAAIIIIBAOQRe1rr+Njzf1fJkTb+upCrttOBeZbZyqdJEoSCAAAIIIIAAAghUkwC7RQABBBBAAAEEEEAAAQQQQACB7BegheUSuE5rn6YUKX369IlevXoVmccDBBBAAAEEEECgKgT8GcSfRZLsy59Z/NklySJmIYAAAgjkogBtRgABBBCoPgEGWFafPXtGAAEEEEAAAQTSTWC+DmiY0kLZUblB+UVJVmpr5lnKVOVp5XBlcYXlCCCAAAIIIIAAAggggAACCCCQ/QK0EAEEEEAAAQQQQACB6ha4WgdwhFKkXHbZZXH00UcXmccDBBBAAIElFuCJCCBQBgF/9vBnkCSr+rOKP7MkWcQsBBBAAAEEEEAAAQQQqGoBBlimFGcBAggggAACCCCQ0wLj1foTFN/V8njV45RUZU8tuEP5VhmqbK1QEEAAAQQQyBABDhMBBBBAAAEEEEAAAQQQQAABBLJfgBYigEAOCtypNrdTFigFZcSIEdGxY8f49ddfC+YxgQACCCCAAAIIVLSAP2vsv//+4c8eUfQ/fzbZV7P8WUUVBQEEKlaArSGAAAIIIIAAAksmwADLJXPjWQgggAACCFSPAHtFoOoF/Nvlm7Tb20hmBAAAEABJREFUnZXtlWuUH5VkZS3N7KlMVsYqRyk1FAoCCCCAAAIIIIAAAggggEB5BFgXAQQQQAABBBBAAAEEEECgIgSe0EZ2V2YqBeWRRx6Jli1bxqRJkwrmMYFAtQiwUwQQQACBrBTwZwx/1nj00UeLt8+fSfzZ5MniC3iMAAIIIIAAAgggkMUCNC0jBBhgmREvEweJAAIIIIAAAgikhcCbOopTFd/V8mjVLyipShstuFWZq1ytbKdQEEAgSwVoFgIIIIAAAggggAACCCCAAAIIZL8ALUQAAQQQQCBDBV7XcXsgg78gVJP/lMmTJycGWd5zzz3/zOBfBBBAAAEEEECgAgTuvvvuxGcMf9YotrnJeuzPJP5sosn0LRwZAggggAACCCCAAAK5KMAAy1x81WkzArktQOsRQAABBJZeYJE2MULZTWmqXK58pyQrq2vmKcobyivKccoKCgUBBBBAAAEEEEAAgcoUYNsIIIAAAggggAACCCCAAAIIIJD9AmVt4cda0QMaxqouKL/99lscdthh0a9fv4J5TCCAAAIIIIAAAksq4M8U//nPf8KfMYptw59B/FnEn0mKLeIhAggggAACCJRBgFUQQACBShdggGWlE7MDBBBAAAEEEEAgqwWmqHVnKGsrRyjPKKnKTlpwk+K7Wl6vuqVCSQjwDwIIIIAAAggggAACCCCAAAIIZL8ALUQAAQQQQAABBBCoRoF52rcHNtyouki56KKL4qCDDor58+cXmc8DBBBAAAEElkyAZ+WagD9D+LOEP1MkafsNmufPIP4sokkKAggggAACCCCAAAIIpKMAAyzT8VVJ92Pi+BBAAAEEEEAAgeQCd2r2XsrmyiBljpKsrKSZ3ZXXlAnKicqqCgUBBBBAAAEE0kmAY0EAgbQUyOM/BBDIGoG07GQ4KAQQQAABBBDIPQFajEDuCfh3VD2KN/vBBx+Mli1bxsSJE4sv4jECCCCAAAIIIJBSwJ8d/BnCnyWSrHSa5p2gUBBAAIHqF+AIEEAAAQQQQKBUAQZYlsrDQgQQQAABBBDIFAGOM60EpulozlbWVw5VnlBSleZaMEyZq9yi7KJQEEAAAQQQQAABBBBAAAEEEEgqwEwEEEAAAQQQQAABBBBAoAIErtI2/KWhX6ouKFOnTo3mzZvHNddcUzCPCQQQqB4B9ooAAghkgoA/M/izgz9DFDtef8bYU/OuVigIIIAAAggggAACCCCQQiCdZjPAMp1eDY4FAQQQQAABBBDIPoH71KR2yibKxcoMJVlZTjOPUV5S3lL8LX5rqqYggAACmSzAsSOAAAIIIIAAAggggAACCCCAQPYL0EIEEEAAgcwUeEaH3VJ5TilSTj311DjooIPiq6++KjKfBwgggAACCCCAgAX8GeHggw8Of2bw42LxZ4sWmvesQskuAVqDAAIIIIAAAgggkMUCDLDM4heXpiGAAALlE2BtBBBAoFIFPtbWz1PqK52UR5RUpZkWXKn4rpYjVe+uUBBAAAEEEEAAAQQQQKBCBNgIAggggAACCCCAAAIIIIAAAgj8T2Cm6j2UEresfPDBB6Np06bxwAMPaHEmFo4ZAQQQQAABBCpDwJ8NSvmM4M8U/mwxqzL2zTYRQAABBBBAAIGSAsxBAIGKEmCAZUVJsh0EEEAAAQQQQACBsgqM0oodlQ2V85VPlVSlqxb42/3eUX2msq5CySUB2ooAAggggAACCCCAAAIIIIAAAtkvQAsRQAABBBBAAIHqFThVuz9O+VUpKF9//XWUcneqgvWYQAABBBBAAIEyCmT4aqeeemris4E/IxRrij9DHKt5/kyhioIAAggggAACCCCAAAKZJsAAy0x7xTjetBbg4BBAAAEEEECgXAJfaO0LlY2UDsqDSqqypRYMUb5S7lb2VigIIIAAAggggEC1CLBTBBBAAAEEEEAAAQQQQAABBBDIfgFamHMCt6jFWyvPKEXKNddcE9tss02MGzeuyHweIIAAAggggEBuCPgzgD8L+DNBkhb7s4M/QwxPsoxZCCCAAAIZIMAhIoAAAgggYAEGWFqBIIAAAggggAAC2SuQKS0bowM9SKmr9FE+UFKVLlrwpPK+co5SR6EggAACCCCAAAIIIIAAAgiUTWBlrbaeQskuAVqDAAIIIIAAAggggAACSy/wkTaxl3KeUqRMnjw5dt555zj33HOD/xBAAIFqFGDXCCBQxQK+9vszgD8LJNm1PzP4s4M/QyRZzCwEEEAAAQQQQAABBBDIFIE0G2CZKWwcJwIIIIAAAggggEAlCczSdgcqmyn7KPcoqUpjLRigzFQeUNorFAQQQACBjBDgIBFAAAEEEECgGgRW1D6PVh5VJiv+VnVVFAQQQAABBBBAoLIE2C4CCCCQsQIX68h3Vd5VipQBAwbEFltsEY899liR+TxAAAEEEEAAgewS8LXe13xf+5O0zJ8R/FnBnxmSLGYWArkmQHsRQAABBBBAAIHMF2CAZea/hrQAAQQQQKCyBdg+AghUl8BT2vFhiu+s0ku1f0CtKmnprLn+I+FPVPdTGigUBBBAAAEEEEAAAQQQQKDsAtm/Znc18UZlN2Vd5WSFggACCCCAAAIIIIAAAgggkFzgJc1uqlynFClTp06N9u3bx7HHHhtz584tsowHGSDAISKAAAIIIFCKgK/txx13XOJa72t+klWHaZ6/vM6fFTRJQQABBBBAAAEEEEhLAQ4KgXIKMMCynGCsjgACCCCAAAIIIFDlAl9rj5cpWyltlduVVKWRFvRXPldGKwcqFASyUoBGIYAAAggggAACCCBQToF5Wv8vJb/soIl6CgUBBBBAII0FODQEEEAAAQQQqFYB/z/USTqCQ5UvlCJl+PDh0bhx43BdZAEPEEAAAQQQQCAjBXxN97X9lltuSXb8/izgzwT+4rq/k62wNPN4LgIIIIAAAggggAACCFSvAAMsq9efvSOQKwK0EwEEEEAAgYoSeF4b6qbUUk5X3lZSlY5a8JAyXblI2VihIIAAAggggAACCFSeAFtGAIH0FnhTh+cvo1GVKFvo3+0UCgIIIIAAAggggAACCCBQHoFcXPc+NbqxcqVSpHz33Xdx7LHHRocOHWLatGlFlvEAAQQQQAABBDJDwNdwX8t9Tfe1PclR+zOAPwv4M0GSxcxCAAEEEEAgKwVoFAIIIJBTAgywzKmXm8YigAACCCCAAAJZI+A7r/gH2NuqRa2V4cofSrLiO7L01YKPlMeUQ5SI4F8EEEAAAQQQQAABBBBAIKcE/P9EbxVqsX8/4P+fKjSLSQSyUYA2IYAAAggggAACCCBQIQK/aSv+8s82ql9XipQxY8bE5ptvHn369Ilff/21yDIeIIAAAghUhQD7QKD8Ar5m+9rta7iv5Um24Gu+r/3+DODPAklWYRYCCCCAAAIIIIAAAghkg4D/gCIb2pH9baCFCCCAAAIIIIAAAqkEXtaCYxXf1fJk1f4Bt6qkpZ3m3qvMVi5VmigUBBBAAAEE0keAI0EAAQQQQKDyBPylNGOLbd5/HFRsFg8RQAABBBBAAAEEKl2AHSCAQCYLvKiDb6H0UUqUgQMHRsOGDeOGG24osYwZCCCAAAIIIJA+Ar5W+5rta3eKo/K13td8X/tTrMJsBBBAYDECLEYAAQQQQACBjBFggGXGvFQcKAIIIIAAAuknwBEhkGYC83U8wxT/gHtH1f7N9S+qk5XamnmWMlWhIIAAAggggAACCCCAAAK5IuAvpFlUqLH1NN1QKbWwEAEEEEAAAQQQQAABBBBAoITAQM3xF3k+qrpImTNnTpxwwgnRokWLeOKJJ4os4wEC6SzAsSGAAAK5IOBrs6/Rvlb7mp2kzb62+xrva32SxcxCAAEEEEAAAQQQQCCzBTj65AIMsEzuwlwEEEAAAQQQQACBzBYYr8M/QfFdLY9XPU4pa9m6rCuyHgIIpKUAB4UAAggggAACCCCQWmC6Fr2m5JdVNXGAQkEAAQQQQCDTBDheBBBAAAEE0kHgfR3E/srRyhdKkfL6669Hu3bt4pBDDompU/nOzyI4PEAAAQQQQKCKBd577704+OCDE9dmX6OT7N7Xcl/TfW33NT7JKsyqBgF2iQACCCCAAAIIIIBAlQgwwLJKmNkJAgggkEqA+QgggAAClSzwq7Z/k7Kzsr1yjfKjUlqZrIVjlaOUGgoFAQQQQAABBBBAAIGlFODpCKSNwM86kqeU/OLfEeynB3kKBQEEEEAAAQQQQAABBBBAYMkERuhpjSKiv+q/lSLl/vvvjy222CJ69eoV33//fZFlPEAAAQQQQACByhXwtffMM8+MLbfcMh544IFkO/tLM30Nb6Ta13RVFAQQQAABBBBAoDQBliGAQDYKLJONjaJNCCCAAAIIIIAAAggkEXhT805VfFfLo1W/oKQqbbTgVmWucrWynZI7hZYigAACCCCAAAIIIIBAtgr4D30fK9a4HfR4bYWCAAK5JkB7EUAAAQQQQAABBCpSwIMzLtAGGypJB2dcdtllUbdu3bjgggtiwYIFWo2CAAIIIIBAFQjk6C58rfU119feoUOHplLwNdsDKy/QCr6Wq6IggAACCCCAAAIIIIBALgowwDIXX/UsazPNQQABBBBAAAEEyimwSOv7h+S7qW6qlFZW18JTlDeUV5TjlBUUCgIIIIAAAghUsQC7QwABBBCoMIH3taXZSn5ZqIm1FAoCCCCAAAIIIIAAAtUuwAEgkAUCX6gN/qLP1qqfV4oUD/bo379/YqDlgAED4vfffy+ynAcIIIAAAgggsHQCvrb6GlunTp3wNdfX3iRb9DXa12pfs33tTrIKsxBAAAEEKlOAbSOAAAIIIJBuAgywTLdXhONBAAEEEEAAgWwQoA2ZIzClHIe6k9a9SZmrXK+0VCgIIIAAAggggAACCCCAQKYJ/KEDvlv5WHlPuVb5WqGUX4BnIIAAAggggAACCCCAAAKpBF7WgrZKV+UTpUj5/vvv49xzz00MtPSdLYss5AECCKSbAMeDAAIZIjBkyJDEtdXX2B9++CHZUfua7Guzr9G+Vidbh3kIIIAAAggggAACCCCQgwLLRORgq2kyAggggAACCCCAAAKpBTbXokHKHCVZWUkzuyuvKROUE5VVFQoCCCCQ5gIcHgIIIIAAAgggUCBwjaZ2V7ZWLlD8RTKqKAgggAACCCCQ+QK0AAEEEEAgzQTu0PFsrJylfKsUKd9880306tUrMRjkqquuKrKMBwgggAACCCBQNgFfQ+vWrRu9e/cOX1uTPMvX4N6a72uyr82apCCQ6QIcPwIIIIAAAggggEBFCnAHy4rUZFsIIIAAAhUnwJYQQACB6hOYpl2frayvHKo8oaQqzbVgmOI/Rr5F9S4KBQEEEEAAAQQQQAABBMoqwHrVJTBDO56p/KVQEEAAAQQQQAABBBBAAAEEKl9gsHZRV+mr/KgUKbNmzYoePXpEo0aNwoNEFi1aVGR5xj+gAQgggAACCFSwgOZsHUQAABAASURBVK+VvmY2bNgwcQ31tTTJLnzN9bXX1+AhSZYzCwEEEEAAAQQQQKAiBdgWAhkswADLDH7xOHQEEEAAAQQQQACBShe4T3top2yiXKz4j5BVlSjLac4xykvKW8ppypoKJcsEaA4CCCCAAAIIIIAAAggggAACCGS/AC1EAAEEEEAAAQQqSeA3bfcSxYM8LlT9i1KkfPbZZ4lBIuutt170798/vvvuuyLLeYAAAggggECuC/ja6Gukr5X+coLPP/88GYmvsb7W+prra6+vwSXWYwYCCCCAAAIIIIAAAgggkC/AAMt8CWoEsk+AFiGAAAIIIIBAxQl8rE2dp9RXOimPKKlKMy24UvFdLUeq3l2hIIAAAggggAAClSXAdhFAAAEEEEAAAQQQQAABBBBAIPsFaGF2CcxXc85XPOjjUtV/KkWKB49ccMEFUbt27cSAy48/9q+qiqzCAwQQQAABBHJKwNdCD6j0wEpfI32tTALga6qvrb7G+lrra26S1ZiFAAIIIIBA2gpwYAgggAAC1STAAMtqgme3CCCAAAIIIIBAbgpkRatHqRUdlQ0V/0D+U9WpSlcteE55RzlTWVehIIAAAggggAACCCCAAAIIIJDlAjQPAQQQQAABBBBAAAEEyiAwT+uco3gQyFDVJcqff/4ZV111VWyyySbRrVu3mDhxYol1mIEAAghUnwB7RqDyBXzt8zXQ10JfExctWpRqp76W+prqa6uvsanWYz4CCCCAAAIIIIAAAgggUEKAAZYlSArNYBIBBBBAAAEEEEAAgdQCX2jRhcpGSgflQSVV2VILhihfKXcreysUBBBAAIF0EeA4EEAAAQQQQAABBBBAAAEEEEAg+wVoIQIIIFB1AtdrV/4dUifVjZTFFf/+yF/Uub5WvET5USlRbr/99mjevHl06NAhnn766RLLmYEAAggggEA2Cfha52uer32+BqZo2w+a72tnbdW+lvqaqkkKAgjktACNRwABBBBAAAEElkCAAZZLgMZTEEAAAQQQqE4B9o0AAmkpMEZHdZDib0Pso/oDJVXpogVPKu8r/ubEOqopCCCAAAIIIIAAAggggEARAR4ggAACCCCAAAIIIIAAAghkpMCKOuruynmKv5zzE9UeMPmy6quVo5VmyvJK8TJHM/oq6ykeJOIv+9Rk0TJmzJjYe++9o1mzZjFs2LD49ddfi67Ao4wS4GARQAABBP4V8DXN1zZf43yt8zXv36VFpj7XI18rPbDS104GVgqEggACCCCAAAIIIJC+AhxZ+gswwDL9XyOOEAEEEEAAAQQQQCBzBGbpUAcqmyn7KPcoqUpjLRigzFQeUNorFAQyVYDjRgABBBBAAAEEEEAAAQQQQACB7BeghQgggAACCCCweIHtk6yymubtrJyiDFfeUn5WpigjldOVNkpNxcUjJodqYkPlGGWSUqJMmjQpTj755Fh77bXjtNNOi3feeafEOsxAAAEEEEAgEwR8DfO1bK211kpc23yNS3Hcb2u+r40NVfta6WumJikVLMDmEEAAAQQQQAABBBDIOQEGWObcS06DEUAgAgMEEEAAAQSqROAp7eUwxd8y3Ev1u0qq0lkLHlX8Lcb9VDdQKAgggAACCCCAAAJLJcCTEUAAAQQQQAABBBBAAAEEEEAg+wXSroXblfGIltN6WyldlcuVsco8ZbryiNJfOUB5QWmmHKh4HVVFy88//xxXX311bL311rHvvvvGQw89VHQFHiGAAAIIIJCmAr5m+drla5ivZQsWLEh1pL4G+lq4rVa4VaEggAACCCCAQM4J0GAEEECgcgUYYFm5vmwdAQQQQAABBBBAAIGvRXCZ4l+St1V9u1Ky/DOnkSr/wvxz1aMV/4JAFQUBBBBAAAEEEEAAAQQQQAABBLJCgEYggAACCCCAAAIIZLvAtWqgB1n+V/UNykSlPHfXqqf1Oyj+Qs5Rqj9TflB6KO8pg5WnlaTlySefjM6dO8fGG28cAwcOjG+++SbpesxEAAEEEKhkATafUsDXJl+jfK3yNcvXrpQrR9yjZbspuyv+GwpVFAQQQAABBBBAAAEEEECg4gUYYFnxpjmxRRqJAAIIIIAAAgggsEQCz+tZ3ZRain8R/rbqVKWjFvgrhv1NxRdpemOFggACCCCAQJUKsDMEEEAAgZwTWEEtrqtQEEAAAQQQQAABBHJIgKYigECFCvyurb2l3KycoDRXVlG2Vo5SrlFeVX5WylpW14q7KKcqvZW9lD8Vf8nnL6pLlE8++ST69OkT6667bnTp0iUee+yxEuswAwEEEEAAgaoU8LXI1yRfm3yN8rUqxf5naf6FSn3lMMV3c1ZFQQABBBBYWgGejwACCCCAAAKpBRhgmdqGJQgggAACCCCQWQIcLQKZJDBPB3uVsq3SWhmu/KEkK/6m4r5a8JHi334fopqCAAIIIIAAAggggAACCFSkwMra2OHKI8oUZSMlXQvHhQACCCCAAAIIIIAAAghkmsAiHfA7ym2KB0nupHpVpYni/xe7TLUHj/ykuqxlWa24rrKSUmq59957o3379tGgQYM499xzY9q0aaWuz0IE0kSAw0AAgSwQ8DXH1x5fg3wt8jWplGb5WujrYl2tc74yQ6EggAACCCCAAAIIIIBAdgukTesYYJk2LwUHggACCCCAAAIIIJCjAi+r3ccqvqvlyapfV1KVdlpwrzJbuVTxL95VURBAIH0FODIEEEAAAQQQQCAjBM7WUd6i7KnUVLopFAQQQAABBBAoswArIoAAAgggsEQC7+tZdym9lN0U36mykeqDlIHK08o3SoWU6dOnx4ABA2LzzTeP3XbbLYYPHx6//vprhWybjSCAAAIIIJAv4GuLrzG+1via42uPr0H5y4vVviPzjZrnOz77Wujroh5SEEhXAY4LAQQQQAABBBBAIFsFGGCZra8s7UIAAQSWRIDnIIAAAghUp8B87XyY0kLZUblB+UVJVmpr5lnKVMW/XPe3OGqSggACCCCAAAIIIIBAGQRYBYGSAv6D3cK/L9hdq/hOKKooCCCAAAIIIIAAAggggAACVSjwmfb1oNJH2Vupr3RVHlPmKmUpH2ulCyPCv0fSZMnywgsvxLHHHhs1a9ZM1H5cci3mIIAAAgggUHYBX0vKcW15T1s+U1lb6a5MVCgIIIAAAggggAACSyLAcxBAoEIECv/BRIVskI0ggAACCCCAAAIIIIDAUguM1xZOUHxXy+NVj1NSFd9h5g4t/FYZqmytZFWhMQgggAACCCCAAAIIIFDpAo9rDx5kqSpRttO/GykUBBBAoMoE2BECCCCAAAIIIIBAgUATTfVU/CWb36u+XdlP8e+NVJVaXtNS3wXsfNVbKG2UW5SkX+pZ+C5jjRs3jnPPPTcmTZqk1SkIIIAAAggsXsDXDF87fA3xHSt950pfW1I809eim7VsV2VLxX/f8INqCgIIIIAAAggggAACCCBQ7QIMsKz2l4ADyDIBmoMAAggggAACCFSkwK/a2E3Kzsr2yjXKj0qyspZm+pftk1WPVY5SaigUBBBAAAEEEKh4AbaIAAIIZJuA75Di5LdrOU34/0FUURBAAAEEEEAAAQQQyFkBGo5AVQv00Q5nK77zpAed+Es2V9DjspZntGJbxYMyVSXKi/r3OGVN5RjFv0NSVbJ8+OGHMWDAgGjWrFk0bdo0Lr744nj//fdLrsgcBBBAAIGcFvC1wdcIXyt8zfC1w9eQUlCe17KjFV+L/qv6JYWCAAIIIIBAOglwLAgggAACCAQDLDkJEEAAAQQQQACBrBeggVki8Kbacaribyf2Lx9e0HSq4m8jvlUL5ypXK777jCoKAggggAACCCCAAAIIIJBSwH+IW3hhaz3IUygZI8CBIoAAAggggAACCCCAQIYLrK/jr60srvydZIWRmtdOWagkK79ppn93tLvqJsolyudK0jJlypQ477zzokmTJtGyZcu47LLL4vPPU66edBvMRACByhJguwhUvYCvAb4W+Jrga4OvEb5WlHIkvmhcrOW+5njw/whN+1qkioIAAggggAACCCCAAAIIpJ9A+g2wTD8jjggBBBBAAAEEEEAAgXQSWKSD8S8fdlPdVLlc+U5JVlbXzFOUN5RXFH9DcXm+6VhPoSCAAAKVJMBmEUAAAQQQQCDdBMbrgP5S8ov/f2OL/AfUCCCAAAIIIIDAEgnwJAQQQACB8gj4Dl/J1veAlOe0wIMo/Xui4l+GM0jLjlT+VMpSfFvKvlqxobKfco9S+P8H9fDfMmHChOjVq1c0bNgw2rRpE8OGDYs5c+b8uwJTCCCAAAJZKeC+3n2++35fA3wt8DWhlMb6GuVriq8tvsacp3V9zVFFQQCBrBeggQgggAACCCCAQIYLLJPhx8/hI4AAAgggUCUC7AQBBBBIU4EpOq4zlLWVI5Tid5zRrIKyk6ZuUnxXy+tVt1QoCCCAAAIIIIAAAgggUEggxyenqf2vKfmlgSZ8ZxNVFAQQQAABBBBAAAEEEEAAgSUQqFfO53gQZf5TPtTEMMV3payp+n6lq1JDyS++k6W/aPPs/BlLUD+u5xym+Es7PUhzjKZTlhdffDFOPvnkWH/99WPXXXdN3Nnygw8+SLl+ui7guBBAAAEEkgu4T/edKt3Hu693n+++P/naBXN97eimR76W+Jria4seUhBAAAEEEEAAAQQQqF4B9o5AeQQYYFkeLdZFAAEEEEAAAQQQQCB9Be7Uoe2lbK74m4pTfXXwSlreXfEfTk9QfaKyqkLJPAGOGAEEEEAAAQQQQACBihT4Wht7WSlc9iz8gGkEEEAAgWoRYKcIIIAAAgggkDkC6+hQ/6uMUn5UHlTKU+Zr5cOVjZTGysnKE8o5ir9Es/CdK323Sg9iuVbLKqL8rI34DpkdVPuLPf27pMIDPjW7aHnppZcSd7bcbLPNomnTptG3b99YzJ3Nim6ARwgggAACaSHgvtt9uPty9+m+U6X7+MUc3LNa7muFrxm+dtyuxwsUypIL8EwEEEAAAQQQQAABBBCoRgEGWFYjPrtGILcEaC0CCCCAAAIIVJGA7zrjbypeX/s7VPEv3lUlLc01199+7Lta3qLpXRQKAggggAACCCCwFAI8FQEEMljgLx178W+X9xe4LK/5FAQQQAABBBBAAAEEEECgkACT/xNYTnUbxV98OUW1v7jmRtUHKKsp2ylrKOUpd2nlTxUXD6j0wMrz/KBQFmq6nXKvUhnlO23U7dhDdT3ldGWckrJMmTIlLrnkkmjZsmVsuOGGccopp8TTTz+dcn0WIIAAAghUr4D7aPfV7rPdd7sPd1++mKPytcDXhLpaz1/MdqNqXzNUURBAAAEEEEAgOwVoFQIIIJA7AgywzJ3XmpYigAACCCCAAAIIFBfI/sf3qYn+Bfsmqi9WZijJiv8A4BgteEl5SzlNWVOhIIAAAggggAACCCCAQG4JTFVzv1Hyy2+a8LfQq6IgkMECHDoCCCCAAAIIIIC6G4vKAAAQAElEQVQAAhUn4AGHJ2hzjyjzlLFKb2UrpXjxAMm2xWeW8bF/d+M7YB5XbH1/aeaumveMUhVlpnZypbKz4t83+W6aEzWdsnzxxRdx7bXXxt577x01a9aMI444Iu6666745pvC/7uZ8uksQAABBJZcgGemFHAf7L7YfbL7ZvfR7qvdZ6d80j8LXlflvt/XAF8LrtTjWQoFAQQQQAABBBBAAAEEEMgqAQZYZtDLyaEigAACCCCAAAIIILCEAh/ref524/qqOyn+pb+qpKWZ5vqXIv4F/UhN765QEEAAAQSqUIBdIYAAAgggUI0CP2rfDyj+cpZ3Vd+h/KxQEEAAAQQQQAABBCpYgM0hgEDGCjymI79O6aCsoiyubLS4FZIsX1nzfPvHA1UXLh7s2EIzSh3gqOWVVfz7pku18eZKQ+VUpdSBnj/88EPceeedcfjhh8e6666buMPl+eefH+PG+SZoejYFAQQQQKDSBNzX9uvXL9H3ug92X+w+2X3zYnbqvt19vPt6X3cu1fq+BqiiIIAAAgiUV4D1EUAAAQQQQCAzBBhgmRmvE0eJAAIIIIBAugpwXAggkHkCo3TIHZUNlfOVT5VUpasWPKe8o5yprKtQEEAAAQQQQAABBBBAILsFhql5rZWtlYsUD7pURUEAAQQQQAABBBBAAAEEEJCAf2+iKmX5VkvuUo5Q1lI8KEVVmUstrfmK0kYpXD7QAw9s/ER1OpTPdRDXKHspPuZuqv2FPQtVpywTJkyICy+8MHbeeeeoVatWdOnSJW699daYOdNjR1M+jQVVJ8CeEEAggwXclw4fPjwOPfTQRB/rvvaiiy4K972LaZb77vu1jv8+YE3V7tvdx7uv10MKAggggAACCCCAAAIIZJkAzUkiwADLJCjMQgABBBBAAAEEEEAgBwS+UBsvVPzNyf6W5Qc1napsqQVDlK+Uu5W9FQoCaSzAoSGAAAIIIIAAAggshcD7eq7/f+Fv1RQEEEAAAQTSWIBDQwABBBBAoFoEni2210V6/KpynrK94i+rPFz1ncpcpTylrlaeoGyjFC6+Y2VLzZijpGOZp4O6XTlY8V0991d9s1Lq8c6bNy/uvffeOOaYY6JevXrRrFmzOOuss+L555+Pv/76S0+nIIAAAgiUJuC+8rnnnkv0ne5D3Zcee+yxcd9994X72NKeq2Xuo91Xu892332I5t2hfK9QEEgzAQ4HAQQQQAABBBBAAIHKF2CAZeUbswcEEECgdAGWIoAAAgggUP0CY3QIByn+xX0f1f4WZFVJSxfNfVLxH12fo7qOQkEAAQQQQAABBBBYnADLEUAAAQQQQAABBBBAAAEEEEAgnQS21cH49xwnqC5PeUkr+45eN6o+UKmp7KRcrLwZEUv6ZTWN9fzXFX8xpqqC8oymdlV+UDKheGTkozrQ/yrrK62VAcobSqll0qRJMXjw4Gjbtm2suOKKsccee8TFF18cr7zySqnPYyECCCCQSwLuE903uo/M7yvdd7oPLYOD++JLtJ77ZvfR7qvdZ7vv1mwKAggggAACCCCAQJkFWBEBBLJOgAGWWfeS0iAEEEAAAQQQQAABBJZYYJaeOVDZTNlHuUdJVfyLfv9CfKZWeEBpr1AQQAABBBBAAAEEEEAAAQQQQCCDBDhUBBBAAAEEEEAghwTWUFv9JZIjVX+lvKn49xzlHWD5i57XUOmujFbmK0tbfMfK8dpIbaVw8bG204yFSqaWl3Xg5yo7KB7Mc6Tqu5RvlJTl999/D9+V7bzzzotddtklVlpppdhnn33i0ksvjddeey3l81iAAAIIZJuA+7yBAwcm+kD3he4T3Te6j3RfuZj2uq91n9tN67kPdl/cV9Pum1VREEAAAQQQQAABBBBAAAEE8gUYYJkvQZ3JAhw7AggggAACCCCAQMULPKVNHqasp/RS3lVSlc5a4G+2/ER1P6WBQkEAAQQQQKCiBdgeAggggAACCCCAAAIIIIAAAghkvwAtRKCiBPw3US21sf6K7ww5V/XdSldlXSW/bKmJdZTqKm20Y9+i0QNANVlQBmnKgxH/VJ0tZY4a4kGjh6v2a+DX53xNj1NKLQsXLoynnnoqzjnnnGjVqlWsttpqsd9++8WQIUNi4sSJpT6XhQgggEAmCbhPc9/mPs59nfu8Pn36JPpA94VlaIv7VP/O3n2s+1r3ubfree6DVVEQQAABBBBIGwEOBAEEEEAAgbQS8A8T0+qAOBgEEEAAAQQQQCA7BGgFAlkj8LVacpmyldJW8S9fVCUtjTTXf6jwuWp/a/OBqikIIIAAAggggAACCCCAQBYL0DQEEEAAAQQQQAABBBBIQ4H7dEweUOlbHXqQie/YVdrfSO2h9auj+PcoT2vHKyv55W9NnKKcrWR7maAGXqjsrNRSfIfRW1X790yqUpf58+fH448/Hr17947mzZvH6quvHnvttVdccMEFiUFIP/zwQ+onswSBJRLgSQhUvID7Kg8ed9/lPsx9mfs0923u49zXlWGv7jPddx6qdd2Xuk+9SNPuY1VREEAAAQQQQAABBBBAAAEEyiLwzw8Py7Im6yCAAAIIIIAAAggggECuCzwvgG6KfzHTQ/XbSqrSUQseUqYr/gXOxqopCCBQ3QLsHwEEEEAAAQQQQAABBBBAAAEEsl+AFiKAAAIINBRB8TtCalaJMk1zhiiTlaoux2mHDyrLKfnFd6s8TA+uVXKtzFOD71WOUfz6baLaRneqnqGUWn766ad45plnon///rHPPvtEzZo1o2nTptG9e/cYOXJkfPjhh6U+n4UIIIBAVQi4L3Kf5L7JfZT7KvdZ7rvch7kvK8NxuE+8Q+sdq7ivdJ/pvvM+PXZfqoqCAAI5I0BDEUAAAQQQQAABBCpMgAGWFUbJhhBAAAEEKlqA7SGAAAIIpK2AfzFzlY5uW6W1Mlz5Q0lW6mlmX+Uj5THlEIWCAAIIIIAAAggggECBABMIIIAAAggggAACCCCAAAIIVLCAvzAy2SZ/1Ex/OaQH7tXW9OZKb2WqUpXlAu3sJiVPyS8LNdFO8SBDVdlXytmij7X+LcoRSn2lidJduUeZrSy2TJkyJW688cY48sgjo3HjxlG7du044IADYtCgQfHyyy/Hr7/+uthtsAICCCCwpALuY9zXuM9x3+M+yH2R+yT3Te6jyrjtL7Xe3Yr7wM1Uu0/sqnq44r5SFQUBBBBAAAEEEEAAgfQR4EgQyFQBBlhm6ivHcSOAAAIIIIAAAgggkB4CL+sw/O2YvqvlyZp+XUlV8v8wwL/4vlQr+ZfhqjKqcLAIIIAAAggggAACCCCAAAIIIJD9ArQQAQQQQAABBNJHYAUdyrpKecozhVZ+Q9MDlF0U39Wys2oP3PtKdVUXD6j0wMrzi+14rh7vqhQ+bj2kFBJ4X9M3Kr7D5waqt1ROUu5XyvRafvXVV/Hwww/H2WefHa1bt44VV1wxcZfLo48+OoYNGxbjx4+P3377TZujIIAAAuUTcN/hPuTaa68N9ylNmzZN9DHua9znuO9xH1TGrX6l9dy3uY/bQtN1lP8o7gM/UE2pWAG2hgACCCCAAAIIIIAAAggkBBhgmWDgHwSyVYB2IYAAAggggAACVSYwX3saprRQdlRuUH5RkhV/K/RZWuBvhH5a9eEKBQEEEEAAAQSWWIAnIoAAAggggAACCCCAAAIIIIBA9gvkVAt9h64earF/h7BQ9XlKecpYrey7e62legflXOUVpbrLzTqA45TCZZYetFImKpSyC7ynVa9TDlH8e6fGqo9UPABpiuoyFd9BbsSIEXHyySfHjjvuGCussEJss802ceyxx8Z1110Xr7/+evzxxx9l2hYrIYBAbgi4T5gwYUKij3Bf4T7DfYf7kFNOOSXcp7hvKYeG+yz/bt192KZ6nvs0923u4/z7dM2iIIAAAggggEBuCdBaBBBAAIHqEGCAZXWos08EEEAAAQQQQCCXBWh7LgiMVyNPUGopxyvjlFRlTy24Q/lWGapsrVAQQAABBBBAAAEEEEAg/QRW1iH5M74qCgJlEGAVBBBAAAEEEEAAAQTKLrCKVj1A8QCTL1RPU65Q/DsEVbGH/yln/LsH3xmynE+r1NVv09Z/VfKL70TmAaAf5s+gXmIBG47Us7srTZU1lH2U/orvDPqT6jKVyZMnx/Dhw+Okk06KFi1axPLLLx/bbrttHHfccYk7Xb788svx/fffl2lbrIRATghkcSPnzZsXfs8PGzYs0Qe4L3Cf0LJly0Qf4b7CfUY5CNwX+csD3De5j3Jf5T7Lv1t3H/ZRObbFqggggAACCCCAAAIIIIAAAhUowADLxWCyGAEEEEAAAQQQQAABBJZYwH8kcJOevbOyvXKN8qOSrPhbpHtqwWTF3yx9lOoaCgUBBBCoEgF2ggACCCCAAAIpBVbXkqOVJ5QXlS0VCgIIIIAAAgggkJECHDQCCKSVwDY6mnOUl5R5yijFX9pYX3Xxsolm1FUyvfgLKdupEf79ie9Y2VLTcxRKxQv491FPabMXKHsp/n/bZqpPVG5XPCBTVdnK22+/HbfcckviTpetW7eONddcMxo0aBD77bdfnHPOOXHXXXfFO++8E3/99VfZNshaCCCQVgJ+7/o97Pey39N+b9evXz9q1aoVfs/7LrfuA9wXlPPA3de4z3Hf4z7IfdHe2sYFivso91WapCCAAAIIVLQA20MAAQQQQAABBMorsEx5n8D6CCCAAAIIIFDtAhwAAgggkIkCb+qgT1V8xxv/cfYLmk5V2mjBrYq/Wfpq1dspFAQQQAABBBBAAAEEck0gHdrr3yFcpAPxF6fsonoLxX+YqoqCAAIIIIAAAggggAACCCyxwKp65tvKAMX/r7Gc6sUV///I4tbJhOX+ksnddKC7Kj8olKoTmKRdXa90UxorNZW2Sm/lPuVjpcxl+vTp8fjjj8ell14ahx9+eGy99dax3HLLRdOmTROPBw0alFg+Y8aMxW2T5QggUIUCfk/6vev3qN+7fs/6vev3sB/7Pe3lXq+ch+U+5F49x32K+xb3MY312H2O+x73QXpIQQABBBBAAAEEEEAAgRwVoNlpLuA/jkjzQ+TwEEAAAQQQQAABBBBAIIsEFqktIxT/8UBT1Zcr3ynJir/B8xQteEN5RTlOWUGhpKUAB4UAAggggAACCCCQhQK+9Yb/ErRGobZ11PSKCgUBBBBAICcFaDQCCCCAAAIVIjBfW3lNKa18qoXDlPbKysqTSraU8WrIQoVSvQIe4Pq8DmGIcqjiO6X6i0L30PTZyv2Kz0NVZSu+C96UKVMSd7Q8++yzE3e49F3wVlpppdhqq63iwAMPjN69e8dNN90UL7zwQsycObNsG2YtBBAol4DfW36P3XzzzYn3nN97fg/6vej3pO9Q6feo71jp96zfu+XaQcQnWt99hPsK9xnuO9yHdNF89ynuW9zH6CEFgUwV4LgRQAABBBBAAAEEEMgtAQZY5tbrTWsR6TeX7AAAEABJREFUQCBfgBoBBBBAAAEE0kFgig7iDGVt5QjlWSVV2UkLfNcc39XS3/DZUo8pCCCAAAIIIIBA6QIsRQCBihAYpY38rOSXHTRRT6EggAACCCCAAAIIIIAAAksjUPx3Ar9oY48r/uLFjVVvpJysPKZ4maoUhdkIVJzAPG3qOWWQcoji89C/x9pL0+codynvKP5CIlVlKwsXLox33303Ro8eHUOGDInjjz8+dtttt6hXr16svPLK4TvnderUKc4666zwgDAPDPMAsbJtnbUQyE0Bv0f8XvF7xu8dv4f8XvJ7yu8tv8f++9//Jt5zfu/5Pej3Yjm1/F7377T93vdgSvcF7hN8nXIf4b7CfYb7jnJumtURQAABBBBAAAEEyi3AExBAAIFKFGCAZSXismkEEEAAAQQQQAABBMojkOPr3qn276lsrvgXUXNUJysraWZ3xd9sPUH1icqqCgUBBBBAAAEEEEAAAQQqR+AzbdZRlSjL6d8WCgUBBJZQgKchgAACCCCAAAJZJtBG7Rmo+A5eqspcPMDyXa3tO3359wO+S+V+enyt4juDqaIgkBYC3+konlEuVQ5Xtlb8/8au/djzPTh4uuaXu/zyyy/xzjvvxKhRo2Lw4MHhAWEeGOYBYh4o5gFjHjjmu+3dcsst8eKLL8asWbPKvR+egEAmCvhc9znvc9/vgc6dOycGJPu94feI3yt+z/i94/eQ30t+Ty1hW/0e9nvZ72m/t/0e93u9qbbnx/4dtvsC9wmatfjCGggggAACCCCAAAIIIIAAApkjwADLzHmt0u1IOR4EEEAAAQQQQAABBCpDYJo26m//XF/1ocoTSqrSXAuGKb6r5S2qd1EoCCCAAAIVK8DWEEAAAQQQsMBY/1MoO2s6T6EggAACCCCAAAIIZIcArUCgPAJ1tLK/CPFh1T8p/v8F/1z/YE2Xp7yqlbdSeisebKmKgkDGCPiudr6Tpe9q5ztbenBwAx19LaW1crJygzJOWeLBWB4o5gFjHjg2aNCgOO6446JNmzZRt27dWGWVVaJp06bhAWceeOYBaC+99FLMmDEj/vjjD+2WgkD6C/hc9Tnrc9fnsM9ln9M+t32O+1z3Oe9z3++Bhx56KDEg2e+NpWid35Pj9Hy/R09S7fes37t+D/u97Pe039t+j/u9rlUoCCCAAAIIZI0ADUEAAQQQQACBFAIMsEwBw2wEEEAAAQQQyEQBjhkBBLJM4D61p52yiXKxMkNJVvzNocdowUvKW8ppypoKBQEEEEAAAQQQQAABBCpG4Flt5gclv7TShD+nq6qOwj4RQAABBBBAAAEEEECgCgVW0L72Vq5UPlBmKtcr+yurKvllr/wJagRyWGCe2v6y4i8IPUG1v6BobdVOS9VHKP0VD956XbW/RFRV+cuCBQtiypQp4QFnHnjmAWi77rpr1K9fP5ZffvlYZ511EgMw99lnnzjmmGOib9++MWzYsBg9enRMmDAhQwZilt+FZ6SHQP7ASZ9rPueuu+66xDnoc9HnpAdQ+hz1uepz1ueuz2Gfyz6nfW77HF+K1vi95ffYndrGBcrhSgtlLcXvR783/R69To9fVvzeVUVBAAEEEEAAAQQQQAABBBCoeoH02CMDLNPjdeAoEEAAAQQQQAABBBBAILXAx1p0nlJf6aQ8oqQqzbTAf+Thbx4dqendFQoC1SvA3hFAAAEEEEAAgcwX8JeZvF+oGY01vZ1CQQABBBBAAIF8AWoEEEAg+wTqqknPKAuVJxV/ueGmqlMVr79xqoXMRyDHBfx7qwkySDXYq0IHX2o/8e233yYGYD711FNx6623xiWXXBInn3xyHHjggdGyZcuCgZjrrrtuiYGYHgznQXEeHOe7C3qwnLdJEPC54HPC54bPEZ8rHrxbeOCkz6n8gZM+13zOnXTSSYlz0Oeiz0kPoPQ5upSi+YMoPWDZA5eP0Pb8XvIgSscDKj3Py7yOB1z6OVqNggACCCyFAE9FAAEEEEAAAQQQyEoBBlhm5ctKoxBAAIElF+CZCCCAAAIIpLnAKB1fR2VD5XzlUyVZydPMrspzyjvKmcq6CgUBBBBAAAEEEEAgIkBAoJwCC7S+/whNVUFpXTDFBAIIIIAAAggggAACCGSjgAeE7VHGho3Xev2UnxRKGglwKBkh4Pfa4gZf+ndeF6o1dysTlQq7294333xTYiCmB8N5UJwHx/nugh4s50FzTZs2jX333Tc8mM6D6jy4zoPsXnzxxZg0aVJ89tlnMXfu3Fi0aJEOkZIJAn6t/Jr5tfNr+KJeS7+mfm39Gvu19mvu197ngM8FnxM+N3yO+Fzx4N3CAyd9TlVg232u+5z3uX+htuv3ggdRrq3p/EGUvjul71LpAcx+LzGIUjgUBBBAAAEEEEAAgdwSoLUIILD0AgywXHpDtoAAAggggAACCCCAAAKVK5Bs619opn+JtpHqDsqDSqqypRYMUb5S/Mu3vVVTEEAAAQQQQAABBBBAoHwCY4utvoke+4tNVFEQQACBChFgIwgggAACCCCQXgILdTgvKMnKl5p5q3Kwspqyo3KR8rVCQQCBihPIH3x5hzbpLx79j+rmSi1lHcXvPQ848+/M/DswD0Sbrfl/KxVaPGjOdx188sknC+6I6cF1HmTXpk2baNasWTRq1CjWWmutWHbZZWPVVVeNOnXqxOabbx477rhj7LPPPnHooYdG9+7d46yzzooBAwbEsGHD4s4774wxY8bEK6+8Eu+8805Mnz49fvjhh/j77wpvQoV6pMPGbGQrm9nOho899ljC1LY2trXNu3TpkngN/Fr4NfFr49fIr5VfM792fg39Wvo19WubP3DSr7lfe58DldTu2dquz12fwz6XfU773F5H832u+5z3ue/3gN8LHkTp94YWUzJUgMNGAAEEEEAAAQQQQAABBNJOYJm0OyIOCIGMF6ABCCCAAAIIIIAAAlUsMEb7O0ipq/RRPlBSlS5a8KTyvnKOUkehIIAAAgggsAQCPAUBBBDIOYEpanHhz9r+Y+tVNI+CAAIIIIAAAggggEAWC2RV09ZQa1ZVylOeLrTy85o+S2mq+Gfrx6h+QJmvUBBAoOoFvtUuxysecOaBZx6A5oFoG2heDcX19qr9RaXdVfdXblIeU95S5iiVVn7++ef48ssvY9q0aTF+/Ph46qmn4r777osbb7wxBg8eHOeee26cfPLJccQRR0SHDh1il112ia233joaNGgQNWvWjGWWWSZWX331qFevXmy11Vax8847x3777Rf/+c9/4sQTT4zTTz89evfundjOBRdcEB4M6O1eccUVce2118ZNN90UI0aMSAw29H5HjRqVGMjp43j++efj5ZdfThzXm2++mbiDp4/z448/ji+++CJx3B5M+P3334fb8dtvv8Vff/2VuDPnr7/+GvPnz4958+bF119/HbNmzYrPP/88Pvroo5g6dWpMnjw53njjjXjttdfipZdeiueeey48QPHRRx+Nhx56KO6999644447EoNUbeFj9TH72N0Gt8U2bpvb6La6zW67DWzhO0jaxka2aiAz29mwffv2CVPbejvervfj/brtfi3cVr82bltU7n9ztPm3FJ9zN6nurxyv+Jz0ubmBpv33q6597voc9rnsc9rnts9xrUJBAAEEEEAAAQSqQoB9IIAAAgjkuoD/BzXXDWg/AggggAACCCCQ/QK0EIHcEJilZg5UNlP2Ue5RUpXGWjBAmak8oLRXKAgggAACCCCAAAKZK+A7Ka6pw2+kbKfsoXRWDlOOVI5TTlJ6KL2Vvor/qMufHy/T9NXKDcpwxX/Eda/qUYr/AMx/UOy7tozTY3+b/mTVU5WPlS8Uf8v+d6p/VBYqf/4vnvY8L/M6XtfP8XO9DW/L2/S2vQ/vy/v0vn0MPhYfk4/Nx+hj9TH72N0Gt8VtctvcRrfVbXbbbWALf8t/Rf0eYIba5eP6WbWP23eRX6BpSjoJcCwIIIAAAggggAACCBQVaKmHFygeqPK96v2V8hT//LydnrCy0lYZrPjLV1RREEAgjQV8+0f/LOJNHaO/qPRG1e4LPLjNvxPzzw3W1zz/zMADpj3YzYPeumuef/Zws2r/nOJt1R4kp6rqy08//RQzZ86Md999N8aNGxePP/543H333XH99dfHlVdeGUOGDEncCbN///7Rt2/fxJ0xe/bsGaecckocf/zxcfTRRycGG/rOmZ06dUoM5PSdNNu2bRutW7dO3Flz++23j6ZNmybutLnJJpvEhhtumLjz5rrrrhtrrrlm4k6cK6ywQtSoUSNxZ84VV1wxVltttahVq1ast956Ubdu3WjYsGFsuummscUWW8Q222wTO+ywQ7Rq1Sp23XXX2GOPPWLfffeN/fffPzp37hy+k2TXrl3jmGOOSdzN08fqY/adJt0Gt8V3nnTb3Ea31W12221gixkzZsRPsqn6V6Rgjz4nfG74HPG54nPG547PIZ9LPqd8bvkc207P8jnnc8/noAda+pz0uTlby3yuqqIggAACCCCAAAIIIIAAAgggUL0C/h/Z6j2CJHtnFgIIIIAAAggggAACCCCwlAJP6fn+A/P1VPdS3lVSFf8R+qNa+InST2mgUBBAoAoE2AUCCCCAAALFBPzzag8I3Ejz/cdXHih4sKb9B1hnqx6k+I+w/Ae+z2na34D/mWr/kfBfqucq/kz3hupnFK93l+oRip93reorFG/nItX+7OftnqHpUxTv52jVhyuHKAco/kPiPVXvqrRS/EdiW6tuovg466uurfi4V1O9guK7RDie9jwv8zpe18/xc70Nb8vb9La9D+/L+/S+fQw+Fh+Tj83H6GP1MfvY3Qa3xW1y29xGt9VtdtttYAsP7lykY7KRrWxmO6/n53k73q73Y2ub+7h8nD5uvyZ6ekEZrKm1lZ0VDwC1uyYpCCCAAAIIIIBAagGWIIBAlQr48/qR2qO/uMX/j/Sapn03sBaqXfz/Hq7LGv9/xBNa+ReFggAC2SfgwW1fqlke7OZBb/kDMf+reR4Ut61qD5Lzzwc8aM4/M/BAbQ+mu1DLPLjOz3tZ0x587S+X+kHT3q4qSgYI+LXya+bXzq+hX0u/pn5t/Rr7tfZr7tfe54B/5uVzwueGzxGfKx446XPHz/O55HPK282A5nOICCCAAAIVKcC2EEAAAQQQQACBTBbwDz8y+fg5dgQQQAABBKpKgP0ggAACCGSmwNc6bN/tZyvVbZXblVTFd/jxN6x+rhVGKwcqFAQQQAABBBBAAIElE/Dgwo311DaKBwz6j7HO0bQH6PkPtHz3w+f12AP+/Ae7HgDogYAeEOi7PHqAoAcK3qd1fBdH373Rd208To/9BRm7q26mbKisoVRUydbt2MhWNrOdDW1pU9va2NY2nygEvwZ+Lfya+LXxa+TXyl9kcqeW+zX0a+nX1K+tX2MPFPXATL/2WoWCAAIIIIAAAggggAACVSCwrPbhz+KXqp6sfKP4C1j8GZulgugAABAASURBVH1NTRcvexWfwWMEclSAZpdPwIPlPGjOg+f8paUeTOfB2x5c57sWttbmmir+2UNN1f6bxNVV11O2VHZS/MVS/nLUEzTtnye437pe03crjyvjFH9h6gzVPymUsgnYaqZWfU95VfGgeJva1sa2PlHz/6P4NfBr4dfEr41fI79Wfs382vk19Gvp19SvrV9jv9Z+zf3a+xzgy7YESUEAAQQQQAABBBBAAIGMEeBAESizgP8HucwrsyICCCCAAAIIIIAAAgggkMEC/gP+bjp+34mnh+q3lVSloxY8pExXfIcgDw7QZLoVjgcBBBBAAAEEEKgWgeW014bKLor/OOss1dcoDyv+Yyt/ycVCTX+kjFV85xT/UdcATfdSjlU6KbspHvDnP+DyAEA9pKShgF8bv0Z+rTw406+dX0O/ln5N/dr6NX5Bx+6BmX7tfQ74XPA54XPD54j/iNLnjLflc0irUxBAAAEEyibAWggggAACCKQUaKUl/izuz9xba3pxZWWtsIFCQQABBCpbINnAv3u0U3/JU/GBf/tp/s6KvzC1vurCA/8a6LH7N/9MwQP/jtDjk5XTFX9x1LmqfQfFS1T7y6CuUH2t4oGBt6q+Q/HPLfx7Pw8UfFKPn1NeUnyXX3/JlweoT9Vj/yzLX8Q6S9P+2cY81fOVXxV/CZUHF/6m6Z8VfyGVB7V70KHv/uifiUzTfN8F0j8TGa9p3w3Sv5/0F1b57o6jNM9fcOUvr/Jg+Jv02MfqY/axuw1ui9vktrmNbqvb7LZ78KMHQfpnKx4U6b/9tJUHS3rQpAdPehClf17nQZUeXGlr/+zGgy49+NKDMD0Y04My/RrpECgIIJA+AhwJAggggAACCCCAAAIIVJeA/ye7uvbNfhFAINcEaC8CCCCAAAIIIJAeAv5l6FU6lG0V/yJyuOo/lGTFv5DsqwX+hepjqv2t36ooCCCAAAIIIJBSgAWZLlBDDfAfsvmPdA/V9JmKPzv5j9B8Z8PZevy78qniP0TzH4T5D7X8x177a54/Y62jusrLGmusERtuuGE0a9Ysdt999+jcuXN06dIlunXrFscdd1yceOKJ0aNHj+jVq1ece+650b9//xgwYEBcdtllcdVVV8X1118fw4cPj9tvvz3uvffeGDVqVIwZMyaefvrpGDt2bIwbNy4mTpwYkyZNiqlTp8ZHH30UX3zxRcyePTu+/fbb+PHHH2PhwoXx559/JuJpz/Myr+N1/Rw/19vwtrxNb9v78L4eeuihxL59DD4WH5OPzcfoY/Ux+9jdhh49eiTa5La5jW6r2+y228AWNonq+c/ngM8FnxM+N3yO3KVD8Tnju2H6HJqtx68rDylXKj7X/Hm7lab9OZzfXwiCggACCCCAAAIIIIDAYgQ8UOa3Utb5W8v8ZYP+chQPTvJAHA8G0uylLDwdAQQQqFwB918/aBf+MtR3VL+ieJCifxY1TNP+WcIQ1e7f+qv27/M82Lynpk9RuivHKF2VLkpnxT+n2Ff1Hsquin8GsYPqbZQtlE0Vf6lYXdXrKbWU1ZQVlWUV/9xsBdWrKmsq6yp1FA943ET15ooHQG6vekfFv4dsq3ofxQMk/aVV/nmbB0werXnHKz5WH7OP3W1wW9wmt81tdFvdZrf9Za3vAZxfqLaNjTRJQQABBBBAAAEEEECgEgXYNAIIIJAjAvyBQo680DQTAQQQQAABBBBAILkAc3NewL+I9N13/AtS/+G3/8A7FYq/8dXfcOs/BPcfiDdJtSLzEUAAAQQQQACBNBbwH3211PEdpPiPty5Xfb/ib9X3N9f/qWn/kdY41b6rgP+Y61RNH6j4j8Nqq660skaSQZIeQNi7d+8YOHBg3HDDDXHffffFM888E2+88UZ8/PHH8d1338WiRYvi+++/j88++yzeeuuteO655+KBBx6Iu+++O2677ba46aabYtiwYXHFFVfE4MGD4+KLL45+/frFOeecE2eccUaceuqp0b179zj66KPjiCOOiEMOOSQOOOCA2G+//WLPPfeMNm3aRKtWrWL77bePpk2bRpMmTWLjjTeO+vXrR+3atWOttdaK1VZbLVZYYYWoUaNGIp72PC/zOl7Xz/FzvQ1vy9v0tr0P7+vAAw9M7NvH4GPxMfnYfIw+Vh+zj91tcFvcJrfNbXRb3Wa33Qa2sIltbPTJJ58kzGxnQ1va1LY2robBmT6X/EeMPrdO00nlc82ft33u+Y8nfWcIn5M+N32O+lz1nRt87rbQ+j6XVVEQKJsAayGAAAIIIIAAAlkq4P+H8x0sCzfvOz24W/GgorVV+8tPfDc0D07y52zNoiCAAAIIIJCdArQKAQQQQAABBBBAAAEEEEAAgSURWGZJnsRzqk2AHSOAAAIIIIAAAggggEDlCMzXZv0NsP5DbX+j7A16/IuSrPgPwc/SgqnK08rhCgUBBBCoSAG2hQACCCytgL9F3wPX/Me0/sb70drg+4r/kNYD1l7TtAesDVVdKQPW8vLyol69erHjjjsm7iTpAXweyOcBfR7Y5wF+HujnQZIe+Dd37tz466+/kg6S9ADCQYMGxdlnnx3HH398HHzwwbHHHnvEdtttFxtttFHUqlUrllmGH3XrtUxabGOjRo0aJcxsZ0Nb2tS2Nk42ONOviV8bv0Z+rfya+bXza+jX0q+pX1sPzvRr7dc8Ly8v6XEs4UwPovRndA+q9LnqQZY+dz3o0ueyz2mf2z7HB2ofPud97vs9oIcUBBBAAAEEEEAgrQU4OAQKC6ysB767mX9OXU/T5SlPaWX/f14/1f787EGV/9H0HcpchYIAAggggAACCCCAAAIIIFB9AuwZAQQQQAABBDJAgL86yYAXiUNEAAEEEEAgvQU4OgQQQCDrBPzH2ieoVbWU4xXfQUdV0rKn5vqPVL5V7QEKW6umIIAAAggggAACVSWwjnbUWvFnlitV+49qfee/nzTtO3OPVH2O0lFprFTYz4M32GCDaNGiRWLw5Omnnx5Dhw6N+++/P1577bWYMWNGYrDk9OnT49VXX03cSdID+DyQzwP6PLDPA/w80M+DJD3wb80114y8vAodmKfmUpZWIC8vL/za+DXabrvtEgNb/dr5NfRr6dfUr60HZ/q19mvuQZk+B3wueDCmz40ePXokzhWfMz53lva4Cj3f57TPbZ/jZ2u+z/nXVfs98IVqvyeuVO33iN8r62qaggACCCCAAAIIIIBAugg01YH4y/x8B8rvNf2IcqKyl1KecpVWbqVcpPjzsCoKAgggsKQCPA8BBBBAAAEEEEAAAQQQQAABBLJfgBYWF/AfHxSfx2MEEEAAAQQQQAABBBBAAIGIX4Vwk7Kzsr1yjfKjkqyspZk9lcnKWOUopYZCqS4B9osAAggggEB2CTRQc/ZWfAe/G1W/pHyjfK28qNygnKb4j3DLe6cTPa1oWW+99WL77bePAw44IE499dQYPHhw3HPPPfHKK6/EF198EX/++WfMmjUrxo8fnxg8efnll0fPnj3joIMOipYtW0bdunWLbpBHOSfgc8Dnggdj+ty44oorEueKzxmfOz6HfC75nPK55XPM55rPOZ97PgcrAK2+tuH3hN8bfo/4vfKV5vm94/eQ30s99NjvLb/HNElBAAEEEMg4AQ4YAQQQyCyBNXS4hyq3KXOUScqlyq7Kckp+2SN/ghoBBBBAAAEEEEAAAQQiAgQEEEAAAQQQQAABBCpZYJlK3j6bRwABBBAogwCrIIAAAggggEDaC7ypIzxV8V0tj1btbxRXlbS00dxblbnK1cp2CgUBBBBAAAEEEIgyEGymdQ5Q+ii3K28o85XPlSeVy5X/KrsoayvlLuuss040a9Ys9t9//zjppJNi4MCBceedd8aLL74Yn376afz2228xZ86cmDhxYowaNSquuuqq6NWrVxx66KGx0047Rf369aNGDb5HotzwPKGIgM8hn0s+p3xu+RzzueZzzueez0Gfiz4nfW76HPW56nPW567PYZ/LRTZa9gdra1W/h/xeukLTfm/5Peb32kQ99nuvj2q/F/2e1CQFAQQQQAABBBBAAIGlEvDnT99Z0nepvEdb6qasp6QqbVMtYH5mCHCUCCCAAAIIIIAAAggggAACCCCQ/QK0EAEEskuAAZbZ9XrSGgQQQAABBBBAAAEEKkqA7SQXWKTZI5TdlKaKBzl8pzpZWV0zT1E8MOIV1ccpKygUBBBAAAEEEEBgCxEcplykPKC8p/ypTFNGKZcoRyj+ooZVVJer5OXlxWabbRYHHnhg9OnTJ26//fZ44403Yv78+fH111/HW2+9FQ8//HBce+21cfbZZ8d//vOfaN26dTRs2DCWX3754D8E0kHA56LPSZ+bPkd9rvqc9bnrc9jnss9pn9s+x32u+5z3uZ+Xl7ckTfB7bXs90e89vwf9XvR70u9Nv0f9XvV71u/dzbUeBYFsEaAdCCCAAAIIIFD5Ar9oFzsoiysegOnPoectbkWWI4AAAggggAAC5RRgdQQQQAABBBBAAAEEEEAAgVIEGGBZCg6LMkmAY0UAAQQQQAABBBBAoMoFpmiPZyhrK/4j7GdVpyo7acFNiu9qeb3qlgoFAQQQQKDcAjwBgYwU2FJH7buTXKX6ZeVn5V3lLqWv0lnxYK1y3xZypZVWStyN0oPPLrroonjggQfivffeiz/++COmTZsWDz30UFxyySVxxBFHxHbbbRerrOLxY9obBYEsEfA57XPb57jPdZ/zPvf9HvB7we8Jvzf8HvFdL/2eWYKm+73p96jfq37P+r3rAZe+46Xf01dqm10Vv9dVURBAAAEEEEAAAQSWXiDrtvCWWvStUrz4/w+f1MxeSjOlltJJGaZQEEAAAQQQQAABBBBAAAEEEMhyAZqHAAIIIIBA+ggwwDJ9XguOBAEEEEAAAQSyTYD2IIBALgncqcbuqfgPrwepnqMkKytpZnflNWWCcqKyqkJBAAEEEEAAgewQ2ErNOFK5WhmnLFDeUW5TTlV2VlZWylVq1aoVrVq1imOPPTYuu+yyePzxx+PTTz+NBQsWJO5Geeedd0bfvn2jc+fOsfnmm0eNGh4PVq5dsDICWSXg94DfC35P+L3h94jveun3jN87fg/5veT3lN9bfo8tAYBHLPs9fVpEjNTz/V73e/4VTXtAtfsC9wl6SEEAAQQQQAABBBDIMoEG5WzP31r/CcXFX9LRTxP+Uj7/bHhfTV+mTFK8nioKAggggEBaCnBQCCCAAAIIIIAAAggggAACCCCQtQIFAyyztoU0DAEEEEAAAQQQQAABBBCoOoFp2tXZyvrKoUr+H81oskRprjn+JnLf1fIWTe+iUBCodAF2gAACCCBQYQIba0tHKNcoryoLlSnKCOUUpZXiL1dQVbZSp06daNu2bZxyyikxbNiwGDt2bMyePTu+++67GDduXNx8881xxhlnxL777hsNGzYs20ZZCwEEigj4veP3kN9Lfk/5veX3mN9rfs+1qnAkAAAQAElEQVT5vef3oN+Lfk8WefLiH/g97z+U94Bq9wXuE37R09xHuK9wn+G+Q7MoCCCAAAIIVK4AW0cAgQoX2FtbvFyZqnyubKaUp5yjlf15sbXqixR/RlRFQQABBBBAAAEEEEAAAQSWXIBnIoAAAggggAACCFSMAAMsK8aRrSCAAAIIVI4AW0UAAQQQQCCTBe7TwbdTNlEuVmYoycpymnmM8pLylnKasqZCQQABBBBAAIH0EfD12neq66VDekiZrXyk3K6crOyorKCUqay33nqJQZK9e/eOESNGxPjx4+P777+PmTNnxrPPPhtXX311nHjiidGmTZuoXbt2mbaZ4Stx+AhUu4Dfa37P+b3n96Dfi35P+r3p9+itt94afs96cKbfw+U44BW1rvsI9xXuM9x3fKl57kvcp+ysafcxqigIIIAAAggggAACaSTQWMfin9U+qdpfmuH6dE03UVz29T/lyByt6y/mUUVBIGcFaDgCCCCAAAIIIIAAAggggAACCGS/AC1EICMFGGCZkS8bB40AAggggAACCCCAAALVJ1DuPX+sZ5yn1Fc6KY8oqUozLbhS+U4ZqeyuUBBAAAEEEECg6gXqapcHKUOV15TflJeVwcqBSplHPXrQVrt27eK8886L0aNHxxdffBFz5syJxx9/PAYNGhRHHnlktGjRItZYYw1tloIAAukm4Pem36NHHXVU4j3r967fw34vjxo1KvHe9nvc7/VyHPv6Wtd9ifsU9y3uY9zXuM9x3+M+SKtQEECgegXYOwIIIIBAjgmsrPZ2VG5QPlfeV65UfOdKf2mGJouU8g6wLPJkHiCAAAIIIIAAAgikiwDHgQACCCCAAAIIIIAAAghEMMCSswCBbBegfQgggAACCCCAAALpJDBKB+M/0tlQ9fnKp0qykqeZXZXnlHeUM5V1FQoCCCCAAALJBZi7tAJbawOnKHcpnykzlPuVnkpLxddmVaWXDTbYINq3bx/9+vWLhx9+OGbMmBGzZ8+Oxx57LC688MLo2LFj1K/v71wofTssRQCB9Bfwe/mAAw5IvLf9Hvd7ffr06Yn3vvuA/fbbL9wnlLEl7mPc1/TU+vcr7oPcF92tafdN7qM0SUEAAQQQQAABBBCoRIETtO3RyvFKA6W0MlcLfUdKVVVc2B0CCCCAAAIIIIAAAggggAACCGS/AC1EAAEEEKhyAQZYVjk5O0QAAQQQQAABBBBAAAEE4ouIuFDZSOmgPKikKltqwRDlK8V/YO1vTNckBQEEEEAAAQSWQmBzPfdE5V7FfxQ7WfXVymGKvwhBVelllVVWibZt20bfvn3jkUceiZkzZ8asWbPi0Ucfjf79+8f+++8fdetyE7rSFVmKQHYJ1KtXL/Hedx8wZsyYRJ/gvsF9hPsK9xnuO8rYavdFXbSu+yb3Uf7/gfv02H2X+zBNpn/hCBFAAAEEEEAAgQwSeLKUY12kZeMVf2lec9XrKIcrFAQQQAABBBCICBAQQAABBBBAAAEEEEAAAQQQyHQBBlgu/hVkDQQQQAABBBBAAAEEEECgMgXGaOMHKR6B0Uf1B0qq4j+w9h/6vK8VzlHqKBQEEKgYAbaCAALZLbCJmneccqcyU3lPGaYcoqynLLZstNFGcfjhh8e1114bb775ZsyfPz+effbZuOiii6JDhw5Rpw6X5cUisgICOSjgvsF9hPsK9xnuO9yHuC9xn+K+pYws62q9gxX3Xe7D3Jfdqcfu2zZVTUEAAQQQQACBsgmwFgKpBKZqwZdKfpmtiVsV/39jLdU7Kv7SvImq/1IoCCCAAAIIIIAAAggggAAC6SvAkSGAAAIIIIAAAuUSYIBlubhYGQEEEEAAgXQR4DgQQAABBLJQYJbaNFDZTNlHuUdJVRprwQDFf1T9gOr2CgUBBBBAAAEE/hVoqMmjlNuUz5UPlZuU/yiLHQm53HLLxU477RRnnnlmPPjgg4m70H388cdxxx13xEknnRTbbrutNkNBoCoE2Ec2CrgPcV/iPsV9y6xZsxJ9jfsc9z3LLrtsWZrtvsx9mvs2f0mL+zr3ee77GpZlA6yDAAIIIIAAAghkqcDaalc3ZYRS3jJUTzhbaapsoByj3K/8qFAQQACBShRg0wgggAACCCCAAAIIIIAAAgggkP0CtDCdBRhgmc6vDseGAAIIIIAAAggggAACuSrwlBp+mOI7avVS/a6SqnTWgkeVT5R+SgOlegp7RQABBBBAoPoEPBppX+3+SmWa8qniO434j2oXe21cY401Yv/994+hQ4fGuHHjYuHChfHKK6/EkCFDolOnTrHBBv67Wm2RggACCFSCgPsY9zXuc9z3/Prrr4m+6LLLLkv0Te6jyrBb93Xu89z3uQ/0HZjcJ7pvdB9Zhk2wCgIIIFBGAVZDAAEE0kvAn3Va65D85XWTVH+t+IsnjlRd3m/HuULPGaRMUSgIIIAAAggggAACCOS2AK1HAAEEEEAAAQQQQCCHBBhgmUMvNk1FAIGiAjxCAAEEEEAAAQQyQMB/DHSZjnMrpa1yu5KqNNKC/orvXDNa9YEKBQEEEEAAgWwW8B2dT1UDH1N+UR5XTlN8N2hV/5Rk/66yyiqx7777xqBBg2LChAnx/fffx8MPPxw9e/aMVq1aRY0aNZI9jXkIIIBAlQi4D3JfdMYZZyT6JvdR7qvcZ7Vr1y7ch5XhQJpondMU943uI91Xus9036nZFAQQQAABBBBAIKMFfDfv49UC/xx0nuoXlfw7T+ZpOr/4yybyp6mzXIDmIYAAAggggAACCCCAAAIIIIBA9gvQQgQQQKCyBBhgWVmybBcBBBBAAAEEEEAAgfIL8AwEShN4Xgt9R5paqnsobyupSkcteEiZrlykbKxQEEAAAQQQyHSB5dWA/ZSrlQ+U95WrlHbKckrK8n//93+x5557xiWXXJK4K9z8+fPj8ccfj969e0fz5s1TPo8FCCCAQLoIuK9yn/XYY4+F+zDfbdd9mvs293GLOU73ke4r3We673Qf6r60vZ73fwql6gXYIwIIIIAAAggsmYDvSunPMjP19BsU/xx0VdWpyj6pFjAfAQQQQAABBBCoAgF2gQACCCCAAAIIIIAAAgggkCECDLDMkBcqPQ+To0IAAQQQQAABBBBAAIFqEPA3svsPo7fVvlsrw5U/lGSlnmb2VT5SfMeaQ1RTEEAAgXIKsDoC1SqwqfbuLxZ4QrXvwDZG9SmK56tKXXbbbbfo379/vPjii7Fw4cJ4+umno0+fPok7VKZ+FksQQACBzBDwHS7dp7lvcx/nvs59nvu+MrTAfaj70ke17gLlSeV0xfNVURBAAAEEEEAgNwUyotWr6CgX95nlJ60zWjle6axQEEAAAQQQQAABBBBAAAEEEECgQIAJBBBAAAEEEEgmsEyymcxDAAEEEEAAAQQyVoADRwABBHJL4GU191jFd7U8WfXrSqriO9bcq4WzlUuVJgoFAQQQQACBdBTwlwhcoAN7S/GdSa5Q7buO1FCdsjRq1ChOOOGEGD16dCxYsCCef/756NevX7Ru3Try8vJSPo8FCCCQoQIcdoFAXl5eoq9zn+e+z32g+0L3ie4bC1ZMPuG+dW8tulxxn/u26v7KdgoFAQQQQAABBBBINwEPnCx+TH9rxiRloNJaWVM5ULlJ8c9CVVEQQAABBDJWgANHAAEEEEAAAQQQQAABBBBAAIHsF0iDFjLAMg1eBA4BAQQQQAABBBBAAAEEEFhKgfl6/jClhbKjcoPiu3ypKlFqa85ZylTlaeVwhVLJAmweAQQQQGCxArtqjaHKR8qbyvlKMyVlWWaZZWKvvfaKoUOHxrvvvhuffPJJXHfdddGxY8dYaaWVUj6PBQgggEC2C7gPdF/oPtF9o/tI95XuM913Lqb922h5P+UNxX2y+2b30XpIQQABBBBYnADLEUCg3AINy/mML7X+h8qPygNKN2Vtxf//2Ee1v5BukWoKAggggAACCCCAAAIIIFBpAmwYAQQQQAABBBBAIPsEGGCZfa8pLUIAAQSWVoDnI4AAAggggEBmC4zX4Z+g+K6Wx6sep6Qqe2rBHcq3iv9wemvVFAQQQAABBKpKoL12lH9HkRc03VPZWElZNtlkkzjppJPikUceSdyl8qmnnoqePXvGFltskfI5LEgpwAIEEMgRAfeR7ivdZ/rulu5D3Ze6T10Mgftk983uo+doXffZ7rs1SUEAAQQQQAABBJZIYHU96xBlhPKN4rtnqypX2Utrr6EcrNyuzFUoCCCQWoAlCCCAAAIIIIAAAggggAACCCCQ/QK0EAEEllKAAZZLCcjTEUAAAQQQQAABBBBAoCoE2McSCPyq5/gPoHdWvb1yjeJvdldVoqylOf7D6cmqxypHKTUUCgIIIIAAAhUpsLw21kW5W5mvPKocp9RWUpY99tgjrrzyypg6dWp8+OGHce2110aHDh1ihRVWSPkcFiCAAAIIJBdw3+k+1H2p+1T3rVdccUW0bds2+RP+nbueJt1nu+92H+6+/DDNc9+uioJARQmwHQQQQACBLBPw36Q0V5vOV/zFcB4Mea+mj1R850kPuPTPL/WwzGV6mddkRQQQQAABBBBAAIE0FeCwEEAAAQQQQAABBBBAAIH0EvAPs9PriDgaBLJBgDYggAACCCCAAAIIIJBeAm/qcE5VailHK74DjaqkpY3m3qr4j52uVr2dQkEAAQQQSCbAvLIKdNCKvqvID6o9IMeDLFfRdNKy7LLLxgEHHBC33nprfPvtt/HMM8/EaaedFk2aNEm6PjMRQAABBJZcwH1rjx494tlnn030ue573Qe7Ly5lq+7D3ZffpXXct7uPd1+vhxQEEEBg6QX+5j8EEMgaAfUIvkvlBNUXKC2UZF/qtq/mp3fh6BBAAAEEEEAAAQQQQAABBBBAIPsFaCECCCCAQE4LMMAyp19+Go8AAggggAACuSRAWxFAAAEJLFJGKLspTZXLle+UZMXfHn+KFryhvKL8V+FWYUKgIIAAAgiUScDXmuu05rfKI8oRyopK0lKzZs3o2rVrPPDAA/Hzzz/HqFGj4qijjoq11vJNlpM+hZkIIIAAAikElnS2+1z3ve6D3Re7T3bf7D66lG26b3cf777eAyjc9/saUMpTWIQAAggggAACOSTgL3wrrblfaqG/6E0VBQEEEEAAAQTKI8C6CCCAAAIIIIAAAggggAACCCBQcQLpOsCy4lrIlhBAAAEEEEAAAQQQQAABBJIJTNHMM5S1Ff9B9LOqU5WdtOBGxX/sdL3qlgoFgYoQYBsIIJBdAjuoOYOVz5XnlROUlCMk69WrFyeddFI89dRTMW/evBg5cmR07tw5/u///k9PoyCAAAIIVKeA+2L3ye6b3Ue7r3af7b67lOPy/1u47/c14DOt52uCrw2apCCAAAII5LgAzUcgX2ChJp5UTlM2VeoolykUBBBAAAEEEEAAAQQQQACBzBegBQgggAACCCCAQMYKMMAyY186DhwBpX9YXAAAEABJREFUBBBAoOoF2CMCCCCAAAJZK3CnWransrkySJmjJCsraWZ35TVlgnKisqpCQQABBBDIXYEmano/5V3ldaWX0kBJWjbccMPo3bt3jBs3LqZPnx7XXntt7LXXXknXZSYC1SfAnhFAoLiA+2r32e673Ye7L3efXny9Qo831LSvCb42vKNpXyt8zdAkBQEEEEAAAQRyTOB9tfcKxf/zV1P1vsrVykcKBQEEEKhGAXaNAAIIIIAAAggggAACCCCAAALZL0ALESibAAMsy+bEWggggAACCCCAAAIIIIBAegpU7FFN0+bOVtZXDlWeUFKV5lowTJmr3KLsolAQQAABBHJDYDk182hlrDJV6a9soSQta6+9dpxwwgkxduzY+Oyzz2LQoEHRqlWrpOsyEwEEEEAg/QXch7svd5/uvt19vPv6Uo58Sy3ztcLXDF87jtJjX0tUURBAoMwCrIgAAghkpkB9Hba/ZKGn6meU3xQKAggggAACCCCAAAIIpBJgPgIIIIAAAggggAACCFSLAAMsq4WdnSKQuwK0HAEEEEAAAQQQQCBjBO7TkbZTNlEuVmYoyYr/MPoYLXhJeUs5TVlToSCAAAIIZJ+AR0XeoGZ9rwxX2ihJy4orrhhHHHFEPProo/HNN9/EddddF23apFw96TaYiQACCCCQ/gLu293Hu693n+++39eAUo7cF4NbtdzXkutV+9qiioIAAggggAACWSqQ6meKWdrc3GsWLUYAAQQQQAABBBBAAAEEEEAAgewXoIUIIIBALggwwDIXXmXaiAACCCCAAAIIIFCaAMsQQKB0gY+1+DzF3zbfSfUjSqrSTAuuVL5TRiq7KxQEEEAAgcwWWFuHf7riQfTjVB+vrKwkLQcccEDcfffd8eOPP8btt98e7du3T7oeMxFAAAEEsk/Afb77fl8DfC3wNaGUVvpa0l3LfW3xNcbXGl9zNKvSChtGAAEEEEAAAQQQQAABBBBAAIHsF6CFCCCAAAIIIIAAAggggAACCJRbYJlyP4MnVLMAu0cAAQQQQAABBBBAAAEEqk1glPbcUdlQOV/5VElW8jSzq/Kc8o5yprKuQkEAgTILsCIC1S6wr47gHuUb5XLFg+hVlSy777573HjjjTFv3rwYNWpUdOnSJZZbbrmSKzIHAQQQQCAnBHwN8LXA1wRfG3yN8LWilMb7GuNrja85vva0K2VdFiGAAAIIIJBlAjQHAQQQQAABBBBAAAEEEEAAAQSyX4AWIoAAAggggEC6CzDAMt1fIY4PAQQQQACBTBDgGBFAAAEEck3gCzX4QmUjpYPyoJKqbKkFQ5SvlLuVvRUKAggggEB6Cqyvw+qneAD946oPVZKWunXrxjnnnBNTp06N5557Lv773/9GzZo1k67LTAQQyCIBmoJAOQV8bfA1wtcKXzN87fA1pJTN+NrzmJb7WuRrUm1NUxBAAIGsEejWrVvk5eUlsvLKK8dbb72VNW1zQ7KhfdnQBr8WBAEEEEAAgaUS4MkIIIAAAggggAACCCCAAAIIIJD9ArSwiAADLItw8AABBBBAAAEEEEAAAQQQQKCcAmO0/kFKXaWP8oGSqnTRgieV95VzlDpKpRU2jAACCCBQZoGdtOZtypdKf6WhkrR06tQpRo8eHTNmzIgBAwZEkyZNkq7HTAQQQAABBIoL+Jrha4evIb6W+JpSfJ1Cj30t8jVptub5GuVrlSYpCCCAQEkB5iCAAAIIIIAAAggggAACCCCAQPYL0EIEEEAAAQQQQAABBCpTgAGWlanLthFAAIGyC7AmAggggAACCCCQ6QKz1ICBymbKPso9SqrSWAsGKDOVB5T2CgUBBBBAoOoFumqXLyuvKN2UpGWLLbaIQYMGxZdffhkPPvhgdOzYMel6zCyTACshgAACCEjA1xJfU3xtufTSS8PXGs1OVXyN8rXK1yxfu1Ktx3wEEEAAAQQQQAABBNJFgONAAAEEEEAAAQQQQAABBBBAAIHsF6CFCCCQRQIMsMyiF5OmIIAAAggggAACCCBQsQJsDYElFnhKzzxMWU/ppbyrpCqdteBR5ROln9JAoSCAAAIIVJ5AHW36AsUD40eq3lkpUZZffvk4+uijY+zYsfHuu+9G7969Y/311y+xHjMQQAABBBBYGgFfW84666zEtcbXHF97fA1Ksc2dNd/XLl/DfC3zNU2zKEsvwBYQQAABBBBAAAEEEEAAAQQQQCD7BWghAggggAACCCCAAAIIIIBAKgEGWKaSYX7mCXDECCCAAAIIIIAAAgggkG4CX+uALlO2UtoqtyupSiMt6K98roxWDlQoCCCAQEkB5iypwC56ovvhmarPVzZQShTfQezKK6+MefPmxfDhw6NNmzYl1mEGAggggAAClSHga46vPb4G+Vrka1KK/fga5muZr2m+tvkal2JVZiOAAALpJTBy5Mj4+++/E1mwYEFsu+226XWAHA0C6STAsSCAAAIIIIAAAggggAACCCCAQPYL0EIEEEAAAQTSRIABlmnyQnAYCCCAAAIIIJCdArQKAQQQQKBA4HlNdVNqKT2Ut5VUpaMWPKRMVy5SNlYoCCCAAAJLJnCwnvaK8pJyhJK0dOjQIcaMGZO4g9hpp50WK6+8ctL1mIkAAgggkFyAuRUn4GuQr0Xvvvtu4trka1QpW/e1zde4l7WOr3mqKAgggAACCCCAAAIIIIAAAghUjgBbRQABBBBAAAEEEEAAAQQQQACB7BQoPMAyO1tIqxBAAAEEEEAAAQQQQAABBNJJYJ4O5irFt2horXq48oeSrNTTzL7KR8pjyiEKZekF2AICCOSGwDFq5mTlPmUnpURZZZVV4vTTT4+pU6fGI488Evvtt1+JdZiBAAIIIIBAdQr42uRrlK9VPXr0CF+7UhzPzprva56vfb4G6iEFAQQQ+FfAd42cNm1aHHjggfHEE0/8u6CCp3xXSt+N95BDDomff/65grde7s3xhAwV8Lnjc8jnks+pymrGpEmTYt99943XXnstFi1aVFm7YbsIIIAAAggggAACCCCAAAKVK8DWEUAAAQQQQAABBCpAgAGWFYDIJhBAAAEEKlOAbSOAAAIIIIBAFgv4LjPHqn2+q+XJql9XUpV2WnCvMlu5VGmiUBBAAAEEigrU0MMeyqfKLcrWSomy9dZbxzXXXBPffvttXH755dGkCV1qCSRmVIMAu0QAAQRSC/hadcUVVySuXb6GbbXVVqlW9rXP10BfC0/XSssqFAQQyGGBP/74I3E33GbNmsXmm28eo0ePrpSBZDNnzoyePXtGzZo149hjj42vv/46h9VpekUI+BzyubTaaqvFSSedFD7HKmK7hbfx119/xUsvvRStWrWK2rVrR2UP6Cy8b6YRQCCXBWg7AggggAACCCCAAAIIIIAAAghkvwAtRCDzBBhgmXmvGUeMAAIIIIAAAggggAAC1S3A/itaYL42OExpoeyo3KD8oiQrtTXzLGWq8rRyuEJBAAEEcl2gpgDOU+YoVygNlRLlgAMOiMcffzwmT54cJ598cqywwgol1mEGAggggAAC6Szga5evYVOmTElc03xtS3G8vhZermWzlX7KmgoFgfIL8IyMFZg7d24MHjw41lprrejQoUP4M3BFN8Z3/POd//bcc8+oV69eeCC4B3RW9H7YXm4LeBDkddddlzjHfK75nPO5V9Eq/gIeD+j0IGEPFq6MAZ0VfcxsDwEEEEAAAQQQQACBChNgQwgggAACCCCAAAIIIJDzAgywzPlTAIBcEKCNCCCAAAIIIIAAAghkkMB4HesJiu9qebzqcUqqsqcW3KF8qwxVfLcaVRQEEEAgZwTqqaVDFA8euVD12kqJcvTRR8fbb78do0aNin333bfEcmYggAACCCCQiQK+pvna5mucr3Up2uBrY38t87VyiOr6CgUBBLJU4O+//45p06ZF165dEwMrzzrrrPjpp58qvLULFiyI2267LRo2bJi489+zzz5b5n1069Yt8vLyEll55ZXjrbfeKvFcz/OyvLx/1hszZkzBOnPmzEkMHPWdfGvUqJHYTl5eXmywwQbRvXv3RPvtUPCEMk74ObY77bTTYqONNirYbl5eXqyzzjpx6KGHxnPPPVchd//8+eefY9dddy3YR/369cPtKsuhFrexZ1me54Gvdtx7771jlVVWKdj3mmuumWhbRQxa9KBHb+fII48Mtykv75/XLy/vH8POnTsn7qbqYynLMSdbx+ea7zbpc8/noM/FZOstzTwfnwcLe9BwZQ7oXJpj5LkRGCCAAAIIIIAAAggggAACCCCAQPYL0EIEEEAAgaoVYIBl1XqzNwQQQAABBBBAAIF/BPgXAQQQWJzAr1rhJmVnZXvlGuVHJVlZSzN7KpOVscpRSg2FggACCGSrQF01zP3idNVnKiVuRbnMMsuE/zj6448/juHDh8c222yj1SgIIIAAAghUuUCl79DXOF/rfM3ztc/XwCQ7/T/N8zXzC9W+hvpLCjRJQQCBbBDwgDAPnmvevHlsvvnmcccd/i6mki3bfvvt4/nnn1/iLx3xHf3OOOOMWHvtteOoo46KGTNmlNjJiiuuGL17946HHnooMZCvxApLOMNtvPjii2P99dcPDxx99913w3c2zN/c7Nmz48Ybb0y0v1OnTvHVV1/lL1ps/dJLL0WTJk0Sz7366qvj008/LfIc39nwvvvuiz322CM23XTTeOONN4osT+cHHjg6duzY2GyzzRJ3Mn366aej8KDE77//Ptw2D1rca6+9yuVWuN02tI23M3LkyBLnhg19Tvhuqr6rqvfpYyu8jcLTHgTq9X0u+ZwqvMzTPvd8Dvpc9Dnpc9Pzy5tmzZrF+PHjwwNPkz03f0Cn21ZZAzqT7Zd5CCCAAAIIIJCRAhw0AggggAACCCCAAAIIIIAAAhktwADLMr18rIQAAggggAACCCCAAAIIIFCNAm9q36cqvqvl0apfUFKVNlpwqzJXuVrZTqEgUEYBVkMg7QU8oHywjtJ/yX2y6hJljTXWiL59+ybuAHPllVcm7j5TYiVmIIAAAgggkIUCvuOar32+C5qvhb4mpmimr6H+kgJfU32HyxSrMRsBBNJdwHenHDx4cOLujR64lmzgnwddn3jiiYkBbxMnTozddtstfOfHsrbNg+Bef/312GeffcJ39Lv88stj4cKFJZ7euHHjGD16dPz4448xaNCgqFXLP8IosdoSzfj999/jpJNOivPOO69Mz/dx+C6/33zzTanru21Dhw6NXXfdNT744INS181f6MGXHkToOwjnz0vX2u3z67X77ruXGDQaUfKoPfh2l112iQ8//LDkwhRzFi1aFD4HbWibFKsVme3z9tBDDw2flx44W2RhoQc+h3wu+Zzya+pzrNDixKTPRbfR56bPUZ+rbndiYRn+ycvLi6222iqefPLJ+O677+Kiiy6KZAM63bbCAzp9rS3D5lkFAQQQQAABBBBAAAEEEEAAgWoWYPcIIJx7PUcAABAASURBVIAAAggggEDZBRhgWXYr1kQAAQQQQCC9BDgaBBBAAAEEck9gkZo8QtlNaapcrnynJCura+Ypim+r8Irq/yol7vCmeRQEEEAgEwRW1kH2V2YqvZQSpW7duok/5Pada/xHseuss06JdZiBAAIZKsBhI4BAuQR8DfS10NdED0zxNTLFBnxN9UBLX2N9rU2xGrMRQCDdBDwArlu3blGzZs3E3Rx9d8Dix+gBZyNGjAgPZhs2bFiU0hcUf2risQeu3X777bHxxhtHixYt4qmnnkrML/7PEUccEVOnTo1p06ZFx44dY7nlliu+ylI/HjhwYNx8882J7Xj7xx13XPjOgu7nPvroo3D73N7ECv/7Z9KkSXHdddf971HyygPzzjzTN/f9d7kH1/luwB6ol7/9Sy65JFZbbbWClTwo8JhjjgkPWC2YmYYTHgTqO0AWPjS3w+2xm9v36quvRteuXcMDcb2e74bstnt6cfFARg9Q9R1FC6/r18L78F1GvQ/vy3d/9B1UC693ww03JAbO2rPw/OLTfs19bvkc87l2wAEHFF8l8djnqM9Vn7M+d30OJxaU8R8P6PQXFJRlQKfvpLokAzrLeCishgACCOSuAC1HAAEEEEAAAQQQQAABBBBAAIHsF6CFaSvAAMu0fWk4MAQQQAABBBBAAAEEEEAg8wSq8IinaF9nKL7jzBGqn1VSlZ204EZlrnK90lKhIIAAApkg4J/dna0D9cDKfqpLDBRv0qRJXH/99Yk78viPh/0H0VqPggACCCCAQM4L+Jroa+OMGTMS10pfM5OgrKh5vsb67tC+5vraq1kUBBBYnEBVL/edAseOHRs77LBD+E5+HkD2119/lTiMPfbYIzxo7rPPPosjjzwyVl65fOOn586dmxi06cFmHsTpO/cV34kH6XkAt+/45+Nw/5KXl1d8tQp7/NZbbyW2tfvuu4fbddNNN0Xbtm2jdu3aiQGgvhPiBx98EB70mFjxf//cd9998fXXX//vUdHKA/UuvfTSIjMPPPDAmDVrVlx55ZUJ5/zt9+nTJz7//PNo06ZNwfo//PBD4m6H5R3EV7CBSp6YOXNmnH322VH4HDnssMPC890eD0J0+3bccccYOXJkvPfee4nzqjyHNW7cuDjvvPMKnuJBmrbza+R9bLHFFgWvkc8lD9z0IMg11lij4DnDhw9P3D2yYEYpE3l5eeFzzQNHfe75HPS5WPwpPme9P5/DZ5xxRpT3bpPFB3R6EHEk+c9tWZoBnUk2ySwEEEAAAQQQQAABBBBIQwEOCQEEEEAAAQQQQACBXBHgF8W58krTTgQQSCbAPAQQQAABBBBAAIHsELhTzdhT2VwZpMxRkpWVNLO78poyQTlRWVWhIIAAAukocJoOygMrB6quqRQpDRo0SNyRxn8Y3b27u7Yii3lQVIBHCCCAAAI5LuBrpa+Zvpubr6FJONbUPF9zfe31NVgPKQggkA4CCxYsiKuuuioxUM0DDN94440Sh+UB1T179kx86cgzzzwTHjRXo0aNEuulmuE7Eb7zzjvhO/KttdZaMXjw4Eg2cNB3IHz00UfDg9s8gNsD2FJts6Lne98eMFmnTp2km7bB+eefHxtttFHB8k8++SR8R8aCGf+bcHv9JS1ux/9mxb777psYaLjmmu4O8+f+W3v+rbfeGg0bNiyYaevJkycXPE6nCQ9cdPvzj8nnjq8ByQYkep3NNtssPGDQAy/9eHHx+eG7VP7++++JVfPy8uLOO++MU089NVKde3l5ebHXXnsl9rPSSv4RVSQGgA4YMCB818jEhsr4j889n4N+DX1ONm3atMQzfYy+S2n+3SZ9jvu1L7Fiihl5ef8M6PQgYu+nLAM6fTdPD1JOsUlmI1AVAuwDAQQQQAABBBBAAAEEEEAAAQSyX4AWIoAAApUiwADLSmFlowgggAACCCCAAAIILKkAz0MAgaUQmKbn+q4z66s+VHlCSVWaa8EwxXe1vEX1LgoFAQQQSAeBo3UQnyhXKu7PVP1b1l133Rg6dGjiDjInnHDCvwuYQgABBBBAAIHFCvja6buw+Vrqa2qSJ/ja62uwr8W+JidZpaJmsR0EECiLgO/O2KNHj/j2229LrN6oUaMYMWJEYpnf13Xr1i2xTllmvP3229GyZcvEwLfi6/uuhF27dg0P0vYdCNu3bx++w1/x9Sr7sQeQelBdafvx4MuddtqpYJU///wzvv/++4LH+ROzZ8+Oxx57LP9h+I6KHjy3yiqrFMxLNtGgQYM4/fTTCxZ5cOHLL79c8DhdJtzmxx9/vOBwll9++fDg09VXX71gXrKJ+vXrR79+/ZItKjHPA0tfeOGFgvnt2rWLjh07Rl7e4u9k6ruwHnXUUQXPnThxYiQbOFywQikTPhd9Tvoc9jnqc9XnbPGnePCoz3GvV3xZWR773Cs8oNMDfos/zwM6PTi5U6dO8fPPPxdfzGMEEEAAAQQQQCCHBWg6AggggAACCCCAAAIIIIBAJggwwDITXqV0PkaODQEEEEAAAQQQQAABBBBIT4H7dFjtlE2Ui5UZSrKynGYeo7ykvKWcpiS/XYMWUBDIWQEaXhUCbbSTF5XhSiOlSPGdVi6++OLEXXn8x9VFFvIAAQQQQAABBMol4GvpjBkzwtdWX2OTPNnXYl+TfW32NTrJKsxCAIHqEth7771jwoQJibszHnnkkbHyyitX+KGsvfba4UGHHqw3cuTIaNKkSZkGz1X4gWiD6623XnhQniZLLXl5edG4ceMi6/z0009FHvuB72Q4ffp0TybiuzsWf15iQZJ/PEhvPR3PpptuGkcffXRss802Sdaq3lmfffZZTJvm7+D65zh8zGU9zjZt2oQHWv7zzNT/eoCqB5jmr3HooYeG7yKa/7i0Oi8vL/bcc8+CVXxXycKDNQsWlGMiL++fu036XP3mm28S567P4XJs4t9VS5nKH9DpwcalDegsZRMsQgABBBBAAAEEEEAAAQQQQACBdBDgGBBAAAEEEECghAADLEuQMAMBBBBAAAEEMl2A40cAAQQQQKCQwMeaPk+pr3RSHlFSlWZa4LvVfKd6pLK7QkEAAQQqW6CBdjBCGau0VooU/wFrnz59EgMrzz333PDdV4qswAMEEEAghwVoOgJLI+Brqq+tHmjp2tfcJNvztdnXaF+r/f8USVZhFgIIVKWA787n+O6MTmXtO79P8F35KmsfZd2u70xZs2bNsq5eZL1Zs2YVeewHkyZNclWQHXfcMZZddtmCx6VNbLvttjFnzpz44IMPYvjw4UUGCpb2vKpc5mP75ZdfCnbZqlWrWNzdOfNXXnfddWO77bbLf5i0/vXXX8N3sMxf6IGVa621VsLFNmXJ//3f/xUZkOntebv521ya2m2vzPeGj+2vv/6K+fPne5IggAACCCBQJQLsBAEEEEAAAQQQQAABBBBAAAEEsl+gulvIAMvqfgXYPwIIIIAAAggggAACCCCAQFUJjNKOOiobKucrnyrJSp5mdlWeU95RzlTWVZam8FwEEEAgmUA/zXRfdKTqEuX0009PDKy85JJLYvXVVw/+QwABBBBAAIGKF/A11ney9EBLX3tT7MHX6s+0zF/eooqCAALVJeCBXU888UTstNNOic/I3bt3T9yt0HcBrMhjmj17dpx11lnhuzX67od33nlnLFiwoCy7qPB1Vl555cgf8FkRG//www+LbGbjjTcu8jjTH0yfPr1IE+rVq1fkcWkPPNC0WTN//1bqtX7++ef44osvClbwINy999471l9//TLH6/t5+Rv55ptvovDj/PllrX1u3nbbbdG4ceNwe/3FAd9++21Zn17m9WbOnBlnnHFGeEBpixYt4vbbbw+/J8u8AVZEAAEEEEAAAQQQQAABBLJHgJYggAACCCCAAAIIZJkAAyyz7AWlOQgggEDFCLAVBBBAAAEEEEAgqwX8V3AXqoUbKR2UB5VUZUstGKJ8pdyt7K1QEEAAgaUVOFwb+ETpr5T4+VyXLl3Cf/R8+eWXJ/6gW+tQEKgkATaLAAIIIJAvsN5664Wvvb4G+1qcP79Q7Wv2hXrsa7iv5ZqkIIBAZQtcd911MWLEiNh0001L7MoD0m688cbYfPPNw3ceHDBgQHgAWIkVFzPDA+reeOONOPLII5MOZPTdBY844ojEXRD32WefeOaZZ+KPP/5YzFbTc7Hvkvjdd98VHNxKK62UGBRYMCMLJtyPF26GBz4Wfry46RVWWKHUVfzae5BlqSuVc6EHWPq1Kc/TfBw+F31O+g6dRx11VOL/I4tvw3d87dq1a/gc97lefPniHs+dOzf8Pttoo40Sgzd9rfzhhx9KPG3ttdeOQYMGxUMPPZR4r5RYgRkIIFDNAuweAQQQQAABBBBAAAEEEEAAAQSyX4AWIoDA0gj4l8FL83yeiwACCCCAAAIIIIAAAghUjQB7QaByBMZoswcpdZQ+ygdKqtJFC55U3lfOUfwcVRQEEECgzAKttOYzyh1KI6VI8R1Annzyybj77rtjk002KbKMBwgggAACCCBQNQK+Bvta7Guyr81J9upruK/lvqb72p5kFWYtlQBPRqCQgO/e6IGPH3zwQcyYMSN69uwZK664YqE1/pn03fp81z7fvc938bvtttvixx9//GfhYv7Ny8uLJk2aJAZy+k6Ajz76aGy//fZJn/XUU0/FXnvtFT4uD2h79913Y9GiRUnXTceZf/75Z7iN6Xhs6XJM6XxHT59rPud87vkc9LnoczKZnc9hn8seuDly5MjEOZ6Xl5ds1RLz/JxHHnkkWrZsmbhbZffu3ePTTz8tsV7+4M2pU6fG119/Hb17945atWqVWI8ZCCCAAAIIIIAAAggkFWAmAggggAACCCCAAAIIIJBGAgywTKMXg0PJLgFagwACCCCAAAIIIIAAAhkl8KWOdqCymbKPco+SqjTWggHKTOUBpb1CQQCBHBUoY7OX1XpDlXHKHkqR4rvt+M4848ePj7333rvIMh4ggAACCCCAQPUI+Jrsa7Ov0b5WJzkKX9N9bfc13tf6JKswCwEEKlKgbt26MXTo0MTAyaeffjrlZ2ffwdAD0NZYY43YY489YsyYMWW+4+Ryyy0X7du3j4kTJyYGdF5yySXhO/MVb4fvHuhBnFtttVXUrl07+vbtu0R3zyy+3cp+nJeXF8suS5dVmvNPP/1U2uISyzyod/bs2fH3338vcaZPn544j0ps/H8zfGdWn2M+13zO+dzzOfi/xQWVz1Wfsx6M7HPY57LP6YIVSpnw4M3XXnstDjnkkMQA4o4dO8aECROSPsODN++///6wVXkHbybdYIbM5DARQAABBBBAAAEEEEAAAQQQQCD7BWghAggggEDuCjDAMndfe1qOAAIIIIAAArknQIsRQAABBMom8JRWO0xZT+mlvKukKp214FHlE6Wf0kChIIAAAoUFDtQD3/m2p+oSpVevXok7gZxwwgklljEDAQQQQACBJRTgaRVPwG5zAAAQAElEQVQo4Gu079rla3aKzfoa72u9r/kpVmE2AghUpIAHjO25557x5JNPxnfffReDBg1KOgjS+3zuueeiQ4cOscIKK0S3bt3i9ddfL/MdJz2gs0+fPjFnzpx49dVXUw7o9N0zPajNA+022mijuPHGG2Pu3LnefdrFdz3cYIMNCo7rl19+CQ8OLJiR5hPff/99LFy4sNSj3HTTTYssL2/7Zs2aVeT5xR/4ro2FB6n+/PPP8cMPPxRfbakf+xzyueRzyueWzzGfa8k27C8F8Dnqc9XnrM/dZOsVn+dBoR999FH06NEjVl111WjVqlV44ORff/1VfNXEnWN9B9n8wZsHHXRQYiBmiRWZgQACCCCAAAJVKcC+EEAAAQQQQAABBBBAAAEEEECgggTSeIBlBbWQzSCAAAIIIIAAAggggAACCCCwZAJf62mXKVspbZXblVSlkRb0Vz5XRiv8cbUQylZYC4GsFVhXLbtNeUjZSClSOnfuHO+++24MHjyYP0otIsMDBBBAAAEE0k/AA5J8zfa129fwJEfoa72v+b72+zNAklWYhQAClSFQq1at6N27d3z99dcxderU6Nq1a3gAXPF9ecDY7bffHi1atIgnnnii+OJSH9eoUSN23HHHxIBOD6YbMWJENGrkHwOUfJoHZHfv3j06deoUXrfkGtU/p06dOkUOojwDEH/99dfYf//9Y/3114+2bduGB5/bvsgGUz5Y+gUeXOlBgaVtqX79+kUW+7woMmMxDz7++ONS11hllVViww03LFhn3rx5sbjnFKxcxgmfOz6HfC75nEr2NJ+DPhe9rgcb+xz1uZps3VTz3n777dhmm23iqquuSjlwNX/w5vz582Po0KFR1sGbqfbJfAQQQAABBBBAAAEEEEAAgWwXoH0IIIAAAggggEBmCiyTmYfNUSOAAAIIIFBNAuwWAQQQQAABBHJV4Hk1vJtSS+mhvK2kKh21wH9cPV31RcrGCgUBBHJL4Dg113eycr+hyX9L48aN45FHHokHHnggtthii38XMIUAAuklwNEggAACSQR87fY13NdyX9OTrOJrvz8D+LNAksXMQgCByhLIy8uLJk2axMiRI+Onn36KO+64I5o2bVrhu/OA6yOPPDIxoM4D944//vjEnf0qfEeVuMHmzZsX2fqzzz4bf/75Z5F5qR74ropTpkxJ3NXz+eefjxdffDGWX375VKuXab7vQlrWQZ4TJkxY7DbdP6+00koF640fPz5858uCGaVMeD23r5RVEl+Q43Ot8DrPPPNMLG7gZ+H1l3R6xRVXDJ9zPvc8qNPnos/JJd1equd58OZll12WuEPskg7eTLVt5iOAAAJpJ8ABIYAAAggggAACCCCAAAIIIIBA9gvQQgTKIMAAyzIgsQoCCCCAAAIIIIAAAgggkM4CHFuVCszT3q5StlVaK8OVP5RkpZ5m9lU+Uh5TDlEoCCCQ3QKbqXljlJuUmkqR4jvrvP/++9GhQ4ci83mAAAIIIIAAApkl4Gu5r+m+tic5cn8G8GcBfyZokmQ5sxBYYgGeWDYBDzg7/PDDY9KkSTFjxozo2bNnhQ+CzMv7Z0DnDTfcED/++GM8+uijsf3225ftAKt5rS233DI22GCDgqN46aWX4sMPPyx4XNrEK6+8EtOn+/uk/lmrZcuWUbOmu71/Hpfl32WXXTYxSDF/3d9//z3l3RPz13FtZw/q9HRp2XTTTYu8Fm+99Va88MILpT2lYNnrr78eXr9gRoqJfffdN/Ly8gqW3nfffTFt2rSCx4ubuPPOO8MOderUiRYtWsTll18edogU//nc8jlmA59zHuCZl/fv/lM8rVyzl1lmmejatWvkD94844wzolYtf89YuTbDyggggAACCCCAAAIIIFABAmwCAQQQQAABBBBAAAEEql6AAZZVb84eEch1AdqPAAIIIIAAAggggEC2CLyshhyr+K/NTlb9upKqtNOCe5XZyqUKf2gtBAoCWSZwttrjv6jdT3WR0qpVqxg3blwMGjSoyPwsf0DzEEAAAQQQyHoBX9t9jfe1Pklj/Zlgqub7M4IqCgIIVIdA3bp1Y+jQoTF//vx49dVXY++9944aNWpU6KEst9xy0b59+5g4cWLijn/uG9Zdd90K3UdFbqxBgwbRsWPHgk36DpK+W+Eff6T6/qh/VvXdKz0Q8J9HkbhzZZcuXfIflrleYYUVwndIzH+C75754IMPLvYOkGPGjAkPgMx/Xqp6lVVWiWOP9Y9r/lnDd5Y8++yziwwM/WdJ0X/dvn79+i32OPwsDyzdYYcdPJmIDU877bTEYNvEjFL+8QDVCy+8MBYtWhRffvllok2+C6hT+Gk+h3wuffXVV4lzy+eYz7XC6yzttAdV+hr28MMPx4IFCxJ3gK2MwZtLe5w8P+0FOEAEEEAAAQQQQAABBBBAAAEEEMh+AVqIAAIIZL0AAyyz/iWmgQgggAACCCCAAAKLF2ANBBBAYKkE5uvZw5QWyo7KDcovSrJSWzPPUvyH1k+rPlyhIIBAZgtsqMN/XBmolCj+g9hSBl6UWJ8ZCCCAAAIIIFCZAhW/bQ9M8bXe1/wUW/dnBH9WaJhiObMRQKAKBDyocscdd4wnn3wyfPfBytql7/jXu3fv8B0NPdCvsvazNNvNy8uLE044IdZaa62Czdx2223x3//+NzHIrmBmoYl58+Yllr/xxhsFc/fff//YbrvtCh6XZ8KvReH1r7nmmhg1alThWQXTHog4fPjw6NatW8G8xU14MOLOO+9csNrHH38cnTt3ji+++KJgXuEJD2I84IADonD7Ci8vPr366qtHnz59wgMU85f57pqdOnWKWbNm5c8qUXv/Pg4fT/7CzTffPA4++OAo/J/PHZ9DPpc80LLwsoqc3mabbeKZZ54Jv5Ye+FqR22ZbCCCAAAIIIIBA9QqwdwQQQAABBBBAAAEEEEAAAQTKJ8AAy/J5pcfaHAUCCCCAAAIIIIAAAggggEC6CozXgZ2g+K6Wx6sep6Qqe2rBHcq3ylBla4WCwL8CTGWCQFcd5GRlX6VI6dChQ7z//vvhP4gtsoAHCCCAAAIIIJCVAr7m+9rvzwBJGujPCpM0358dVFEQQACB6hXwoL4BAwYUOQgPstxwww3j4osvjvfeey/mzJmTqP3Y8wsPgNx4441jyJAhsaR3VNxtt93Cx5B/AH/99VdiAGTXrl3jueeeS+zbgxCvu+662HTTTRN3pPQ666yzTtSu7e+uilL/8wBI35VzjTXWKFjvzTffjE022SROPfXUxB0h89vXo0ePaNiwYbzyyisF65ZlwgN1PVC18LoeZOltebBqfjs84NJ33zzkkEMSd+70ceQ/xwM0+/fvH+uoXfnzqBFAAAEEEEAAAQQQQAABBBBAIEsFaBYCCCCAAAIIpLUAAyzT+uXh4BBAAAEEEMgcAY4UAQQQQAABBIoI/KpHNym+XcL2qq9RflSSFd8yoqcWeJDWWNVHKTUUCgIIpK/ACjq0m5WRympKQfEda2655ZZ45JFHonHjxgXzmUAAAQSyRYB2IIBAagFf+/0ZwJ8F/Jmg2Jr+zODPDv4M8X/FlvEQAQQQqHKBY489NnznSA/yy9/5t99+G+edd15sueWWsf766ydqP/7pp5/yV0nc+fLuu++O+vXrF8wr74QHSg4cOLDEAM077rgj9thjj8S+PRjypJNOik8//TSxed9x8957700MkkzMWMw/O+ywQzzwwANReJDlH3/8kWhz8+bNE/twO6+66qpYuHBhYmtet127donpxf2z7LLLxhVXXBFnnHFGkVW9j5tvvrmgHXXr1g0Pvr///vvDg0TzV/bgVLfnwAMPzJ9FjQACCCCAQFoJcDAIIIAAAggggAACCCCAAAIIIJD9ArTwXwEGWP5rwRQCCCCAAAIIIIAAAggggEB2CaRLa97UgZyq1FKOVl5QUpU2WnCrMle5WtlOoSCAQHoJtNXhTFKOVYqUjh07xpQpU+KYY44pMp8HCCCAAAIIIJBbAv4s4M8E/myQpOX+DOEvV/FniiSLmYUAAksgwFOWQCAvLy9OPvnkGDt2bDRq1KhMWzjggANi0qRJsd12S//jivbt28ezzz5bpn23bNky3njjjdh+e3+HVZkONbFS27ZtE8fr5ydmlPKPB0I+/PDDsfPO/q6sUlYstMiDJIcMGRLPP/98mdqR/1S3Y/LkyXHQQQdFXl5e/mxqBBBAAAEEEEAAAQQQQACB0gVYigACCCCAAAIIIIBApQkwwLLSaNkwAgggUF4B1kcAAQQQQAABBBDIcoFFat8IZTelqXK58p2SrKyumacobyivKP9VVlAoCCBQvQL9tftnlRK3phw6dGiMHj06NthgAy2mIFCaAMsQQAABBHJBwJ8J/NnAnxGStNefJfyZ4oIky5iFAAIIVKlA69at48MPP4xXX301unXrFvXq1Suyf9/J8vjjj4+pU6fGQw89FHXq1CmyfGkeeN/vv/9+PProo7HXXnvFyiuvXLC5mjVrxiGHHJI4rldeeSUaNGhQsKw8E36e2/bmm2+G2+H25D/fAyR9N8u77rorYeDjyV9W1jovLy922223xPO9n2SG3s/WW28dffr0Saz3+uuvR5MmTcq6C9ZDAIGMFeDAEUAAAQQQQAABBBBAAAEEEEAg+wVoIQIIZIsAAyyz5ZWkHQgggAACCCCAAAIIVIYA20QAgcoSmKINn6GsrRyhPKukKjtpwY2K72p5veqWCgUBBKpWoJF297zSTylSdthhh5g4cWL07NmzyHweIIAAAggggAACFvBnBH9W8GcGPy6W8/XYnzEaqq7ewt4RQKBKBEaOHBl///13IgsWLIhtt922xH49z8vy13vxxRdjlVVWKbFeshlnnXVWYtv5z/XjZOsVn1ejRo3Ycccd47bbbovp06cX2caXX34ZN9xwQ2JAYF5e6XdbLEv7iu/bgw99N8unnnoqfv7554J9z5s3L+69997Ecfn4/Dw7vCiP/PZ5f56/uOTl5SWs3Q63J//5v//+e0yYMCEOO+ywWHHFFRObsVn+cr8Ofj0SCxbzj48xlaH34ztWXnLJJbHJJptw18rFWLIYAQQQQAABBBBAoBIF2DQCCCCAAAIIIIAAAggggEBSAQZYJmVhZqYKcNwIIIAAAggggAACCCCAQAYK3Klj3lPZXBmkzFGSlZU0s7vymjJBOVFZVaEgkHMCVdzg/bS/8cpuSpFyxhlnhO88sv322xeZzwMEEEAAAQQQQKCwgD8r+DODPzsUnv+/aX/G8Od7f+b43ywqBBBAAAEEELAAQQABBBBAAAEEEEAAAQQQQACB7BeghQgggAACCKSDAAMs0+FV4BgQQAABBBBAIJsFaBsCCCCAAAJlFZimFc9W1lcOVZ5QUpXmWjBM8V0tb1G9i0JBAIGKF+ilTY5RfLdZVf+UOnXqxMMPPxyXXXbZPzP4FwEEEEAAgQgMEFisgD87jB49OvxZdDJBlAAAEABJREFUotjK/qzhzxz+7FFsEQ8RQAABBBBAAAEEEEAAAQTSSIBDQQABBBBAAAEEEEAAAQQQQACBLBQoNsAyC1tIkxBAAAEEEEAAAQQQQAABBBDIPIH7dMjtlE2Ui5UZSrKynGYeo7ykvKWcpqypLKawGAEEFiOQp+UjlMFKkdKlS5eYMmVK7L///kXm8wABBBBAAAEEECiLQMeOHWPy5MnhzxRJ1vdnD38GSbKIWQgggMCSCPAcBBBAAAEEEEAAAQQQQAABBBDIfgFaiAACCCCAAAIIILC0AgywXFpBno8AAgggUPkC7AEBBBBAAAEEEMhdgY/V9POU+kon5RElVWmmBVcq3ykjld0VCgIIlF+giZ4yXjlSKVIuuuiiuPvuu2PNNRnHXASGBwhUlADbQQABBHJEoFatWonPFP5skaTJ/gwyQfP9mUQVBQEEEEAAAQQQQACBLBOgOQgggAACCCCAAAIIIIAAAgggkP0CtBCBDBNggGWGvWAcLgIIIIAAAggggAACCKSHAEeBQDUIjNI+OyobKucrnyrJiu+811ULnlPeUc5U1lUoCCCweIHOWsUDGpqrLiirrbZaPPjgg9G3b9+CeUwggAACCCCAAAJLK+DPFv6M4c8axbblzyL+TOLPJsUW8bCqBdgfAggggAACCCCAAAIIIIAAAghkvwAtRAABBBBAAAEEEEAAgdwWYIBlbr/+tD53BGgpAggggAACCCCAAAIIZI/AF2rKhcpGSgflQSVV2VILhihfKXcreysUBBBILuC7xT6gRasqBaVFixYxYcKE6NTJN5EtmJ2uExwXAggggAACCGSYgD9j+LNG8+YeU1nk4P2ZxJ9N/BmlyAIeIIAAAggggEDOCwCAAAIIIIAAAggggAACCCCAAALZL0ALEUAAAQSqUIABllWIza4QQAABBBBAAAEECgswjQACCCBQAQJjtI2DlDpKH+UDJVXpogVPKu8r5yh+jioKAghI4CrFA5dV/VuOOuqoGD9+fGy22Wb/zmQKAQQQQAABBMopwOqLE/BnDQ+y9GePJOv6M4o/qyRZxCwEEEAAAQQQQAABBBBAAAEE0kWA40AAAQQQQAABBBBAAAEEEEAgcwWWydxDr+IjZ3cIIIAAAggggAACCCCAAAIIpK/Alzq0gYpHge2j+h4lVWmsBQOUmYrviNNeNSVfgDoXBe5Wo09VipQhQ4bErbfeWmQeDxBAAAEEEEAAgcoU8GePwYMHJ9uFP6v4M0uyZcxDAAEEEFgSAZ6DAAIIIIAAAggggAACCCCAAALZL0ALEUAAAQQQQACBMgowwLKMUKyGAAIIIIBAOgpwTAgggAACCCCAQBKBpzTvMGU9pZfyrpKqdNaCR5VPlH5KA4WCQK4I1FRDn1V8d1dV/5TVV189HnvssTjzzDP/mcG/CCCAQBoIcAgIIJA7Ar169Up8FvFnkmKt9mcWf3bxZ5hii3iIAAIIIIAAAggggAAC2SBAGxBAAAEEEEAAAQQQQAABBBBAIPsFaGF6CjDAMj1fF44KAQQQQAABBBBAAAEEEMhUAY47fQS+1qFcpmyltFVuV1KVRlrQX/lcGa0cqFAQyGaBTdS4FxS/N1T9UzbaaKMYO3ZstGvX7p8Z/IsAAggggAACCFSDgD+L+DNJo0b+mF7kAPzZZazm+LOMKgoC1SrAzhFAAAEEEEAAAQQQQAABBBBAIPsFaCECCCCAAAIIIIAAAjkhwADLnHiZaSQCCKQWYAkCCCCAAAIIIIAAAjkh8Lxa2U2ppfRQ3lZSlY5a8JAyXblI2VihIJBNAjuqMR6YsLXqgtKiRYvE4MpmzZoVzGMimwRoCwIIIIAAApkl4M8kL7zwQvgzSrEjb6rH/izjzzSapCCAAAIIIIAAAgj8K8AUAggggAACCCCAAAIIIIAAAghkvwAtRAABBCpegAGWFW/KFhFAAAEEEEAAAQQQWDoBno0AAghUnsA8bfoqZVultTJc+UNJVuppZl/lI+Ux5RCFgkCmC+yvBvjOlRuoLijt27cPD2CoW7duwTwmEEAAAQQQQACBShdYzA782cSfUfxZpdiq/izjQZb+bFNsEQ8RyHyBvOz/bwc18UplihJlyINah4JARgpkfo9ECxBAAAEEEEAAgQoQYBMIIIAAAggggAACCCCAAAJpL8AAy7R/idL/ADlCBBBAAAEEEEAAAQQQQACBjBR4WUf9/+zdB5hkVbUo4N0gXiRIEJAgGSSJ4EVQFJSsSI5KEkVFFEXCAApIlDQEBRT0KSLhYiIHBYmKSEZU4oWRHIQByXCJb63CLqqqq2e6Z7p7qk7/99trzjn7pL3/qjpn+14v9pcj3hOxY8R1Ef2VdWLHryIeiTgsYskIhUC3CawfDT4n4p0R9bLddtuV8847r0w77bT1OisECBAgQIAAgU4RyDFKjlVyzNLSpv+K7Rzb5BgnVhUCBLpIYLVo684RTbPqx3a7Mj4qH4iY3OJ8AgQIECBAgAABAgQIECBAoPoCekiAAAECBAgQIDCJAhIsJxHOaQQIECAwJQTckwABAgQIECBAYBgEnotrHh/x0YiPRfw44sWIdmWuqNwz4raIiyO2jlAIdINAJgmf29rQPfbYo5x4Yk7k2rrHNgECU1bA3QkQIECgVSDHLDl2aa2P7Rzj5FgnVhUCBLpE4JIJtPO12Jf/QaS9YvnfEbNH7BahECBAgACBCgroEgECBAgQIECAAAECBAgQIFB9AT0k0B0CEiy743PSSgIECBAgQIAAAQIEOlVAuwhUS+Ca6M7XInJWy6/G8s8R/ZW1YsepEU9EHBUxkJk34jCFwIgLrB13vCCiqRxxxBHl8MMPb6qzQYAAAQIECBDoZIEcu+QYpk0bc6yTY542u1QNmYALERg6gZvjUk9H9Jb7Y+X/RWwcMUvEJyMOjfhrhEKAAAECBAgQIECAAAECIyngXgQIECBAgAABAgQIjEoBCZaj8mPX6dEsoO8ECBAgQIAAAQIECBAYgMDLcUz+cefKsVw+4riIZyLaldmicteIWyIuj/hixNQRCoFOEPhUNOL8iKZy5JFHljFjxjTVVW1DfwgQIECAAIFqCuQYJscybXqXY54c+7TZpYoAgWEQmDWuuXXEryJujxhsOTJOyP9R8oFYLhCR/5Gjs2P5fIRCgACBAQs4kAABAgQIECBAgAABAgQIEKi+gB4SIECAwPALSLAcfmN3IECAAAECBAgQmLCAvQQIECDQ2QI3RvN2ishZLbeL5RUR/ZVVY8fPI56MODbiwxEKgSklsGbcOBMNmhJ+c+an3XbbLXYpBAgQIECAwAgLuN0QCeRYJsc0LZfLMU+OfXIM1LLLJgECQyCQv7GV4jrfi8j/nTw+lqdGfDZiiYgPRgymHBwHHxVxW4RCgAABAgQIECBAoEoC+kKAAAECBAgQIECAAAECBLpOQILloD8yJxAgQIAAAQIECBAgQIAAgVEp8Hr0+qSI1SKWjTg6Iv+gNBZ9ykxR882IGyKuitg+YtqILiqa2uUC+T3NBINpGvtx6KGHlj322KOxyjoBAgQIECBAoCsFckyTY5uWxufYJ8dAORZq2WWTAIFJEJgzzvlyxBkR+R8Syv99u3esLxfRE9FYJDc3anTVusYSIECAAAECBAgQIECAAAEC1RfQQwIECBAgQIDAhAUkWE7Yx14CBAgQINAdAlpJgAABAgQIEBhZgb/F7XIKwNljuU3EJRH9lZzh4yexM/8Y9YRYrhihEBhOgQ/Fxc+J+K+Iejn44IPLt7/97fq2FQIECHSlgEYTIECgQSDHNjnGaajK1RwD5Vgox0S5LQgQmDSBH8Zpj0b8NGKTiPwPCcWi37J6v3vsIECAAAECBAgMVsDxBAgQIECAAAECBAgQIECAQPUF9LCjBCRYdtTHoTEECBAgQIAAAQIECBCojoCejBqB06Kna0UsFXF4RP4Baiz6lOmiZoeIv0RcG/H1iBkjFAJDKTBHXOz0iKbv1oEHHlj22muvqFYIECBAgAABAtUSyDFOjnVaepVjoRwT5dioZZdNAkMvUNEr3jOAfv07jvlNxHYRX4hQCBAgQIAAAQIECBAgQIBAZQV0jAABAgQIECBAgECVBSRYVvnT1TcCBAYj4FgCBAgQIECAAAECBCZP4PY4PacHnDuWn4v4XUR/5SOx40cROavlz2L5iQiFwFAIZCLB4o0X2n///ct3v/vdxirro1tA7wkQIECAQOUEcqyTY56WjuWYKMdGLdU2CRAYoMAlbY57I+qujzgw4mMRs0V8NuKkiMcjFAIECBDoHAEtIUCAAAECBAgQIECAAAECBKovoIcECBAYMgEJlkNG6UIECBAgQIAAAQIEhlrA9QgQINC1Ar+Olq8T8f6I70U8ENGuTBOVX4r4Y8RNEd+KmDVCITApAifHSatH1Ms3vvGNst9++9W3rRAgQIAAAQIEOlNg8luVY54c+7RcKcdGOUZqqbZJYNQJLBM93ihiMOW2OPjRiPERp0RsFfGeiPwPBuX/yLgm1jPhMhYKAQIECBAgQIAAAQIEBiLgGAIECBAgQIAAAQIECBDoVAEJlp36yXRju7SZAAECBAgQIECAAAECBAg0C9wdmzl14Pyx3CTi3Ij+yn/Hjh9E5B+v5h+B5x+Dx6bScQKd2aBDolmfj6iXjTbaqBx33HH1bSsECBAgQIAAgaoL5Ngnx0At/cwxUo6VWqptEqi0wIzRu80ifhbxWMQtEbkei0GVnKVy9jhj24icEfbpWCoERo+AnhIgQIAAAQIECBAgQIAAAQLVF9BDAgQIECBAoCYgwbLG4B8CBAgQIECgqgL6RYAAAQIECHSMwFnRkg0jFozI2T7GxbJd6YnK/CPwS2P594gxEe+NUAj0J7Bj7PhORL2ssMIK5fTT8++f61VWCBAgQKDiArpHgMBbAjkGyrHQW1v1f3OslGOmeoUVAhUTyP8d+eHo0z4Rf474d8RvIr4U0fu/J2eN9eUjBlPuG8zBjiVAgAABAgQIEBh+AXcgQIAAAQIECBAgQIAAAQIEqi8wJXoowXJKqLsnAQIECBAgQIAAAQIECIxmgdHe9/wD1QMDYZGI9SPOiOivLB07jojIGUcyW+7Tsa4QaBTYIDZ+GFEv88wzTy25ctppp63XWSFAgAABAgQIjBaBHANlkuXcc8/d2uUcM+XYqbXeNoFuFsj/Tfmr6MCTETdEHBTx8YipI9qVNdpVDmOdSxMgQIAAAQIECBAgQIAAAQLVF9BDAgQIECBAgACBCghIsKzAh6gLBAgQGF4BVydAgAABAgQIECAwbALnx5U3i3hfxF4Rd0b0V7aIHb+PuCMiZ+DJc2JVGcUCc0XfT4hoKplQsPDCCzfV2SBAYCACjiFAgACBqgjkWOiXv/xlu+7k2CnHUO32qSPQjQLbRqM/GzFLxMTK3XFAzmwZC4UAAQIECIxmAX0nQIAAAQIECBAgQIAAAQIEqi+ghwQIDGSKNlEAABAASURBVFZAguVgxRxPgAABAgQIECBAgMCUF9ACAgSqJvBwdOjQiCUi1o5o+9fgUZ9l8fjnkIgHI34bsV6EMjoF+iQIZHLlJz7xidGpodcECBAgQIAAgQaBHBPl2KihKlczuTLHULneHaGVBCYscOkEdj8f+86L+HrE/BHvj/hxhEKAAAECBAgQIECAAAECnSagPQQIECBAgAABAgQIEJjCAhIsp/AH4PajQ0AvCRAgQIAAAQIECBAgQGDAAhfFkVtGzBmxe8Q/Ivorm8aO/IPZe2K5b8SCEcroEMgZTzdo7OoBBxxQttgiJzptrB3ZdXcjQIAAAQIECHSSQI6NcozU0qYcQ+VYqqXaJoGuFLikpdV/j+2xEatFzBqR3/dMKn4g1hUCBAgMmYALESBAgAABAgQIECBAgAABAtUX0EMCBAgQGF0CEixH1+ettwQIECBAgACBXgFLAgQIECDQ6QL/igYeGfHBiDUiTonorywcOw6I+GfE2REbRyjVFcjvw8GN3VtnnXXKvvtmjm1jrXUCBAgQIECglAJhlAvkGCnHSi0MOZbKMVVLtU0CU0Qg//fcTnHn30X8KmIwJf9jOyfGCdtFvDdimYg9I66IeDVCIUCAAAECBAgQIDBaBPSTAAECBAgQIECAAAECBAgQmAyBLkmwnIweOpUAAQIECBAgQIAAAQIECBDoEoF+m3lZ7Nk24j0RO0fcHNFf2TB2nBlxf8RBEYtGKNUReHd0JWegicVbZfbZZy8nnNBU9dYO/xIgQIAAAQIECNQEcqw022yz1dYb/skBVI6tGqqsEhgRgXfFXdaJOC7i7ohMkjwmlmtHrBvxjojBlC/HwSdFPB6hdI2AhhIgQIAAAQIECBAgQIAAAQLVF9BDAgQIECBAgED3CEiw7J7PSksJECBAoNMEtIcAAQIECBAgQGCkBZ6KG+Yf3i4Xy09G5Ewl/c1KMl/s3yfifyMuiPhshNL9ApkIsEhjNzJhYN55522ssk6AAIGhFXA1AgQIdLlAjpV+/OMft/Yix1Q5tmqtt01gOASWiovuFnFJxL8j8n+jfSOW+T2MRb1MH2sfjVAIECBAgAABAiMv4I4ECBAgQIAAAQIECBAgQIBA9QX0kEA/AhIs+4FRTYAAAQIECBAgQIAAgW4U0GYCo0jgT9HXnKkkZ7XcMdavi+iv5Owov4qdj0QcFrFkhNJ9Al+NJm8ZUS977LFH2WSTTerbVggQIECAAAECBNoL5Jgpx04te3NslWOslmqb3SDQRW28Kdp6a8SREWtE/FfEhEoeM6H99hEgQIAAAQIECBAgQIAAgVEjoKMECBAgQIAAAQIECIyMgATLkXF2FwIE2guoJUCAAAECBAgQIECAwOQKPBcXOD4iZzn5WCxzap4XY9muzBWVe0bcFnFxxNYRSncIzBbNPDSiXlZZZZVy+OGH17etdLSAxhEgQIAAAQIdIJBjpxxDtTTlkNjOsVYsFALDInDXAK76YBzz04j8r6dkImasKgQIECDQhQKaTIAAAQIECBAgQIAAAQIECFRfQA8JECBQSQEJlpX8WHWKAAECBAgQIEBg0gWcSYAAAQJdLHBNtP1rETmrZc7E8+dY76+sFTtOjXgi4qiIZSKUzhXIP/yfpbd5U001VTnhhBN6Ny0JECBAgAABApMgMDpPyTFUjqUaej9rrOdYKxYKgWERuKTNVf8v6rJ+t1guFTFfxPYRZ0U8H6EQIECAAAECBAgQIEBgiARchgABAgQIECBAgAABAgQITFxAguXEjTr7CK0jQIAAAQIECBAgQIAAAQIEWgVejor/F7FyxPIRx0U8E9Gu5Gw9u8aOWyIuj/hixNQRnVVGd2s+Fd3/SkS9HHLIIWXxxRevb1shQIAAAQIECBAYmECOoXIs1XJ0jrVyzNVSbZNAH4GPR03+76xYDLhkImUefEf8c0zEuhEzR+R/9OboWN4eoRAg0CtgSYAAAQIECBAgQIAAAQIECFRfQA8JECBAgACBjhOQYNlxH4kGESBAgACB7hfQAwIECBAgQIBABwncGG3ZKSJntdwulldE9FdWjR0/j3gy4tiID0coU16gaUal5Zdfvuy5555TvlVaQIAAAQIFAQEC3SmQY6kcU7W0/uCWbZsEUmDO+GeHiJxZ8rlY/jlin4jBlIfi4PkjlozYOeLCiPyP4sRCIUCAAAECBAgQ6AYBbSRAgAABAgQIECBAgAABAgSqLzDaeyjBcrR/A/SfAAECBAgQIECAAAECo0NALwm8HgQnRawWsWxEzpQyPpbtykxR+c2IGyKuitg+YtoIZeQFvhO3/O+Iemkz41J9nxUCBAgQIECAAIGBCbQZUy0XZ+bYKxbKKBaYJvq+esQREf+IeDTihIiNImaIyPLJ+Oe/IgZTHhjMwZN5rNMJECBAgAABAgQIECBAgACB6gvoIQECBAgQIECAAIEhFZBgOaScLkaAAIGhEnAdAgQIECBAgAABAgSGUeBvce3dImaP2CbiDxH9lZVix08iclbL/MPiFWNdGRmB98dtmmav3GGHHcoaa6wR1QqBqgjoBwECBAgQmDICOab66le/2nrzHHvlGKy13nb1Bb4RXTw/4pmISyPGRHwgol3J5Mr830nt9qkjQIAAAQIE2gqoJECAAAECBAgQIECAAAECBKovoIcECHSzgATLbv70tJ0AAQIECBAgQIDASAq4FwECBKopcFp061MRS0UcHpEztMSiT5kuanaI+EvEtRFfj5gxQhk+gb0bLz3bbLOVgw8+uLHKOgECBAgQIECAwGQI5CyWOcZqucTepaXC5qgQ2Ct6uW7EuyImVm6MA3oiFAIECBAgQIAAAQIECBDoZgFtJ0CAAAECBAgQIECAAIG6gATLOoWVqgnoDwECBAgQIECAAAECBAgQGITA7XHstyPmjvhcxO8i+isfiR0/ihgf8bOIT0QoQyuwTFzu8xH1kgkAs846a327d8WSAAECBAgQIEBg0gRybJVjrJazcwyWY7GWapsVF/jDBPr3eOw7NWKriPdELB+Rs1zGQiFAgMDICbgTAQIECBAgQIAAAQIECBAgUH0BPSRAgAABAlNKQILllJJ3XwIECBAgQGA0CugzAQIECBAg0B0Cv45mrhPx/ojvRTwQ0a68Myq/FPHHiJsivhUhAzAQhqDs2niN5ZdfvnzlK19prLJOgAABAgQ6WUDbCHSNQI6xcqzV0uCmsVjLPpvVFLikoVuvxfpVEXtHLBcxZ0Qm3p4ey6ciFAIECBAgQIAAAQIE3hLwLwECBAgQIECAAAECBAgQIFARgQkkWFakh7pBgAABAgQIECBAgAABAgQITEDArgkI3B37vhsxf8QmEedG9Ff+O3b8IGJ8xMkRq0cokyaQMyblH3DXz951V3/jX8ewQoAAAQIECBAYYoE2Y60ci+WYbIjv5HLDLLBCXD+TIjM58tuxPpiSM1KeECdsHDFLxCciDom4OeLNCKUSAjpBgAABAgQIECBAgAABAgQIVF9ADwkQIECAAAECBCZFQILlpKg5hwABAgSmnIA7EyBAgAABAgQIEJgyAmfFbTeMWDBiv4hxEe1KT1TmH6TnHyj/PdbHRLw3Qhm4QFM25QorrFA+97nPDfxsRxIgUA0BvSBAgACBERPIsZZZLEeMeyhvNGtcbMuIUyL+FXFdxPciVopYO2IwJc//epxwdsTzEQoBAgQIECBAYGQE3IUAAQIECBAgQIAAAQIECBCovoAeEugCAQmWXfAhaSIBAgQIECBAgAABAp0toHUECIwqgfuitwdGLBKxfsQZEf2VpWPHERGPRZwe8ekIZcICOVNSJqjWj9pll13q61YIECBAgAABAgSGR6CfWSyXHZ67de9Vp3DLp477fzzioIgbIp6I+J+IbSLmiGgsH4uN6SMUAgQIECBAgAABAgQIECBAYJACDidAgAABAgQIECBAYPQJSLAcfZ+5HhMgQIAAAQIECBAgQIAAAQJDI3B+XGaziPdF7BVxZ0R/ZYvY8fuIOyK+E5HnxEJpETB7ZQvIZGw6lQABAgQIECAwYIGcxXKFFVZoPb5pbNa60/aICrwn7vZ0xJ8j9on4cMSE/v953xH7PxmhECBAgED1BfSQAAECBAgQIECAAAECBAgQqL6AHhIgQIDAMAtM6P/jbZhv7fIECBAgQIAAAQIEegUsCRAgQIBAVws8HK0/NGKJiLUjfhnRX1k8dhwS8WDEbyPWi1DeEpgnFmavDASFAAECBAhUV0DPOllgl112aW1ezoyYY7TWetsjL/Bk3PLfERMr/4gDjohYPeKSCIUAAQIECBAgQIAAAQJTQMAtCRAgQIAAAQIECBAgQIBAdwlIsJyUz8s5BAgQIECAAAECBAgQIECAQPUFJq2HF8VpW0bMGbF7RP6Bcyzalk2j9ryIeyL2jVgwYjSXrRs7v9xyy5WcSamxzjoBAgQIECBAgMDwCeTYK8dgLXdoGqO17LM5sgK/a3O7nNUy/8MtX4p97434YMQeEZdHvBqhECAwEAHHECBAgAABAgQIECBAgAABAtUX0EMCBAgQIECAwAQEJFhOAMcuAgQIECDQTQLaSoAAAQIECBAg0FEC/4rWHBmRf+C8RixPieivLBw7Doj4Z8Q5ERtHjMbS9Mf7W2211Wg00GcCBAhMVMABBAgQGE6BNmOwpjHacN57FF37XdHXtSPeHzGY8of/HHx9LA+KWClilojNI34e8XiEQoAAAQIECBAgUBEB3SBAgAABAgQIECBAgAABAgSqL6CHnSMgwbJzPgstIUCAAAECBAgQIECAQNUE9IcAgbcELovFthHvidg54uaI/soGsePMiPsj8o+mF43laCirRic/EFEvW2/tb/nrGFYIECBAgAABAiMk0GYMlmO0HKuNUAsqe5ulome7RVwS8WJEzkY52AHvxXFe/m+Kj8QyZ8C/OpadUrSDAAECBAgQIECAAAECBAgQqL6AHhIgQIAAAQIECBCorIAEy8p+tDpGgMDgBZxBgAABAgQIECBAgACBYRV4Kq5+TMRyEZ+MODHi1Yh2Zb6o3CfifyMuiPhsRJVL0x+Xb7HFFmX22Wevcn/1bYoKuDkBAgQIECDQn0COwXIs1rK/aazWss9me4EZonrjiP8X8UDErRFHRqwR0VvW6l0Z4PKFOC7/N0UsFAIECBAgQGDiAo4gQIAAAQIECBAgQIAAAQIEqi+ghwQIEBgaAQmWQ+PoKgQIECBAgAABAgSGR8BVCRAgQKCqAn+Kjn05Imeg2TGW10X0V9aJHb+KeCTisIglI6pUpo/ONP3R/lZbbRVVCgECBAgQIEBgFAl0UFfbjMVyrJYJgx3Uyo5symzRqvyPpORY/7lYPzPiKxHzRrQrH4nKGSMUAgQIECBAgAABAgQIEBgtAvpJgAABAgQIECBAgAABAh0pIMGyIz+W7m2UlhMgQIAAAQIECBAgQIAAAQKDEsg/vD4+zvhoxMcifhxIxf7oAAAQAElEQVTxYkS7MldU7hlxW8TFEfmH7rEY+TLEd8x+vLP3mgsvvHBZZ53MKe2tsSRAgAABAgQIEBhJgRyL5Zis4Z7vjPUcs8VCmYBAOh0U+1eOGEi5LA6aI0IhQIBAxwpoGAECBAgQIECAAAECBAgQIFB9AT0kQIAAAQIESpFg6VtAgAABAgQIVF1A/wgQIECAAAEC3SJwTTT0axE5q+VXY/nniP7KWrHj1IgnIo6KWCaiW8t6jQ3femt/u9/oMZj1m266qUw//fSlp6dnsmLqqacu73vf+8oaa6xR9ttvv3LHHXeU119/fTBNqR277bbbNrVjlVVWKc8//3xtX7t/Dj/88Kbje3re7sfee+/d7pRJqhs/fnxZaqml2t7r/PPP7/ea7XwndHy/F2rZkSZp09Pzdn9zO+tbDh3U5quvvlquvfbasuuuu5Zll122zDDDDE19zu3FF1+8fOtb3yqXXnppefnllwd1/Tx4p512arrmVFNNVS666KLcNaRxzTXXlP/6r/9qutcPf/jDPvdo/Q7NP//85dFHH+1z3ORWtN6np+ftz66nZ+Lr73znO8t8881X+42NHTu2/O///m958803B9ys/N719Ez8Pj09Ez6mtx0bbrhhOeqoo8p99903qHZkg1t/5z09E75nT8/g9uczLX97ea8BRP2QJ598spx22mll0003LXPPPXfTd6enp6fMMccc5aMf/WjtGXfjjTeW/L3UT57IylD59/RM3KK/Z0Gre7vj8hmS9T09E79PT8/kH5MuE6Hrs/uZZ54pv/3tb0vOlrjggguWfP/09Lzdlt7PKX8nk/ou6nNTFQMWaDMm81/AmLjeI3HIHRH9lXtiR77A1o3ldBFrRIyLUAgQIECAAAECBAgQGLiAIwkQIECAAAECBAgQIECAAIHqC4x4DyVYjji5GxIgQIAAAQIECBAgQIAAAQIEJiiQWU7/L47ImW+Wj+VxEc9EtCuzReWuEbdEXB7xxYipI7ql5P/b1OqNjc1kmMZt6yMv8MYbb5SHH364XHbZZeXAAw8sSy65ZFlsscXK5ZdfPujkq6Fq/R/+8Ify73//e0gud8stt9SSRofkYh14kUwo3G233cpMM81UVlxxxfL973+//O1vfysvvPBCU2tz+6677irHHntsWXPNNWvJuV/60pfKvffe23TchDa22GKLkkl6vcdkkuCvf/3rIf+eXHzxxeWVV17pvU2ZZ555unqm20zme/DBB2u/sT333LP2+8rf2Uj/xnrbce6555YxY8aUTHD7yEc+Um6//fa6dbetZNvXWmutMttss5VtttmmnHnmmW2TbJ944oly3XXX1Z5xyy+/fO338r3vfa88++yz3dblrmtvPifSfu211y4zzzxz2Xzzzcvpp59eS/DN909jh3o/p/yd5G9krrnmKsccc0yf51njOdaHTqDNmCyTAXuG7g6VvdIlDT3Ll+8Fsf2NiPkjFo34ZsSFES9FKKNCQCcJECBAgAABAgQIECBAgACB6gvoIQECBAgQIECAQLcL5B+xdXsftJ8AAQIEhlvA9QkQIECAAAECBAgQmFICN8aNd4p4T8R2EVdE9FdWjR0/j3gy4tiID0d0esnkyml7G5nJPR/4wAd6Ny07SGDcuHFl9dVXL0cfffSQJ88NpJuZFHnbbbcN5NCJHnPeeedNkT5MtGGTecBLL71Ucpa3nLUxP6fcHswlM7Hp5z//eVlooYXKTjvtNKAEpqWXXrqWxNl4n0suuaSWKNVYNznrmVh74YWZh/L2VVZeeeUy77zzvl1RgbU777yz9hvbfffdBzWb4lB3/YYbbijLLrtsOeuss4b60sN6vfy+p91SSy1V8js42Jvl+d/97nfLwgsvXDs/kwAHew3HT1zgoYceKptssklt9tCLLrpo4ie0HJEJlzvvvHNtVtLhSOZuud2o38wxWY7NGiCmjfVMsoxF5UuOUQ+PXv4tYrB9zgfo2P+cN0Ms14v4UcQDEQoBAgQIECBAoDMEtIIAAQIECBAgQIAAAQIECBCovoAeEiAwKAEJloPicjABAgQIECBAgAABAp0ioB0ECBAYZQKvR39PilgtYtmIoyPGR7QrM0VlzoxzQyyvitg+Iv8gPhYdV5r+YD0T+DquhV3eoFlmmaWWiJbJaAOJnB1sQl3eY489pkji1WuvvVZ+//vfT6hpA9o3fvz42qyBAzq4iw567LHHynrrrVdylreclbC/pufnm9+DnAFyqqn6/38aPu6448qHP/zhic70OcMMM5TWGc5y9tOcna6/Ngy2Pq9100031U/r6ekp2267bXnHO95Rr6vSylFHHVWbdXSwCX6zzz77oH7reXx/bvkdytlMr7/++v4O6aj6nI11++23L0ceeeRktyufEZ/+9KfLb37zm0omYk820GRcIGdo/dCHPlTOPvvsfq8yzTTT1L/HE/qO5kyjn/vc58p22203oGTwfm9ox0QF2ozNMvFwoucN9QEjcL354h5fjzgv4rmISyP2iPhgxFoRgyl/jIP3jLgsQiFAgAABAgQIECBAgAABAgQGKOAwAgQIECBAgAABAgQITEmB/v+KZkq2yr0JVE9AjwgQIECAAAECBAgQIECAwFAJ5Ew6u8XFZo/YJuIPEf2VlWLHTyJyVssTYrliRCeVpgTLNdZo2uykdg60LR133Mknn1weeOCBAccjjzxS3njjjXLvvfeWXXbZpWSyS2Onct+3vvWtkvvLCP/fZZddVp555pnJuustt9wy0aTBybrBFDj5/vvvL/nbSZ/W22eC0uGHH14y6TE/u/x88/uQs8i9/vrrJZPJTjrppNqsfa3n5oyKn/jEJ8qNN97Yuqtp+zOf+UyZc845m+rOPffckkmxTZWTsJFJhhdccEFTottyyy1XPvKRj0zC1YbvlOmmm67mlO0dSORsiffdd1/54Q9/WN797nf3aVjOpPjnP/+5T31/FXn/TEDOz3ag8fjjj9c+o7///e9lm23yVdJ89aeffro2k+lgf3Of/OQny3PPPVf7zAZiMbFjMnkyP/Pm1r29lef/6Ec/Kqeddtrblf9ZW3755cupp55a0jrN89iM/C3kdz9nuvz85z9fWpONc38m7vWXYJrJzHmdgUT+5uabL/O2/tOoWBx22GED9rnyyitLJjLHaYMueV6eP5B25jHZrsabZLuz/blvIJEujec3rueMqJm4mu6N9bmen9M555xT+9688sor9fdV73f0nnvuKbvuumt517velYc3xS9+8Ytakvdgv6dNF7ExQYF8v7QcUJXBWn6hPhN9OzbifyPuj8hZJnO2yZx1MjbrZc36mhUCBAgQIPC2gDUCBAgQIECAAAECBAgQIECg+gJ6SIAAAQKjSECC5Sj6sHWVAAECBAgQINAsYIsAAQIECBCogEBmlHwq+rFUxOERj0a0K9NF5Q4Rf4m4NiJn6JkxllOyzB03/++IemkzS1J9n5WRE+jp6SkLLLBAOfroo8vf/va3stBCCzXdPJP1Tj755Ka64djo6elpSvD861//Wm6//fZJvlUmCGUSTy7zIj09Pbno6sikopxp8LbbbmvqRybcZWJZflY56+jcc89denr69vc973lP+cIXvlDuuuuu2gyhs802W9N1Mhlqyy23LJnE2bSjYSOTsFZZZZWGmlKuvPLKWpJUU+UkbGRyVyZYNp66zjrrlJyZtbGu29annXbaMv/885cdd9yxlqy86qqrNnUhk8zGjh1bMimwaccQb0w99dRl6aWXLqecckrJZMOZZ5656Q45e2gmbjZVdthGPhOOOOKIplZlPy666KKS7d96661r1mnee1BPT0/J734mjuWz7Iknnigbb7xx7+7a8sUXX6zNCPv888/Xtrv/nynXg0xUzefUq6++2tSIZZddtvaOyc9pgw02aJtImt/RhRdeuBx11FElP6f999+/6Rq5kZ/17rvvXlqvn/vE5Au0GZstF1edO6KbSz50X4wOXBjxzYhFIyZUlo2dzS/IqFAIECBAgAABAgQIECDQeQJaRIAAAQIECBAgQIAAAQIECEyqQPckWE5qD51HgAABAgQIECBAgAABAgQIdI+Alk6qQGadfTtOzj94/1wsfxfRX8mp33KGnvFxwM8iPhExJUrTDEgrrrhiaU3umhKNcs9mgSWWWKLkDGHvfOc7m3ZkQksm9zVVDvHGvPPOWzKZrveymXR28cUX924OepmzoTXO8rjKKquUeeaZZ9DX6ZQTMpkok4oa+5Rt+/CHP1wy4TITy1pnIM397SKTmHJ2uX/84x9l5ZVXbjrk7rvvLpkc1d/n/Y53vKNsu+22TQmcjz32WLnmmmuarjMpG1dddVVTcmcmzm266aaTcqmOPWfWWWctOYvooos25/dcfvnlk5VQPNgOZ7Lhcccd1+e0oZqNtM+Fh6jit7/9bW0m1t7L5bPqvPPOK5/61KeavpO9+9st8zPIGTA32WSTpt1/+tOfymBmEm062UZNIJOz81mUM6LWKv7zT86Q/Je//KV88IMfHPDnNP3005f99tuvbTLwT3/60/L973+/9CbQ/+c2FkMgkGOzHKO1XGr1lu1u2/zrABr8WhyTUwnvE8sPRzwZoRAgMNQCrkeAAAECBAgQIECAAAECBAhUX0APCRAgQIAAAQJdIiDBsks+KM0kQIAAgc4U0CoCBAgQIECAAAECHSjw62jTOhHvj/hexAMR7UpmzH0pdvwx4qaIb0XMGjFSpWn2ykzuGakbu8/gBDKxYr311ms6KZPucnbBpsph2Nhoo42akm8mJ7EzZ8DMmRp7m5mJeplY2LvdbcucWfDEE09sanYmR55//vllgQUWaKof6Macc85Z8vzWGcsyifNnP8t87PZXyqTOTMZt3Hv66aeXl19+ubFqUOuvvfZaOeOMM5rO+djHPlYWWWSRprqR2hjO+8w///xlp512arrFiy++WG688camuuHeyITm/Cwb7/P3v/+9tCbHNe6fkusvvPBCnwTIr3zlK2WllVYadLPe9a53lQMOOKAp0T+T9X79619L2hu05lsn5G/4sMMOK/m+eKvmrX8zSfLwww8vaf5WzeD+zfFCJttnwnXjmYceemi55ZZbGqusD5FAmrdcqmkM17KvGzafjka2+7I8FPX5sstM/hwT539x4OCoy3Hym7FUCBAgQIAAAQIERoGALhIgQIAAAQIECBAgQIAAAQLVF9BDAu0EJFi2U1FHgAABAgQIECBAgACB7hXQcgIECPQK3B0r342YPyKn5To3lv2V/EP5H8TOnNXy5FiOxMxES8R96mWZZZapr1vpLIGcoXD55ZdvalQmzmUCWFPlMGwsu+yypTFxL5Mkb7/99kHfKROlLrjggnqi1OKLL14yWW/QF+qQE3I2yUMOOaS88cYb9RZlstExxxxTMkmyXjkJKzPNNFPJ6+SsZY2n5+xw9957b2NVfT2P3WyzzerbuZKz091zzz25OkmR6LAo6wAAEABJREFUSVlXXHFF07nbbLNNmXbaaZvqqrKRSa05k2Jjf9KwcXu412eZZZay5JJLNt3m+eefLzlbalNlh2w8++yzfZL3MiG8p6dnklq42GKLldZEsvwOp8EkXXCUn3TDDTeUn//8500Ka665ZhkzZkwZ6Oy6TSc3bKywwgolEyobqmqJwGPHji2Z2NlYb33yBdqM0ZofFJN/i8m5wsxx8uYRM0YMplzyn4MvjeWYiKUj5o34SsSZEc9FdEPRRgIECBAgQIAAAQIECBAgQKD6AnpIgAABAgQIECBAgMAICEiwHAFktyBAYEIC9hEgQIAAAQIECBAgQIDACAicFffYMGLBiP0ixkW0K5mV8vnYkX9s/vdY5h+cvzeWw1GaEiwbk+iG42auOaUFJu3+s88+e8nEs96zX3nllZIzl/VuD3T5+OOPl8suu6x+eF4zr12v6LKVa665plx//fVNrf72t79dPvShDzXVTerGUkstVUuCajz/4YcfLhdeeGFjVdP6euutV6abbrp6Xc56eOWVV9a3B7uSn9dTTz1VPy2TYlddddX6dtVWMkF2hhlmaOpWztAoWayJZKIbkzorYl44k8lXWWWVXC1zzTVXmXfeeWsJvfncqVX6Z8ACmdT+P//zP6XRLp8PmRTZ+j0f8EVbDtx6663LJz/5yabaiy66qNx5551NdTYmX6DNGK1pDDf5dxj0FT4WZ+wfcV3EvyN+HdH8ZYiKiZQjYn++tNaM5VERt0YoBAgQIECAwJAIuAgBAgQIECBAgAABAgQIECBQfQE9JECAQPUEJFhW7zPVIwIECBAgQIAAgckVcD4BAgQIEKiuwH3RtQMjFolYP+KMiP5KzuSTf3z+WBxwesSnI4aq5GxDOUtQ7XpTTz110yyFtUr/dJRAzhQ3pRq0/vrrl56ezP19qwWZtDfYGeVy5su77rqrdoGenp6y7rrrlqmm6s7/p9FMuDv55JPrs3Fmp+aZZ56y+eY5gVduDU1sueWWZZFF8lHx9vVOO+20krNnvl3z9lrOfLjyyiu/XRFrOWvoSy+9FGuDK/n5nnFG8+Mpk2LnmGOOwV2oy48eP358ydliR6ob+d3KpM6Rut/k3id/w5kU2Xidyy+/vOm30bhvIOtf/epXa+c/8sgj5YEHHiiXXHJJec973jOQUx3TIHDfffeVc845p6GmlHyWt5kJsemYwWxkouZOO+3U9H7IxO7WZ8dEr+mAiQpkgmWO1RoOzDFcjuUaqoZ1NR/+28UdfhORmfdXxzL/gyErxLK3rNW7MsDlE3Hc4F9QcZJCgAABAgQIECBAgAABAl0ooMkECBAgQIAAAQIECBAgQGAiAt35V0QT6dRo262/BAgQIECAAAECBAgQIECAQPUFhqGH58c1N4t4X8ReEROa8mmL2P/7iDsivhOR58RiksuSjWfmH+739LydQNe4z/qUF3jyySdrSUaNLZlzzjnL+943uV+Dxiv2v77ssss2JeDecMMNpTdZsv+z3t6TM6llol8us3axxRYbspke83ojHQ8++GC56qqrmm6biY05215T5WRu5PXWXnvtpqtkourtt9/eVNe7kTMHbrPNNr2btWW2s7/jawf0888//vGPkrN09u5+5zvfWbbaaqumRKrefVVezj///CWTyEaqj5kU95e//KXpdosuumh597vf3VTXKRuZ+Ng6a2vOmpjPiE5p42htx3XXXVdy1tvG/m+wwQalNSG2cf+krH/iE59oej/kNXIWy/4SwXO/GLxAT09PH+e4ypIRw1kWi4vnf+jjllj+K+LEiBy3zhLLdmWNdpXqCBAg0K0C2k2AAAECBAgQIECAAAECBAhUX0APCRAgQIAAgc4SkGDZWZ+H1hAgQIAAgaoI6AcBAgQIECBAgED3CDwcTT00YomIzKb6ZSz7K4vHjkMiHoz4bcR6EZNS8l718zLBsr5hpaMEMinxxBNPLK0JS5nUMlKzCc4222wlZy/shXnxxRfLpZde2rs50eXjjz9eLrvssvpxea2Ranv9pkO4Mm7cuJKz6zVecpVVVhnyxKW8fs4419PzdvLzK6+8Uv7+97/nrrbxsY99rORsmr0787M6//zM5e6tGdjy4osvLnmv3qNXXHHFsvTSOalub031lvmZ5oyVjT0bqSTmvOerr75axo4dWx599NHcrMeaa65Zpp9++vp2m5UpVpXJeptuumnT/Z9++umSbc5Ey+xT004bIybQmqg766yzlmWWWWbI79/6fsgb3H333X2ekVkvJk+gzVitaSw3eVdve3YmWI6JPQP54uRslP+IYxUCBAgQIECAAAECBIZPwJUJECBAgAABAgQIECBAgACB6guM6h5KsBzVH7/OEyBAgAABAgQIECBAYDQJ6CsBAgMQuCiO2TJizojdIyb0x+qZ1XJeHHNPxL4RC0YMtDT9Uf6SSw73JEgDbZbjGgVef/31cuyxx5bvfCcnLX17T84muP3224/obIKtiX6///3vy/PPP/92oyawlrMu9s542dPTU9Zdd90RbfsEmjZJuzLBMRNfe0/OJLOlllqqd3NIlwsttFB573vf23TN1sSpxp0LLLBA2XDDDRurymBnk/v3v/9dLrzwwqZrZBLdSM7k2HTzEdrIRNRMSG283Uc+8pHGzWFbf+mll8qee+5ZfvrTnzbdI5NlN99886a6TtvIWVZzBtfGdj377LNl6623LjPNNFPZYYcdyrXXXlskWzYKDe/6Cy+8UFpnrs1nSc58PBx3bv2dPPXUU+Wee+4ZjluN6mu2GastMcwg+V9SeL2fezwb9Zm9v3MsPxgxR8RnIxQCDQJWCRAgQIAAAQIECBAgQIAAgeoL6CEBAgQIECBAgACBoROQYDl0lq5EgACBoRVwNQIECBAgQIAAAQIECEw5gX/FrY+MyD9aXyOWp0T0VxaOHQdE/DPinIiNIyZW5m48YNFFF23ctD4FBXL2t1tvvbUccsghZbHFFis777xzeeONN5padNBBB5WPfvSjTXXDvbHsssuWxtmzckbN3qTJCd07ExEvuOCCkss8Lq/x4Q9/OFc7JwbZktbEpZzBbe65m35Sg7xi/4fPPvvsZZFFFmk64P777+83ubWnp28Caya4tra56YItG9ddd1256aab6rWZ5LfOOuvUt6u4ctttt5Uf/ehHTV3Lfi+99NJNdUO1kb+HJ598slx//fW1xMr555+/fP/732+6/FRTTVWOOeaYsuCCg8mdb7rEiGxkEuXRRx9d8nfQesNMHP3JT35SVlxxxZKJ4R/4wAfK3nvvXev3yy+/3Hq47SESyOT3e++9t+lq+R2bccYZm+qGauP9739/ede73tV0ucE8c5pOtNGvQJux2lz9Hjw0O16My1wRkeWl+CcTLveKZQ5AZo3l+hHHREzoPwYSuxUCBAgQIECAQAcJaAoBAgQIECBAgAABAgQIECBQfQE9JECgawUkWHbtR6fhBAgQIECAAAECBEZewB0JECBAYFQKXBa93jbiPRE7R9wc0V/ZIHacGXF/xEER/WVONmVZvPvd745DleEQ6J35saenpzZrY0/PhJezzDJLyaSuTEIaN25cnyblbHC77LJL7Vp9dg5jRSZPrb766vU75Ex/l16auRb1qrYrjz/+eLnssvwKv7U7r5HXemur+/597bXXytNPP93U8Ewca00uajpgMjammWaa0vr7fOKJJ8qEktMymW2FFVao3/WVV14pmeRar5jASib+5bG57D0sZyecd955ezcrt8wZSfN3On78+Ka+5aydCyywQFNdfxv5e8jE4Z6eCf++e3re2p/Jk/k7yJn/xo4dW/Izbb121m+88UDy5ZvP/OMf/1gyka6n56179fRM+nKVVVbpN5m38a7Z9z/96U9l8cUXb6zus56JrJk8nv3O30z6futb3zLDZR+pyavIGSzzO9l4lemnn77kbLuNdUO1nrPb5ufZeL2HH364cdP6JAo0ntb6Loh9Axm8zRDH5YPk+Fjmf4gjEyNjdcDlgDhytYjpItaMODTiuojXIxQCBAgQIECAAAECBAgQIEBgCARcggABAgQIECBAgAABAgTeEpjqrYV/CVRSQKcIECBAgAABAgQIECBAgACBoRN4Ki6VMwUtF8tPRpwY8WpEuzJfVO4T8b8RF0R8NqKxNP1Rfps/2m88dmLr9o+AQCavHHfcceWHP/xhyaS7Ebhln1tkElpPT0+9/oorrig5Q129os1KzoZ455131vb09PSUvEZto0v/ycTG1kS8nGEwE9qGo0vTTjttn5kBc3a6V1/t76dfSs4ouNFGGzU155xzzimt7W464D8bjzzySFMyZk9PT9l2222HLTHrP7cd0cXrr79eHn300XL++eeXtddeuyyzzDLln//MvKO3m7HQQguVnXfeecQTmbMFOWtptm3XXXedIvfPNkxKLLHEEuXmm28umRiaz6uBXOP+++8vxx57bG2Gy/yu53ftrrvuGsipjpmAwL///e/y7LPPNh2x5JJLNm0P5cbMM89cMsmy8ZrPPPNM46b1IRBoM1ZrGsv95xb5kv5QrH8n4o8R/47I//DG12KZ0+F+OpaDKX+Og3tnsYxVhQABAgQIFAQECBAgQIAAAQIECBAgQIBA9QX0kAABAgQITBGBqabIXd2UAAECBAgQIDBqBXScAAECBAgQIFAJgT9FL74ckbNa7hjLnE0oFm3LOlH7q4hHIg6LyCyLpj/KH67ksLiXMpkCiy22WDnyyCPLY489Vr7xjW+UqaeeejKvOOmnL7vssiWTqHqvkMmT7WbZ7N2fsyCeffbZvZu1c/Ma9QorwyawzjrrlEx66r3BHXfcUW655ZbezX6XV111Vcmkt94DlltuuZKzDfZud+oyZ+vLWRR7enpqSYk9Pf0vcxa/ueeeu5bse9FFF/XpUs4umUmCCyywQJ99w1mR7f+f//mfmv+6665b68dw3m84rp2JlbvvvnttRs7f/OY35aMf/WgZ6P+98cYb5ZRTTqnNgpkzd+Yzb6Dn9n+cPQSqIzCBBMuclXLL6OnJEY9G3BxxSMQnIt4R0VjWbtywToAAAQIECBAgQIAAgWoI6AUBAgQIECBAgAABAgQIECBQBYEJJ1hWoYf6QIAAAQIECBAgQIAAAQIECExYwF4Cky7wXJx6fERmsXwslj+OeDGiXZkrKveMuC1isYh6afNH+/V9ViZPYJZZZinzzjtv28h97a6eiV2/+93vynPPPVdy9sfddtutdMJnNNtss5XVV1+93uSnn366XHnllfXt1pWcDTFnueytz3PzGr3blsMnsPjiizd9VpnsmrNY5rK/u7722mvljDPOaNqdiZr9fU+bDqzIRs4O+6tf/apkgt9gu5QzT/b3W59++unbXi6TV6+55praTLA33HBD2XLLLUsmKbY9uIsqs7+bbbZZ6e3b1VdfXXbaaacy//zzD6gXmZi99NJL184f0AkOIjAKBNr8xzBmjHMKLo8AABAASURBVG5/K+LJiP+J+HzEeyMmVJaZ0E77CBAYIQG3IUCAAAECBAgQIECAAAECBKovoIcECBAgQIAAAQKDFpBgOWgyJxAgQIDAlBZwfwIECBAgQIAAAQIEOlLgmmjV1yLeE/HViD9H9Ffe1bijE5L3GttTpfWTTz65PPDAA23jqaeeKuPHjy8HHHBAycSu3n7fd999ZdNNNy0XXHBBmVBCXO/xI7lcf/31m2bWyza+9NJLbZtw00031Wbjy505a+Dmm2+eq10dPT09JfvS2InXX3992D6nTHp84YUXGm9Xu3/OsthU2bKRbczvUGP1ZZddVh5//PHGqqb1u+++uzQmxOYMmK3XaDqhYhuZEPjPf/6z5LKnp2dQvZtuuunK73//+7a/8/z9P//887V9O+ywQ9N1r7vuupK/i1w27ZiMjU9+8pO15Ox8dkxuZAL1DDPMMBmtKWXaaactH/vYx8oxxxxT8tmWz4vs7x577DHBhMt8Nn7mM58p119//WTdfzSenL//qaeeuqnr+ZxqqhjCjfxMX3nllaYrNr7TmnbYmGSBNmO1d8fFbo+YUPm/2HlZxO4RS0d8MEIhQIAAAQIECBAg0EdABQECBAgQIECAAAECBAgQIFB9AT0k0OkCEiw7/RPSPgIECBAgQIAAAQIEukFAGwkQIEDgbYGXY/X/RawcsXzEcRHPRPRb2vzRfr/H2jG0Au95z3vKvvvuW0siytnveq/+4osvli222KKWfPnqq6/2Vk/x5bLLLluWWGKJejsyUWrcuHH17d6VTOzKWeh6t/O8pZZaqneza5c5M98888zT1P7eBLqmyiHayMSlf/3rX01Xy+9JtqOpss3GqquuWnImy95dd911V/nrX//au9lnmQmYmfTbuyOT4hZZZJHezUotc1bOxRZbrGy//fblvPPOKzkb629+85vyvve9b9j6mZ/bCSecUEuczoTM3hs9+OCDZbXVViu/+MUvhi1Rt/denbDMhMsVVlihHH744bWEy7Q/6aSTysILL9yneblvzJgx5ZlnJvgK63PeaK+YY445Sn7HGx3y99+4PZTrTz75ZJ/PaNFFFx3KW7hWCLQZq2WC5R9jV+vM5fdE3Y8i1ouYJWKNiCMjbo2oStEPAgQIECBAgAABAgQIECBAoPoCekiAAAECBAgQIECAwCgTkGA5yj5w3SXwloB/CRAgQIAAAQIECBAgQIDAiAjcGHfZKSJntdwulldEKCMmMPAbZQLiGWecUWaeeeamkw444IDy/e9/v2MSr2abbbay+uqr19uYCVBXX311fbt35ZFHHilXXPH2122ttdbqk/DTe2y3LZdccsmmJv/73/8ujz/+eFPdUG1kYtm9997bdLlM8BxIgmUmWTV+Vpn0+utf/7rtdylnWMzvX+ONttlmm9rsg411nbqeCYs33nhjrW/Zz4lFJpLeeeed5Sc/+UlZb731ykwzzTRiXVtnnXXKKaecUqaa6u3/r4E33nijfOlLXypnnXXWiLWjU26U9l/4whdKJgCeeOKJpXXmw6uuuqo2O2intLcb2jHjjDOWBRdcsKmpDz/8cHnhhRea6oZqI5OEMxm88XoSLBs1hnU9pw49P+7w+4idIzIrPrNbvxHrF0S8FKEQIECAAAECIyLgJgQIECBAgAABAgQIECBAgED1BfSQAAECBIZT4O2/ohjOu7g2AQIECBAgQIAAgYkJ2E+AAAECBAhUWeD16NxJEatFLBvR9Af3zz77bFQpU1ogZ3U77riccLS5Jd/5znc6KvFq/fXXLz09PfVG5gyAL7+cE6fWq8pNN91U7r///lrFO97xjrL22mvX1of6n+H67s4///xlhhlmaNvc5ZZbrqn/zz33XLn11uGZGCyTADNZtbEhrfdv3Ne43tPTU7baaqvyzne+s159ySWXlPvuu6++3bvyj3/8o1xzzTW9m7WZL3MGzHqFlSEV2Hjjjctee+3VdM1Msvzyl79cm822acco2Zh66qnLdtttV375y182JZ9m9zP597XXXstVMQCBfHZ98IMfbDrytttuK02z4TbtnbyNK6+8sukCmeC58MILN9XZmHyBNu+73sHb5+Lqn4k4JmJchEKAAAECBAgQIECAAAECBN4S8C8BAgQIECBAgAABAgQIEOgiAQmWk/hhOY0AAQIECBAgQIAAAQIECBCovoAeDovA3+Kqj0bUS5s/2q/vszKyAp/97GdLzubWeNdMvMoky96ExcZ9U2I9Z9tcYokl6re+9tprS+Msizl74Nlnn13fn8cvtdRS9e1JXXnve9/bZxbMhx56aFIvVz8vZ3XLGdjqFRNZyb7PN998TUddcMEFZTgSwHIW0PTsvVkmq2Yibu/2xJY52+aHPvSh+mE5i911111X3+5dufjii8srr+REaG/V5MyXOQPmW1v+HWqBnp6eMmbMmLLyyis3XTpnhM3Ey5y5tGlHB27ccsstZY011ij5W8jvSiYlD8XvcYMNNiibb755U4/vuOOOkjZNlTYmKJCfTeMBjz322LAk7+YMvo3J2XnPxRZbrPa9yHUxdAJtxmrPDt3VXYkAAQKdIaAVBAgQIECAAAECBAgQIECAQPUF9JAAAQIECBAg0J+ABMv+ZNQTIECAAIHuE9BiAgQIECBAgAABAt0i0PRH+TkDX7c0vOrtnGaaacp+++1XFlpooaau3n333WX//fcvr776alP9lNiYbbbZSibg9d77qaeeKn/60596N0vOuJiJgb0V66yzTp/EyN59g1lOO+20ZaaZZmo6JV2aKiZhI9vfmryViYn9XSoTPVdcccWm3X/84x/bzgzZdNAgN3K2ubPOOqvprJy9cumll26qm9BGem299dZNh5x77rlNyaDjx48vv/3tb+vH5IyXOfNlT09Pvc5KH4HJrsjP5ogjjijTTTdd07Uuu+yycvzxx5fGxNqmAzpkI783l19+ecnk5CeeeKL2u7/vvvsmu3WZRLzKKqs0Xef555/viGdfU6M6fCOfE/PMM09TK/N5MtTvkEzYvummm5ruM1TP/KaL2ihtEiyfw0KAAAECBAgQIECAwLALuAEBAgQIECBAgAABAgQIECBQfQE97BABCZYd8kFoBgECBAgQIECAAAECBKopoFcECBBoK9CUYNnmj/bbnqRyZAQWWGCBcsABB/S52SmnnFJ+//vf96mfEhXrr79+6el5OwHvvPPOKy+//HKtKZls0zvbZibrfepTn6rVT+4/M8wwQ0mbxuvcc889JZOvGusGu55Jmplk2Xjeoosu2rjZtJ4JYNtuu21T/x999NFy8sknD2lSXM4Ceueddzbde6ONNuqTZNp0QJuNz3zmM2XOOees77nyyivLAw88UN++8cYbS84Q2FuRyaOZnNW7bTl8Ajkb6a677trnBmPHji05Q2SfHR1Ukcl7s8wyS71FOYPr1VdfXd+enJXZZ599ck53bgjks3LDDTeMtbdLJlfnjMNv10ze2ksvvVR+9KMfNT33MmF4vfXWm7wLO7utQJv/GEbTWK7tSSpHoYAuEyBAgAABAgQIECBAgAABAtUX0EMCBAgQIECAAAEC1RSQYFnNz1WvCBCYVAHnESBAgAABAgQIECBAgMBICDTNeiTBciTIB3ePTTbZpKy77rpNJ73xxhtlr732Ko8//nhT/ZTYWHbZZcsSSyxRv/XNN99cm8EuZ93LxMDeHR/60IdK29kgew8YxHLaaacted/GU/72t7+VyZk1L9v7hz/8ofGSZdZZZ23qW9PO/2x88pOfLGuttdZ/tt5aHH300eX6669/a2My/83E0QMPPLDpKpnQtvnmmzfVDWRjvvnmK6usskr90Mcee6xcc801te3s/wUXXNCUILXpppuWTGatHeCfYRXo6ekp3/zmN8tSSy3VdJ+nn3667LvvviUT2Jp2dNDG3HPPXVoTkU899dQheT5lknZjV/M77DvZKDLx9Z6enrLDDjuUmWeeuX7wK6+8Uvbee+/yzDPP1OsmZ+XMM88s+fxovEYm3y+zzDKNVdaHSKDNWE2C5RDZugwBAgQIECAwzAIuT4AAAQIECBAgQIAAAQIECFRfQA8JECAwBAISLIcA0SUIECBAgAABAgQIDKeAaxMgQIAAgQoKNP1Rfps/2q9gl7urS+9617tKJtg1JsdkD2677bZy4oknNiXEZf1Ix2yzzVZWX331+m17k/YeeeSRcsUVV9TrP/3pTw96xsX6yW1WVl111aaZIzMR7Wc/+9kke4wbN66cddZZTXfK2RvnnXfeprrWjfx8dttttzLVVG//P++++OKLZZtttim9s3e2njPQ7Ux+ysSonBWz8ZxMxFtwwQUbqwa03m7GzUyCzRkH8/NqTJDKJM511llnQNd10NAIzDHHHOWQQw5p+i7llS+88MKSM8PmeifGTDPNVPL33di2oXg+ZQJ5zrTYeN1M1J5xxhkbq6wPQCATd3O23cZDr7rqqrL77ruXV199tbF60OuZTJ7PpMYTc/bKMWPGlHzmNNZ323qntrfNWK1pLNep7dYuAgQIECBAgAABAgQIECDQiQLaRIAAAQIECBAgQIAAAQKdJ/D2X+B0Xtu0qDsFtJoAAQIECBAgQIAAAQIECBCovsDk9vCRxgvcfffdjZvWO0QgZ2v8xje+0ac1Y8eOLbfcckuf+pGuyJnKenp66rfNpL1rr722nmD4zne+s3zqU5+q7x+KleWXX76ssMIKTZc67rjj+iRJNh3Qz0YmGKVlayLjQGdwzGTP7bffvunq+VtabbXVyh133NFUP9CNTFRdb731ymWXXdZ0SiazZtJlU+UgNjJBbbHFFqufcfXVV5cHHnig5EyBjQmhK6+8cplYcmn9IlaGTGDttdcum2yySdP1cnbR/fffvzz00ENN9Z20sfXWW5e55pqrqUn77LNPOfbYY8vrr7/eVD+QjfxN5vmZqNl7fD5Htthii95Ny0EI9PT0lEx4XHzxxZvO+ulPf1q222678sILLzTVD3Tj0ksvrT3bM8G98Zz99tuv/Pd//3djlfUhFMj3S8vlHm3ZtkmAAAEC1RXQMwIECBAgQIAAAQIECBAgQKD6AnpIgAABAgRGvYAEy1H/FQBAgAABAgRGg4A+EiBAgAABAgQIdJhAU/bX7bff3mHN05wU6OnpKTlDWM5Cltu9kUkthx566GTPQNZ7vUldLrvssmWJJZaon37DDTeUTHbsrcikviWXXLJ3c0iWOWveF77whaZrvfHGG2XzzTcvhx12WHnppZea9vW3kUlrmUiZiUaNx6R1Xquxrr/1nKUt75nJj43H/POf/ywf/vCHy+mnnz7gJLNMprv88stryaM5w1zj9WaeeebaDIfZ98b6way/973vLZ/97Gfrp2Qi5zXXXFMyUaq3sqenp+Rsd9mv3jrLkRGYZpppSian5cywjXe88847y09+8pOS34/G+k5ZX2SRRUrO5NrYnjfeeKPsvPPOZeONNy4FVVl4AAAQAElEQVR33XVX464Jrvf3m9xggw1qv6cJnmxnvwLve9/7ysknn1zyOdJ40GmnnVZWWmmlMpj3fz5f85mXifP5Hmq8Xj4Hv/rVr5aenreT7hv3W598gTaflcHb5LO6AgECBAgQIECAAAECkyzgRAIECBAgQIAAAQIECBAgQKD6AiPbQwmWI+vtbgQIECBAgAABAgQIECBA4C0B/xIY3QJNf5Q/qbPtjW7Cken9HHPMUb773e/2SVo544wzJmnWxqFsdSaDZVJN7zVzRsQ//vGPvZtlo402KpOTFFi/UMtKzpq35pprNtVmkuV3vvOdMv/889eSEXOmr5dffrl+TM6mlzNVnn/++bVEwzzuvPPOq+/PlammmqoccMABJc1zeyCR/fvFL37RJwHsxRdfLFtttVVZaKGFaglyjzzySNskuSeffLL89re/rc36lpYPPvhg020zKerCCy+sJV427ZiEjUyKytkAe0899dRTyyWXXNK7WUuWzcTQeoWVERXIZORdd921zz2PPvrocv311/ep75SKr3/967Vkytb25O8rZ07MROtMEm39TeZslQ8//HDt+5+/55w5Nc9pvM6iiy5ajjjiiJIJqI311gcnkLP+ZkLldNNN13TiLbfcUjKpfK211ioXXXRRef7555v250Y+O8eNG1d7rs4555wln7P5vM19vZGz+f7mN78Zlud97z0sS7uZkZv+YxmMCBCYiIDdBAgQIECAAAECBAgQIECAQPUF9JAAAQIECBAgQKCrBSRYdvXHp/EECBAYOQF3IkCAAAECBAgQIECAwBAKNP1RfiZYduoMaUPY56691Prrr1/WWWedpvbn53XQQQeVxx9/vKl+pDeybT09fWcsy0SeNdZYY1iaM8MMM5SceTITg1pv8MQTT5S99967vP/97y/vete7aompPT09JWdlnHvuuUu2NxOBWhOEMrnymGOOaZso1nqP1u2cIe7iiy9ue24mne6www5lnnnmKXmPbMN8881XMjLZMZNUc8bMW265pX7Z3pVMTvvLX/5SPvaxj/VWTdZy2WWXLZkI1XuRbPOdd97Zu1k222yzku2pV1gZUYGenp7ypS99qZbw1njjTNb93ve+V3L2wMb6/tYzyXnGGWesf/d7enomez0TkjNBud0983f285//vHz6059ut7vkdzt/A62/yfz+528nv/+XXnppn3Pzu3j66afXkqb77FQxaIF8h1x55ZUlE1lbT85E67XXXrvk9yY/l3w+ZeTzKp+diyyySO25+uyzz7aeWr7whS+UTFyfddZZ++xTMXQC+c7PsVrLFZvGci37bBIgQIAAAQIECHSBgCYSIECAAAECBAgQIECAAAEC1RfQQwIEBi4gwXLgVo4kQIAAAQIECBAgQKCzBLSGAAECBLpX4Oloen2qvJyhqs0f7schSicIZALTgQceWHI2w8b23HbbbeW4445rOzNi43HDuZ5Je0sssUSfWyy//PJlscUW61M/VBWZ8JVJWZkwObnXfPe7313OPffcsuOOO9YS0SbleplclImbmRCW1+vvGpmklrNUZuQMfv0d941vfKNcd911tVkl+ztmsPX5PcpZRdudl9+tTTfdtN0udSMokLOnHnLIIbVk3MbbXnDBBeXMM89srOqo9ZzJ9ayzzqrNADsUDcvnx9VXX91nZtihuPZovka63nrrrSWfL/055HMpn08Z+bzq77h8zuXz7mc/+1mZfvrp+ztM/RAJ5Bgtx2oNl8sxXI7lGqqGfdUNCBAgQIAAAQIECBAgQIAAgeoL6CEBAgQIECBAgAABAgSmmIAEyylG78ajT0CPCRAgQIAAAQIECBAgQIAAgQaBppmP8o/3G/Z18Wo1m56JjO2SYn74wx/WZoibUr3OWeZWX331PrfP2dBmmGGGPvVDWTHnnHOWTOo655xzSs72ONhrTzXVVOWb3/xmyUSiddddd5KTK3vvO/XUU5ctttiidr2DDjqoZEJj776BLLM9X//618sjjzxSS5zNBKaBnDeYY9Zaa60yzzzz9DnlIx/5SFl44YX71KsYeYH87WyyySZ9bnzwwQeXhx56qE99p1Tk933fffct//znP8t2223XJ0l0IO3M7+Cvf/3rcs0115Sc8XIg5zhmcAL5XMnE/Jy9tr+E6wldcfbZZy8nnnhieeyxx2rPu3zuTeh4+4ZGoM0YrWkMNzR3cRUCBAgQINCNAtpMgAABAgQIECBAgAABAgQIVF9ADwkQIEBgtAhIsBwtn7R+EiBAgAABAgTaCagjQIAAAQIECEw5gdsbb/23v/2tcdN6hwn09PTUkgGXWmqpppY9/fTTJZOaXnrppab6kdzIWSR7enrqt5xuuunKGmusUd8ezpVM7tlggw3K7bffXu69997y4x//uOR2JhFmwmLjvXOWtZxVc/vtty+///3vywsvvFCOPfbYkglHjcdN7npeb5999inPPfdcufHGG8tee+1VlllmmTLLLLM0XTrbk/W77LJLLaHs5ZdfLj/60Y/KXHPN1XTcUG4ssMACZcMNN+xzyS984QuDTgjtcxEVQyIwzTTTlP32269k8nLjBTMh7sgjjyxvvvlmY3XHrS+44IK1BLz8fV1yySVl9913L5nAm4l5rY3N30TuO/zww8tdd91V7r777rL55puX/F23HluJ7Q7qRD4LM0H9+eefL+edd17Zdttty0ILLVTy+9fYzPzcMok+v3v5jP3Xv/5VS6DNhNrG46wPr0CbMZoEy+Eld3UCBAgQIECAAAECBAhMuoAzCRAgQIAAAQIECBAgQIAAgUkS6KoEy0nqoZMIECBAgAABAgQIECBAgACBrhLQ2FEjcHNjTy+99NLGTeuTILDccsvVkvYyAao31ltvvUm4UvtT5phjjnLrrbfWEqx6r5/L888/v21y3Mknn9x07JVXXlkmNKvknnvu2XT8/fffP6Bkv0ymfOONN+rnZmJVWrTvxdu1mUiY98g+9MakevX09JRMHvzqV79ackbLnOnv9ddfr7cpr5+JRJmk9pOf/KR8+tOfLtNOO+3bjRmGtUwSS4ecefCWW24pTz31VJ/2ZP3RRx9dPvrRj/ZJbBqGJtVm6cxZT9OjMT73uc8Nye0m9Ts02Ju33meg37nB3qe/4/N72ug31PfPROonnnii6fuS9/vBD35Q+wwb29X6O8/jhjryd5q/18b7Tmw9f1/5bBg7dmy59tpry+OPP96nP/mbyH177LFHbcbKnp63E7Undv2B7s92Z/sbTfL7M9Dz+zuu1X1iz9f+rtNYn+1qbGe2O9vfeMxQr2eid36ff/GLX5Rx48aVV155pelzys8txwe77bZb7Rnb0zP0n9FQ96mK18vPoKVfN7ds2yRAgMAkCziRAAECBAgQIECAAAECBAgQqL6AHhIgQIAAAQIEukFAgmU3fEraSIAAAQKdLKBtBAgQIECAAAECBAhMmsBljaddc801Zfz48Y1V1gkQINBJAtpCgACBUSeQY7Mco7V03H8VowXEJgECBAgQIECAQKUEdIYAAQIECBAgQIAAAQIECBCovoAeEugjIMGyD4kKAgQIECBAgAABAgQIdLuA9hMgQKArBB6JVt4UUS+XXdaUc1mvt0KAAAECBAgQIDDyAm3GZjl2yzHcyDfGHfsRUE2AAAECBAgQIECAAAECBAhUX0APCRAgQIAAAQIECBAYbgEJlsMt7PoECExcwBEECBAgQIAAAQIECBAgMFoFmmZAuvTSps3RalLdfusZAQIECBAg0FUCbcZm/msYXfUJaiwBAgQIEJhCAm5LgAABAgQIECBAgAABAgQIVF9ADwkQIFAxAQmWFftAdYcAAQIECBAgQGBoBFyFAAECBAgQGBGBpj/SbzNL0og0wk0IECBAgACB0Sug5/0LtBmb+a9h9M9lDwECBAgQIECAAAECBAh0sICmESBAgAABAgQIECBAgACBCQlIsJyQTvfs01ICBAgQIECAAAECBAgQIECg+gJV7GH+kf7LvR279957y6233tq7aUmAAAECBAgQIDCFBHJMlmOzhtvnmC3Hbg1VVgkQIEBgmARclgABAgQIECBAgAABAgQIEKi+gB4SIECAAAECHSQgwbKDPgxNIUCAAAEC1RLQGwIECBAgQIAAAQITFXgzjmj6Q/0zzjgjqhQCBAgQ6B4BLSVAoIoCbcZkOWbLsVsVu6tPBAgQIECAAAECBAhMVMABBAgQIECAAAECBAgQIECAQPUFRm8PJViO3s9ezwkQIECAAAECBAgQIDD6BPSYAIFOFLiwsVGnnXZa46Z1AgQIECBAgACBKSDQZkx2wRRohlsSmHQBZxIgQIAAAQIECBAgQIAAAQLVF9BDAgQIECBAgAABAkMkIMFyiCBdhgABAsMh4JoECBAgQIAAAQIECBAYBQKZUflKbz/HjRtXLrywKeeyd5clgcoK6BgBAgQIEOgkgRyL5ZisoU05VssxW0OVVQIECBAgQIAAgcEKOJ4AAQIECBAgQIAAAQIECBCovoAeEiDQnQISLLvzc9NqAgQIECBAgAABAlNKwH0JECBAgMBQCzwfF2z6g/02MybFIQoBAgQIECBAgMBICPxnLNZ4qxyrvdBYYZ0AAQIECBAgQIAAAQIECBCohIBOECBAgAABAgQIECBAgEAISLAMBKXKAvpGgAABAgQIECBAgAABAgQIdIFA/tF+vZm/+tWvyhNPPFHfnviKIwgQIECAAAECBIZCIMdgORZruVbTWK1ln00CBAgQIDCCAm5FgAABAgQIECBAgAABAgQIVF9ADwkQIECAwMgLSLAceXN3JECAAAECBEa7gP4TIECAAAECBAi0ClwRFbdG1EubmZPq+6wQIECAAIGuENBIAl0o0GYMlmO0HKt1YW80mQABAgQIECBAgAABAiMg4BYECBAgQIAAAQIECBAgQIBA1wtMNMGy63uoAwQIECBAgAABAgQIECBAgMBEBRxAoAMEmmZGavPH/R3QRE0gQIAAAQIECFRboM0YrGmMVu3e6x2B0SGglwQIECBAgAABAgQIECBAgED1BfSQAAECBAgQIEBgcAISLAfn5WgCBAgQ6AwBrSBAgAABAgQIECBAoHoCTX+8f/PNN5df/epX1eulHhEgMBgBxxIgQIDACArk2CvHYC23bBqjteyzSYAAAQIECBAgQGAoBFyDAAECBAgQIECAAAECBAgQqL6AHhLoaAEJlh398WgcAQIECBAgQIAAAQLdI6ClBAgQIDCZAg/H+adE1MvRRx9dX7dCgAABAgQIECAwvAJtxl45Nssx2vDeuOuursEECBAgQIAAAQIECBAgQIBA9QX0kAABAgQIECBAgACB0SQgwXI0fdr6SqBRwDoBAgQIECBAgAABAgQIEOg8gaaMyhtuuMEslpP7GTmfAAECBAgQIDAAgZy9MsdeLYc2jc1a9tkkQIAAAQIEOklAWwgQIECAAAECBAgQIECAAIHqC+ghS9wycQAAEABJREFUAQIECAybgATLYaN1YQIECBAgQIAAgcEKOJ4AAQIECBAY9QJ/C4GcKSkWb5U2Mym9tcO/BAgQIECAQNcKaHjnCbQZc+WYLMdmnddYLSJAgAABAgQIECBAgACBrhDQSAIECBAgQIAAAQIECBAg0C0CEiwn/ZNyJgECBAgQIECAAAECBAgQIFB9AT0ceYGmmZJyJqWcUWnkm+GOBAgQIECAAIHRIZBjrRxztfS2aUzWss8mAQIEqiigTwQIECBAgAABAgQIECBAgED1BfSQAAECBAgQINBWQIJlWxaVBAgQIECgWwW0mwABAgQIECBAgEDXC+RMSTljUr0jbWZUqu+zQoAAgdEpoNcECBAYOoE2Y60ci+WYbOhu4koECBAgQIAAAQIECEyCgFMIECBAgAABAgQIECBAgACB6gvoYScISLDshE9BGwgQIECAAAECBAgQIFBlAX0jQIDA4AWaZkzKGZV++tOfDv4qziBAgAABAgQIEJigQI6xcqzVclDTWKxln00C/QvYQ4AAAQIECBAgQIAAAQIECFRfQA8JECBAgAABAgQIVFBAgmUFP1RdIkBg8gScTYAAAQIECBAgQIAAAQJTXCBnTMqZk+oN2WuvvcpTTz1V37ZCYHIFnE+AAAECBEa7QI6tcozV4pBjsByLtVTbJECAAAECBAh0p4BWEyBAgAABAgQIECBAgAABAtUX0EMCBAhMroAEy8kVdD4BAgQIECBAgACB4RdwBwIECBAgMBoFDm7s9Pjx40ubBIDGQ6wTIECAAAECBLpdYETbn2OrHGO13LRpDNayzyYBAgQIECBAgAABAgQIECAw+QKuQIAAAQIECBAgQIAAAQIdJiDBssM+kGo0Ry8IECBAgAABAgQIECBAgACB6gsMew//N+6wV0S9/OQnPymXXnppfdsKAQIECBAgQIDApAlccsklJcdWLWfn2CvHYC3VNgkQIEBgdAvoPQECBAgQIECAAAECBAgQIFB9AT0kQIAAAQKjW0CC5ej+/PWeAAECBAiMHgE9JUCAAAECBAgQ6EaBQ6PRN0fUS860VN+wQoAAAQIEWgVsEyAwIIG999679biboiLHXrFQCBAgQIAAAQIECBAg0OECmkeAAAECBAgQIECAAAECBAhUX2AEeyjBcgSx3YoAAQIECBAgQIAAAQIECDQKWCdAYEAC32k86oYbbiiHH354Y5V1AgQIECBAgACBQQjkWCrHVC2n5OyVLVU2CRAYKgHXIUCAAAECBAgQIECAAAECBKovoIcECBAgQIAAAQLdKyDBsns/Oy0nQIDASAu4HwECBAgQIECAAAECBKaEwB/ipj+NqJecxfLOO++sb1shQGBIBVyMAAECBCoskGOoHEu1dPH/xXaOuWKhECBAgAABAgQIjBIB3SRAgAABAgQIECBAgAABAgSqL6CHBAgMUECC5QChHEaAAAECBAgQIECAQCcKaBMBAgQIjBKBnFHpqd6+vvHGG2WHHXbo3bQkQIAAAQIECBAYoECOoXIs1XB4jrH2btju0FXNIkCAAAECBAgQIECAAAECBKovoIcECBAgQIAAAQIECBCYMgISLKeMu7uOVgH9JkCAAAECBAgQIECAAAECBCZFYHyclEmWsXir/PGPfyx77rnnWxud9q/2ECBAgAABAgQ6UCDHTjmGamlajrFyrNVSbZMAAQIECBCYqIADCBAgQIAAAQIECBAgQIAAgeoL6CEBAgQIjAoBCZaj4mPWSQIECBAgQIBA/wL2ECBAgAABAgS6ROAn0c7TI+pl7Nix5cwzz6xvWyFAgAABAgT6F7BndAvkmCnHTi0KObbKMVZLtU0CBAgQIECAAAECBAgQ6FYB7SZAgAABAgQIECBAgAABAgQGL9BtCZaD76EzCBAgQIAAAQIECBAgQIAAgW4T0F4C/Ql8LXbcE1EvX/va18qDDz5Y37ZCgAABAgQIECDQLJBjpR122KG5spQcU/WpbD3INgECBIZZwOUJECBAgAABAgQIECBAgACB6gvoIQECBAgQIECg4wUkWHb8R6SBBAgQIND5AlpIgAABAgQIECBAgMAICTwb98kky1i8VZ544omSSZZvbfmXAAECwyng2gQIEOhOgUyuHD9+fGvjM7nyudZK2wQIECBAgAABAgQIECBAgAABAgQIECBAgAABAgSqL6CHBJoFJFg2e9giQIAAAQIECBAgQIBANQT0ggABAtUVuDS6tndEvVx44YXlwAMPrG9bIUCAAAECBAgQeEvggAMOKL/73e/e2nj73xxLXfb2prWuFtB4AgQIECBAgAABAgQIECBAoPoCekiAAAECBAgQIECAwLAKSLAcVl4XJ0BgoAKOI0CAAAECBAgQIECAAAECgxA4JI49N6Je9ttvv3L66afXt610poBWESBAgAABAiMnkGOj/fffv/WGOYbKsVRrvW0CBAgQIECAwJAJuBABAgQIECBAgAABAgQIECBQfQE9JECAQJUEJFhW6dPUFwIECBAgQIAAgaEUcC0CBAgQIECgswV2iOY9GlEvW221VfnTn/5U37ZCgAABAgQIEBiAQCUP+eMf/1hybNTSuRw75RiqpdomAQIECBAgQIAAAQIECBCovIAOEiBAgAABAgQIECBAgACBfgUkWPZL0207tJcAAQIECBAgQIAAAQIECBCovoAeNgg8Fut9EgS22GKLMm7cuNilECBAgAABAgRGp8A999xTttxyy3adz7FTjqHa7VNHgAABAh0loDEECBAgQIAAAQIECBAgQIBA9QX0kAABAgQIEOgUAQmWnfJJaAcBAgQIEKiigD4RIECAAAECBAgQGF6B8+LyO0bUyyOPPFJLKHj55ZfrdVYIECBAYJgFXJ4AgY4RyDFQJlfmmKilUTlmyrFTS7VNAgQIECBAgAABAgQIDFDAYQQIECBAgAABAgQIECBAgED1BUZpDyVYjtIPXrcJECBAgAABAgQIECAwWgX0mwCBygkcHz06JKJerr/++lqSZb3CCgECBAgQIEBglAjkbN433HBDa29zrJRjptZ62wQqLaBzBAgQIECAAAECBAgQIECAQPUF9JAAAQIECBAgQIDAUAhIsBwKRdcgQIDA8Am4MgECBAgQIECAAAECBAhMXGDvOOTkiHo5++yzyze/+c36thUCHS6geQQIECBAYLIFcuxzzjnntF4nx0g5Vmqtt02AAAECBAgQIDDyAu5IgAABAgQIECBAgAABAgQIVF9ADwkQ6EIBCZZd+KFpMgECBAgQIECAAIEpK+DuBAgQIECgIwW+EK26NKJefvjDH5YDDjigvm2FAAECBAgQIFBVgRzz5NinpX85NsoxUkv1QDcdR4AAAQIECBAgQIAAAQIECFRfQA8JECBAgAABAgQIECBAQIKl70D1BfSQAAECBAgQIECAAAECBAgQqL7AWz3cKhZ3RNTL/vvvXw466KD6thUCBAgQIECAQNUEcqyTY56WfuWYaMuWOpsECBAgQKD7BfSAAAECBAgQIECAAAECBAgQqL6AHhIgQIAAgREWkGA5wuBuR4AAAQIECBBIAUGAAAECBAgQIDAsAo/HVTPJ8rlY1su+++5bDj744Pq2FQIECBAgMFIC7kNguAVyjJNjnZb75FgokyufaKm3SYAAAQIECBAgQIAAAQLDIOCSBAgQIECAAAECBAgQIECAQHcLDCTBsrt7qPUECBAgQIAAAQIECBAgQIDAQAQcQ6AqAn+NjmwY8XJEveyzzz7l0EMPrW9bIUCAAAECBAh0u8Bhhx1WcozT0o8cA+VY6JaWepsECBDoFbAkQIAAAQIECBAgQIAAAQIEqi+ghwQIECBAgAABAoMQkGA5CCyHEiBAgEAnCWgLAQIECBAgQIAAAQIE+hW4PPasF/FKRL3stddeZezYsfVtKwQIdIOANhIgQIBAO4Ec03znO99p3ZVjnxwD5ViodZ9tAgQIECBAgAABAh0soGkECBAgQIAAAQIECBAgQIBA9QX0kEDnCkiw7NzPRssIECBAgAABAgQIEOg2Ae0lQIAAgU4SuDQas37E6xH1sueee5Yjjzyyvm2FAAECBAgQINBtAjmWyTFNS7tzzJPJlTkGatllc8gFXJAAAQIECBAgQIAAAQIECBCovoAeEiBAgAABAgQIECAwagQkWI6aj1pHCfQVUEOAAAECBAgQIECAAAECBCoucHH0LxMN3oxlvey+++7liCOOqG9XfUX/CBAgQIAAgeoI5BgmxzItPcqxzrpR94cIhQABAgQIEBilArpNgAABAgQIECBAgAABAgQIVF9ADwkQIEBgeAQkWA6Pq6sSIECAAAECBAhMmoCzCBAgQIAAAQJDLfD7uGAmWcbi7bLHHnuUNjM/vX2ANQIECBAgQGA4BVx7EgRy7JJjmDanrhd1F0UoBAgQIECAAAECBAgQIECgkwS0hQABAgQIECBAgAABAgQIdIWABMvJ+picTIAAAQIECBAgQIAAAQIECFRfQA8rIHBh9GH9iKYyduzYst122zXV2SBAgAABAgQIdKJAjlly7NKmbTnGybFOm12qCBAgQGBwAo4mQIAAAQIECBAgQIAAAQIEqi+ghwQIECBAgACBvgISLPuaqCFAgAABAt0toPUECBAgQIAAAQIECLQTOD8qN4j4v4h6Oemkk8p6661XXnrppXqdFQIECHSFgEYSIDAqBHKMkmOVHLO0dDjHNDm2yTFOyy6bBAgQIECAAAECBAhURkBHCBAgQIAAAQIECBAgQIAAgeoL6OEUF5BgOcU/Ag0gQIAAAQIECBAgQIBA9QX0kAABAh0icF60Y7WIhyLq5YILLiirrbZaeeCBB+p1VggQIECAAAECU1ogxyarrrpqybFKS1tyLLNq1OXYJhYKgc4R0BICBAgQIECAAAECBAgQIECg+gJ6SIAAAQIECBAgQKBqAhIsq/aJ6g8BAkMh4BoECBAgQIAAAQIECBAgUF2Bv0TXMsnylljWy7XXXltLsrz55pvrdVYqL6CDBAgQIECgYwVyTJL/AYjrrruutY1/jYocy1wTS4UAAQIECBAgQGDiAo4gQIAAAQIECBAgQIAAAQIEqi+ghwQIEJgsAQmWk8XnZAIECBAgQIAAAQIjJeA+BAgQIECAwBAK3B3XylmfLollvYwbN670M0tU/RgrBAgQIECAAIHhFSjlggsuqI1JcmzScq8cu2RyZY5lWnbZJECAAAECBAgQIECAAAECBLpHQEsJECBAgAABAgQIECBAoJMEJFh20qdRpbboCwECBAgQIECAAAECBAgQIFB9ge7u4dPR/LUiTo+ol2effbast9565YgjjqjXWSFAgAABAgQIjJTA2LFja2ORHJO03DPHLDl2yTFMyy6bBAgQIEBgmAVcngABAgQIECBAgAABAgQIEKi+gB4SIECAAIFRLCDBchR/+LpOgAABAgRGm4D+EiBAgAABAgQIEGgjsFXUHRPRVPbYYxfUJSMAABAASURBVI/yxS9+sanOBgECBAh0h4BWEuhGgTfffLM29thzzz3bNT/HKjlmabdPHQECBAgQIECAAAECBEalgE4TIECAAAECBAgQIECAAAEC1RcYqR5KsBwpafchQIAAAQIECBAgQIAAAQJ9BdQQINAZAjtHM74b0VR+8YtflI9+9KPl9ttvb6q3QYAAAQIECBAYSoEca+SYI8ceba6bY5Qcq7TZpYoAgS4S0FQCBAgQIECAAAECBAgQIECg+gJ6SIAAAQIECBAg0KUCEiy79IPTbAIECEwZAXclQIAAAQIECBAgQIBAZQW+Fz3bNOK5iHq57rrrakmWZ555Zr3OCoHqC+ghAQIECIyUwBlnnFEba1x//fWtt8wxyWZRmWOUWCgECBAgQIAAAQIEhlrA9QgQIECAAAECBAgQIECAAIHqC+ghAQIDEZBgORAlxxAgQIAAAQIECBAg0LkCWkaAAAECBIZOILMoPxKXuy6iXp577rmy6aabloMOOqheZ4UAAQIECBAgMLkCObbYbLPNSo41Wq6VY5GPRt0ZEUqvgCUBAgQIECBAgAABAgQIECBQfQE9JECAAAECBAgQIECAwBQQkGA5BdDdcnQL6D0BAgQIECBAgAABAgQIECDQ0QJ3ROsyoeGkWDaVfffdt2yxxRblySefbKpvt6GOAAECBAgQINCfwPjx42tjihxbtDnmF1GXY5HbY6kQIECAAAECHS6geQQIECBAgAABAgQIECBAgED1BfSQAAECBKovIMGy+p+xHhIgQIAAAQIEJiZgPwECBAgQIECAQF+B7aJqj4im8qtf/aoss8wy5Zxzzmmqt0GAAAECBLpAQBM7QCDHEMsuu2zJMUWb5uTY44tt6lURIECAAAECBAgQIECAAIGBCjiOAAECBAgQIECAAAECBAgQGKRAFyZYDrKHDidAgAABAgQIECBAgAABAgS6UECTCXSEwBHRinUjHo+ol4cffrhstNFGZbfddqvXWSFAgAABAgQITEwgxw45hsixRMuxOdbIMUeOPVp22SRAgEDVBfSPAAECBAgQIECAAAECBAgQqL6AHhIgQIAAAQIEOltAgmVnfz5aR4AAAQLdIqCdBAgQIECAAAECBAhUVeDC6NiKEZdHNJWjjz66rLDCCuX6669vqrdBgECFBXSNAAECkyCQY4UcM+TYoc3pOcbIsUaOOdrsVkWAAAECBAgQIECAwIgLuCEBAgQIECBAgAABAgQIECBQfQE9JNAgIMGyAcMqAQIECBAgQIAAAQIEqiSgLwQIECAwZAL/jCutHnFARFO54YYbykc+8pFy1FFHNdXbIECAAAECBAikQI4RcqyQY4bcbokcW+QYI8caLbtsEhi4gCMJECBAgAABAgQIECBAgACB6gvoIQECBAgQIECAAAECwycgwXL4bF2ZAIHBCTiaAAECBAgQIECAAAECBAh0usD+0cA1I+6MaCpjxowpG264YXnooYea6m30EVBBgAABAgRGhUCOCXJskGOENh3OsUSOKXJs0Wa3KgIECBAgQIBA1wvoAAECBAgQIECAAAECBAgQIFB9AT0kQIBAZQQkWFbmo9QRAgQIECBAgACBoRdwRQIECBAgQIBAH4FLo2bZiJ9FNJVzzz23LLPMMuVnP+uzq+k4GwQIECBAgECnCQxte3IskGOCHBu0uXIOFHIskWOKNrtVESBAgAABAgQIECBAgAABAsMj4KoECBAgQIAAAQIECBAgQKC9gATL9i7dWavVBAgQIECAAAECBAgQIECAQPUF9LATBP4vGvGViG0jno2ol6eeeqp85StfKeuvv36544476vVWCBAgQIAAgeoL5Ls/xwA5FsgxQUuPc8yQY4ccQ+RYomW3TQIECBAg0CJgkwABAgQIECBAgAABAgQIEKi+gB4SIECAAAECHSEgwbIjPgaNIECAAAEC1RXQMwIECBAgQIAAAQIVFjgl+pYzUP0ulk3l/PPPL0suuWQ5/PDDm+ptECBAoKoC+kVgtAvkOz/f/TkGaGORY4UcM+TYoc1uVQQIECBAgAABAgQIEOgOAa0kQIAAAQIECBAgQIAAAQIEqi8wGnsowXI0fur6TIAAAQIECBAgQIAAgdEtoPcECBAYSoF742LrRHw7ok/59re/XT7+8Y+Xq6++us8+FQQIECBAgED3C+Q7Pt/1+c7vpzc5RsixQo4Z+jlENQECwyTgsgQIECBAgAABAgQIECBAgED1BfSQAAECBAgQIECAwGQLSLCcbEIXIECAwHALuD4BAgQIECBAgAABAgQIdIFATlW5ZLTz/Iim8pe//KWstNJKZY899miqt0GgWcAWAQIECHSbQL7b8x2f7/o2bc8xQY4NcozQZrcqAgQIECBAgACB0Smg1wQIECBAgAABAgQIECBAgED1BfSQAIFuE5Bg2W2fmPYSIECAAAECBAgQ6AQBbSBAgAABAgTaCdwRletHfCXiqYimcsQRR5TFF1+8nHfeeU31NggQIECAAIHuEsh3eb7T893epuU5BsixQI4JcmzQ5pAuqtJUAgQIECBAgAABAgQIECBAoPoCekiAAAECBAgQIECAAIFRLiDBcpR/AUZL9/WTAAECBAgQIECAAAECBAgQqL5AB/XwZ9GWJSJ+EdFU7rrrrrLBBhuUTTfdtNx6661N+2wQIECAAAECnS3wj3/8o/YOz3d5vtPbtDbf/TkGyLFAm92qCBAgQIAAgaEQcA0CBAgQIECAAAECBAgQIECg+gJ6SIAAAQIERlJAguVIarsXAQIECBAgQOBtAWsECBAgQIAAAQLVFng8uvfFiI0j7o5oKmeeeWZZeumlyx577FFeeOGFpn02CBAgQKBSAjpTAYF8V+++++7lgx/8YMl3eJsu5bs+3/n57s8xQJtDVBEgQIAAAQIECBAgQIBAhQV0jQABAgQIECBAgAABAgQIEOhigQEmWHZxDzWdAAECBAgQIECAAAECBAgQGKCAwwgQGAaBs+OaOZPVUbHsU4444oiy0EILlRNOOKHPPhUECBAgQIDAlBc4/vjja+/qI488sr/G5Ds+3/X5zu/vGPUECBDoMAHNIUCAAAECBAgQIECAAAECBKovoIcECBAgQIAAAQIDFZBgOVApxxEgQIBA5wloEQECBAgQIECAAAECBLpD4PVo5piIlSIuiWgqjz/+ePn6179eVlxxxXLRRRc17bNBgEApBQIBAgSmgEC+k/PdvOOOO5Z8V7dpQr7TPx71+Y7Pd32sKgQIECBAgAABAgQITLKAEwkQIECAAAECBAgQIECAAIHqC+ghgQ4VkGDZoR+MZhEgQIAAAQIECBAg0J0CWk2AAAECBCYgcHXsWytim4h7IprKtddeW9Zee+2y5ZZblrvuuqtpnw0CBAgQIEBgZATyHZzv4nwn57u5zV3zHZ7v8nyn/6XNflWjREA3CRAgQIAAAQIECBAgQIAAgeoL6CEBAgQIECBAgAABAqNDQILl6Pic9ZJAfwLqCRAgQIAAAQIECBAgQIAAgZEXOC1uuWjEvhF9Zrz65S9/WRZffPGy6667lkcffTQOmeziAgQIECBAgMBEBPKdm+/efAfnu7jN4fnOznd3vsPzXd7mEFUECBAgQIAAgSkq4OYECBAgQIAAAQIECBAgQIBA9QX0kAABAgSGQUCC5TCguiQBAgQIECBAgMDkCDiXAAECBAgQIDBqBA6Kni4ccVJEn/L973+/zDfffGXvvfcuTz/9dJ/9KggQIECAQHcLdEbr8x2b79p85+a7t59W5bt64diX7+5YKAQIECBAgAABAgQIECBAgMDABBxFgAABAgQIECBAgAABAgQ6X0CC5eR+Rs4nQIAAAQIECBAgQIAAAQIEqi+ghwSGT+D+uPR2EatGXBnRVF577bVyyCGHlPnnn79873vfK6+88krTfhsECBAgQIDApAnkOzXfrfmOzXdtvnPbXCnfzfmOznd1vrPbHKKKAAECBColoDMECBAgQIAAAQIECBAgQIBA9QX0kAABAgQIECDQIiDBsgXEJgECBAgQqIKAPhAgQIAAAQIECBAg0HUCjQkc97S2/tlnny3f/e53azNaHnXUUa27bRMgMEoFdJsAgUkTyHdpzliZ79Z8x7a5Sr6LM6kykyvzHd3mEFUECBAgQIAAAQIECBAYGQF3IUCAAAECBAgQIECAAAECBKovoIdTVkCC5ZT1d3cCBAgQIECAAAECBAiMFgH9JECAAIGBCZwUhy0a8a2IhyOayr/+9a8yZsyYsuCCC5bjjz++aZ8NAgQIECBAYMIC+e7Md2i+S/Od2ubofPfmOzjfxflObnOIKgIEJiJgNwECBAgQIECAAAECBAgQIFB9AT0kQIAAAQIECBAgUCkBCZaV+jh1hgCBoRNwJQIECBAgQIAAAQIECBAgMEUFjo27zxvx7YinIprKfffdV3bcccey5JJLlhNOOKFpn43BCDiWAAECBEaDQL4r852Z7858h7bpc75r8507X+zLd3AsFAIECBAgQIAAgeoI6AkBAgQIECBAgAABAgQIECBQfQE9JECAwKQLSLCcdDtnEiBAgAABAgQIEBhZAXcjQIAAAQIERpvAm9HhwyMy2eOAWL4U0VTuuOOO8vWvf73MO++8ZezYseXFF19s2m+DAAECBAiMVoF8J+a7Md+R+a7Md2Ybi3y3Hhj1+a7Nd+4bsT7lixYQIECAAAECBAgQIECAAAEC1RfQQwIECBAgQIAAAQIECBDoGAEJlh3zUVSvIXpEgAABAgQIECBAgAABAgQIVF9AD0dE4IW4y/4RmfwxNpZ9ykMPPVT23HPPMvfcc5d99tmn/Otf/+pzjAoCBAgQIDAaBPIdmO/CfCfmuzHfkf30+4ioz3frfrHMd20sFAIECBAgQKA/AfUECBAgQIAAAQIECBAgQIBA9QX0kAABAgQIjFYBCZaj9ZPXbwIECBAgMDoF9JoAAQIECBAgQIBANwuMj8bvGZHJIMfFsk955plnysEHH1zmmmuu8q1vfavcc889fY5RQYAAgVEgoIujUCDfefnuy3dgvgvzndgPww+jPt+le8Qy362xUAgQIECAAAECBAgQIECgCwU0mQABAgQIECBAgAABAgQIEKi+wIj0UILliDC7CQECBAgQIECAAAECBAgQ6E9APQECBAYt8GCcsVPE/BFHRrwc0VTefPPNcuyxx5ZFF120bLfdduXmm29u2m+DAAECBAhURSDfcfmuy3devvvyHdimb/muzBkr8935zdif79JYKAQIEBhJAfciQIAAAQIECBAgQIAAAQIEqi+ghwQIECBAgAABAt0oIMGyGz81bSZAgMCUFHBvAgQIECBAgAABAgQIEOgUgQeiIbtHzB2xb8QTEX3KSSedVJZbbrmy0UYblQsvvLDPfhUE2gqoJECAQIcL5Dst3235jst3XT/NzXdjviPniv05Y2W+O2NVIUCAAAECBAgQIECgJuAfAgQIECCoDF7sAAAQAElEQVRAgAABAgQIECBAoPoCekiAwEQFJFhOlMgBBAgQIECAAAECBAh0uoD2ESBAgACBUS7w7+j/QRGZPLJLLP8Z0aecc845Zd111y3LLLNMOe6448pLL73U5xgVBAgQIECgkwXy3ZXvsHyX5TvtnHi39dPefBfmOzHfjfmOfLqf41R3mYDmEiBAgAABAgQIECBAgAABAtUX0EMCBAgQIECAAAECBAiMtIAEy5EWdz8CpTAgQIAAAQIECBAgQIAAAQIEqi8wJXr4etz0BxELR3w54m8Rfcrf//73stNOO5U55pij7LLLLuW2227rc4wKAgQIECDQSQL5rsp3Vr678h2W77J+2pfvvnwH5rsw34n5buznUNUECBAgQIAAgSERcBECBAgQIECAAAECBAgQIECg+gJ6SIAAAQIVF5BgWfEPWPcIECBAgAABAgMTcBQBAgQIECBAgEDFBE6M/iwbsXnEVRF9yvPPP19+8IMflA984ANl/fXXL+eff36fY1QQIECAQNUEuqs/+W7aYIMNau+qfGflu6ufHuS7Lt95+e7Ld2A/h6kmQIAAAQIECBAgQIAAAQKjQUAfCRAgQIAAAQIECBAgQIAAgcEIdGeC5WB66FgCBAgQIECAAAECBAgQIECgOwW0mgCBoRD4bVzkExGfjDg1om3JBJZMssxky2OOOaZMIIGl7fkqCRAgQIDAUAnkOyjfRflOynfTeeedN6FL57st33MZ+c6b0LH2ESBAgECnCmgXAQIECBAgQIAAAQIECBAgUH0BPSRAgAABAgQIdLCABMsO/nA0jQABAgS6S0BrCRAgQIAAAQIECBAg0MECf4q2fT5i3ogDIh6O6FNuu+22svPOO5dZZ521bLfdduXyyy/vc4wKAqNdQP8JEBgegXzn5Lsn30H5Lsp3Uj93ynfY/rHvfRH5bsvZK2NVIUCAAAECBAgQIECAwNAJuBIBAgQIECBAgAABAgQIECBQfQE9JNArIMGyV8KSAAECBAgQIECAAAEC1RPQIwIECBAg0CrwUFT0JqVsG+ttk1JeffXVctJJJ5XVV1+95Axihx12WHn44cxniTMUAgQIECAwRAL5bjn88MPL0ksvXXvn5Lsn30H9XD7fWZlQmYmV/f7HAvo5VzWBqgvoHwECBAgQIECAAAECBAgQIFB9AT0kQIAAAQIECBAgQGCYBCRYDhOsyxIgMCkCziFAgAABAgQIECBAgAABAgRGUOCUuNcnIlaK+EVE25IziH3nO98p73vf+8omm2xSzj777LbHDbzSkQQIECAw2gXyXZLvlHy3fPvb3y633nrrhEjyHZXvqnxnnTqhA+0jQIAAAQIECBDoJAFtIUCAAAECBAgQIECAAAECBKovoIcECBCohoAEy2p8jnpBgAABAgQIECAwXAKuS4AAAQIECBCovsDV0cUvRswdsW/EuIi25ayzziobb7xxmXfeeUsmXWbyZdsDVRIgQIAAgRaB22+/vfbuyHdIvkvyndJySOPmPbGR76R8N+U7Kt9VUTWMxaUJECBAgAABAgQIECBAgACB6gvoIQECBAgQIECAAAECBAgQaCMgwbINSjdXaTsBAgQIECBAgAABAgQIECBQfQE9JDBMAo/GdQ+KWCRinYhfRrQtDz30UDnssMPKBz7wgbLGGmuUn/zkJ+Wpp55qe6xKAgQIEBi9AvluyHdEviuWWmqp2rsj3yETEMl3T76DFo1j8p2U76ZYVQgQIECAwOgU0GsCBAgQIECAAAECBAgQIECg+gJ6SIAAAQIECEx5AQmWU/4z0AICBAgQIFB1Af0jQIAAAQIECBAgQKD7BH4XTd4yYo6IXSNuimhbLrvssrLDDjuU97znPWWjjTYqp59+ennllVfaHquSAIFKC+gcgZpAvgPyXZDvhHw35Dsi3xW1ne3/yXfMLrFr9oh89+Q7KFYVAgQIECBAgAABAgQIEOhAAU0iQIAAAQIECBAgQIAAAQIEqi8w6no41ajrsQ4TIECAAAECBAgQIECAAIGCgAABAgQGKPBEHPf9iA9HrBTx44jnI9qWc845p2y11VZlpplmKp///OfLeeed1/Y4lQQIECBQPYF85m+zzTa1d0C+C/KdMIFe5rsk3yn5bsl3zA/i2PERCgECBIZYwOUIECBAgAABAgQIECBAgACB6gvoIQECBAgQIECAAIHJE5BgOXl+ziZAgMDICLgLAQIECBAgQIAAAQIECBCY8gJXRxO+FjFrxHYRl0e0LS+//HI59dRTywYbbFBmn3328vWvf71cfnm/h7e9xqis1GkCBAh0mUA+27/2ta/VnvX5zD/ttNNKvgMm0I18GeQ7JN8l+U7Jd8sEDreLAAECBAgQIECAQAUFdIkAAQIECBAgQIAAAQIECBCovoAeEiDQVQISLLvq49JYAgQIECBAgAABAp0joCUECBAgQIDAqBV4NXp+UsTqEUtG7Bfxj4i2Zfz48eWEE04oq6++ellooYXKHnvsUa6+Wj5NWyyVBAgQ6AKBP//5z7Vn+YILLlh7tv/4xz8u+awv/f9fviPyXZHvjHx35Dsk3yX9n2FPRwloDAECBAgQIECAAAECBAgQIFB9AT0kQIAAAQIECBAgQIDAaBaQYDmaP/3R1Xe9JUCAAAECBAgQIECAAAECBKovoIcjL3BH3PLAiA9GfCTiiIh7I9qWe++9txxxxBFlpZVWKvPNN1/Zcccdy0UXXdT2WJUECBAg0DkC+azOZ3Y+u1deeeXas/y+++6bUAPzXTA2DlghIt8R+a7Id0ZsKgQIECBAgACByRZwAQIECBAgQIAAAQIECBAgQKD6AnpIgAABAgRGTECC5YhRuxEBAgQIECBAoFXANgECBAgQIECAAIFKCVwfvdkjYqGInKHshFg+EdG2PPjgg+X4448va6+9dpl11lnLtttuW37729+Wl19+ue3xKgkQINC9At3X8nwW5zP585//fO0Znc/qfGbns3sCvclnfj77V4tj8l2wZyxviFAIECBAgAABAgQIECBAgMAoENBFAgQIECBAgAABAgQIECBAoFsFBp5g2a091G4CBAgQIECAAAECBAgQIEBg4AKOJECAwNAIXB6X+XrEHBEbRJwa8VJE2/Lvf/+7nHLKKWXzzTcvM844Y9l4443LSSedVJ54InN12p6ikgABAgSGWCCfuT//+c9rz+B8Fucz+dRTTy35jJ7ArfLZns/49eOYfObns/+KWFcIECBAoNMFtI8AAQIECBAgQIAAAQIECBCovoAeEiBAgAABAgQIDEhAguWAmBxEgAABAp0qoF0ECBAgQIAAAQIECBAg0PEC50ULPx8xc8RWEb+KeD6ibXnttdfK2WefXbbbbrsyxxxzlDXXXLP84Ac/KLfddlvb41WODgG9JEBgeATy2ZrP2HzW5jP3S1/6Uu0ZnM/iCdwxn+G/jP1bRswUkc/482OpECBAgAABAgQIECBAYLIEnEyAAAECBAgQIECAAAECBAhUX0APCXSigATLTvxUtIkAAQIECBAgQIAAgW4W0HYCBAgQIECgvcArUX16xBYRM0bkbGc/jeVjEf2WSy+9tOyyyy7lAx/4QHn/+99fvvGNb5Rzzz23vPRSTprW72l2ECBAgEAbgXx25jM0n6X5TM1naz5j81nb5vDGqkdj4/9FrBeRz/BMrswky1djWyEwWgX0mwABAgQIECBAgAABAgQIEKi+gB4SIECAAAECBAgQIDAKBCRYjoIPWRcJTFjAXgIECBAgQIAAAQIECBAgQKD6Ah3Zw5ztbPto2VwRq0YcHXF3RL/l7rvvLj/60Y/KhhtuWKaffvry6U9/uhx11FHlH//4R7/n2EGAAIHRLpDPyKOPPrr2zMxnZz5D81maz9SJ2OQzOZ/N+YyeO479asQFEQoBAgQIECBAgEDHCmgYAQIECBAgQIAAAQIECBAgUH0BPSRAgACBoRaQYDnUoq5HgAABAgQIECAw+QKuQIAAAQIECBAgMNoErowO7xbx/ogPRxwQcXNEv+XNN98sF198cRkzZkz54Ac/WBZZZJHyta99rZx99tnlhRde6Pc8OwgQIFB1gXwG5rMwn4n5bMxn5G677VZ7ZuazcyL9z2dvPoPzWZzP5Hw25zN6IqdN4m6nESBAgAABAgQIECBAgAABAtUX0EMCBAgQIECAAAECBAgQINDhAhIsh+ADcgkCBAgQIECAAAECBAgQIECg+gJ6SIDAiAncFHfaP2K5iMUidon4fcTrEf2WcePGlR//+Mdl4403LjPMMENZbbXVygEHHFCuvPLKMoCEon6vawcBAgQ6XSCfcfmsy2dePvvyGZjPwnwm5rNxIu3PZ2s+Y/NZu3gcm8/efAbnszg2FQIECBAgMPoE9JgAAQIECBAgQIAAAQIECBCovoAeEiBAgAABAgQaBaZq3LBOgAABAgQIVEZARwgQIECAAAECBAgQIFAFgf+NTvwg4jMR00WsF3FcxJ0REyxXXHFF2X///cuqq65app122rLWWmuVgw8+uPz5z3+e4Hl2EugyAc0dpQL5LMtnWj7b8hmXz7p85uWzbwAkd8Ux+SzNZ2o+W/MZm8/arI9dCgECBAgQIECAAAECBAh0mIDmECBAgAABAgQIECBAgAABAtUX0MMpKCDBcgriuzUBAgQIECBAgAABAgRGl4DeEiBAgACByRJ4Jc6+IGKniCX+E7medbkvqtqXV155pVxyySVln332KSuvvHJthst11lmnHH744eXaa69tf5JaAgQIdJBAPqvymZXPrpyhMp9l+UzLZ1s+4ybS1HxG5rPyW3FcPj9zpsoBPT/jeIUAAQKTIOAUAgQIECBAgAABAgQIECBAoPoCekiAAAECBAgQIECgOgISLKvzWeoJAQJDLeB6BAgQIECAAAECBAgQIECAQCcL5CyW7WZgu31ijX7hhRfK7373u/Ltb3+7rLjiimXmmWcuG2ywQTnqqKPK1VdfXV5//fWJXcJ+AgQIDJtAPoPyWZTPpHw25TNqxXhW5TMrn135DBvAzfNZmLNSrhPHTh+Rs1UeG8t8dsZCIUCAAAECBAgQIDDKBHSXAAECBAgQIECAAAECBAgQqL6AHhIgQGASBSRYTiKc0wgQIECAAAECBAhMCQH3JECAAAECBAgQaCuQGZG/jz27RCwVsVDEFyN+EXFvxATLM888U84777wyZsyYstJKK5Vpp522NtPl7rvvXs4888zy8MMPT/B8OwkQIDA5AvmMyWdNPnNyZsp8BuWzKJ9J+WzKZ9QArn9vHJPPvHz2LRzr+SzMZ+LvYv21CKXLBDSXAAECBAgQIECAAAECBAgQqL6AHhIgQIAAAQIECBAgQIBAZwhIsOyMz6GqrdAvAgQIECBAgAABAgQIECBAoPoCekigEwUaE40y2XKxaOT2Ef8T8WDEBMtrr71W/vznP5cjjzyybLrppuV973tfWXTRRcs222xTfvSjH5Wbbrpp9o4KDwAAEABJREFUgufbSYAAgQkJ5DMknyX5TFlkkUVqz5h81uQzJ589+Qya0Pn/2ZfPstNi/SsR+YzLZ10mV2aS5T+jTiFAgAABAgQIDLWA6xEgQIAAAQIECBAgQIAAAQLVF9BDAgQIECAwKgUkWI7Kj12nCRAgQIDAaBbQdwIECBAgQIAAAQIERqHA/0affxqxdcR8ETmz29dj+euIxyImWu65555y2mmnlW984xvlwx/+cJlhhhnKmmuuWb773e/WZr986KGHJnoNBxAgMJICnXGvfDacd955tWfFGmusUXt25DMknyX5TBk3btxAG/poHPiriK9F5DMsn2XbxPrPIvIZFwuFAAECBAgQIECAAAECBAiMNgH9JUCAAAECBAgQIECAAAECBKovMPw9lGA5/MbuQIAAAQIECBAgQIAAAQIEJixgLwECBAiMtMDtccMTIj4XMVfEMhE7RZweMaCZ31544YVy6aWXlu9973tlgw02KPPOO2+ZZ555ynrrrVf222+/cu6555YHHnggLqcQIDBaBPI3f84559SeAfksyGdCPhvyGZHPissuu6zks2OAHvksyll3vxnH5zNq7lhuEfHjiHyGxUIhQIAAga4T0GACBAgQIECAAAECBAgQIECg+gJ6SIAAAQIECBAg0HUCEiy77iPTYAIECEx5AS0gQIAAAQIECBAgQIAAAQIVE/h79Oe4iK0iFo6YN2KziKMj/hLxRsREyyOPPFIuuOCCcuCBB5YNN9ywzD///GXuuecu6667btl3333L2WefXe6///6JXqdTDtAOAgT6F8jfcv6mv/vd79Z+4/lbz9/8RhttVHsG5LMgnwn9X6FpTz5j8llzVNTmsyefQfks2jq2fxiRz6hYKAQIECBAgAABAgQIEBh6AVckQIAAAQIECBAgQIAAAQIEqi+ghwQITFhAguWEfewlQIAAAQIECBAgQKA7BLSSAAECBAgQIDCUAg/Fxc6I2C3i4xH/FbFyxB4RZ0U8EjGg8uijj5YLL7ywHHTQQWXjjTcuCyywQJlrrrnKOuusU/bcc89y0kknlWuvvbY8/fTTA7qegwgQGFmB/G3mbzR/q/mbzd9u/obzt5y/6ZyZMn/j+VsfRMvyGZLPkt3jnHy25DMmnzVjYjufPfkMilWFAIE2AqoIECBAgAABAgQIECBAgACB6gvoIQECBAgQIECAAAECBEZUQILliHK7GYFeAUsCBAgQIECAAAECBAgQIECg+gJ6WCGB16Ivf444ImKTiHki3h/x+YicXS5nnns51gdUHnvssfK73/2ujB07tmy33XZlxRVXLLPMMkuZd955y5prrll22mmncvzxx5crrriiDDJpa0D3dxABAn0F8rd2+eWX1357+RvM32L+JvO3mb/R/K3mbzZ/u/kb7nuFfmteij35jMhnRT4zFo3tfIbks+TIWM9nSz5jYlUhQIAAAQIECBDoTgGtJkCAAAECBAgQIECAAAECBKovoIcECBAgUGUBCZZV/nT1jQABAgQIECAwGAHHEiBAgAABAgQIECAwGIG74+BTI74ZkTPPvSuWy0R8MeK4iEyaejGWAy4PPfRQufTSS8txxx1Xdtxxx7LaaquVueeeu8w222xlpZVWKl/+8pfLUUcdVZsR85///OeAr+tAAgTeFhg3blztN5S/pfxN5W8rf2P5W1t99dVrv738DeZvMX+Tb585oLX8zedv/9g4+gsRH4yYLiKfEfmsyGfGPbE9ZYu7EyBAgAABAgQIECBAgAABAtUX0EMCBAgQIECAAAECBAgQIEBgwAJdm2A54B46kAABAgQIECBAgAABAgQIEOhaAQ0nQIBAlwn8Pdr7i4idIlaOmD5i6YhtI46JuCri+YhBlSeffLJcffXV5cQTTyxjxowp6667bll44YXLdNNNV5Zbbrmy1VZblYMOOqicccYZ5dZbby2vv/76oK7vYAJVE3jttddqv4X8TeRvI38j+VvJ38wiiyxS+w3lbyl/U/nbyt/YJBjkb/lPcV7+tvM3nr/1/M3nb/9bUX9yxD8iFAIECBAgQGAAAg4hQIAAAQIECBAgQIAAAQIEqi+ghwQIECBAgACBThWYqlMbpl0ECBAgQKALBTSZAAECBAgQIECAAAECBAi0CtwaFadE7BzxiYgZI5aK2CrioIgzIm6LGHRW5EsvvVRuvvnmcvrpp5d99923bLbZZmXppZcu73jHO8oSSyxRNt5447LXXnuVU045pdxwww3lueeeK/5vSARcpEME8jud3+38jud3Pb/z+d2fZpppar+F/E3kbyN/I/lbyd/MJDT9tTgnf8e/jWX+ZreM5Qci8rf8yVjmbzt/43lMbCoECBAgQIAAAQIECBAgUBEB3SBAgAABAgQIECBAgAABAgSqL6CHBGoCEixrDP4hQIAAAQIECBAgQIBAVQX0iwABAgQIEOhAgdujTadH7BuxWUQma70jlktEbByxV8SpETdE5Cx5sRhcufPOO8vZZ59dDj300LLtttuWFVZYobz73e8uc8wxR/nv//7vssEGG5Qdd9yxtv+0004rV155ZRk3blz5v//7v8HdyNEEhkkgv4v5nczvZn5H87uc39n87uZ3OL/L+Z3O73Z+x3N/fufzuz+JTcoM5PzNZbLkXnGNjSLyNzlNLHN2ys1jmb/ZX8Yyk6JjoRAgQKCTBLSFAAECBAgQIECAAAECBAgQqL6AHhIgQIAAAQIECBAgMBwCEiyHQ9U1CRCYdAFnEiBAgAABAgQIECBAgAABAtUX0MP+BO6MHWdHHBrx+YgVInKWvAViuXbELhE/ifhTxBMRgy5PPPFE+etf/1rOO++8cvzxx5ec9W+bbbYpq666allkkUXKtNNOW+acc86y/PLLl4022qjstNNOZezYseWXv/xlueqqq8p9991XXnstJ/Qb9K2dQKAukN+h/C7ldyq/W/kdy+9afufyu5ffwWnju5jfyfxu5nc0v6v5nc3vbn6H87tcv+DgVh6Pw/M3lL+l/E19OrYXiHh3RP7mto1l/gbPiWX+JmOhECBAgAABAgQIECAwSQJOIkCAAAECBAgQIECAAAECBKovoIcECBCogMBUFeiDLhAgQIAAAQIECBAYVgEXJ0CAAAECBAgQIDCFBe6P+18U8YOIHSI+GTFHxHsjVonIutx3caznsbGY9PKvf/2r3HjjjeWcc84pxx13XNlzzz3LlltuWT7xiU+UBRdcsEwzzTRlnnnmKR/96EfLpptuWnbZZZdy1FFHlV//+tflL3/5S3nggQfKm2++OekNcGZXC+Rnn9+B/C785je/qX038juS35X8zuR3J79D+V3K71R+t/I7lt+1/M7ldy+/g0OAkL+F/E3kbyN/I/m7yd9MRq5nXe7LY/LYIbilS3S7gPYTIECAAAECBAgQIECAAAEC1RfQQwIECBAgQIAAAQIECBAg0CogwbJVpPu39YAAAQIECBAgQIAAAQIECBCovoAeEiBAIAVyJr4/xkq7mfg+EvWtM/G9HnVDUh555JFy3XXXlTPPPLP84Ac/KGPGjCmf+9znysc//vEy//zzl6mmmqrMN9985WMf+1jZbLPNyle+8pWyxx57lEMPPbT8+Mc/riVj/uEPfyg33HBDueeee8qTTz5Z3njjjSFpm4sMnUB+JvnZ5GeUn1V+ZplIm59hfpb5meZnm59xftb5mednn9+B/C589rOfrX038juS35X8zuR3Z+haWPI7fWdc75yInHUyv/P53c/ZKHNWyk9Hfc5Smb+RnLUyfzNRpRAgQIAAAQIEukZAQwkQIECAAAECBAgQIECAAIHqC+ghAQIECBAgMIUFJFhO4Q/A7QkQIECAwOgQ0EsCBAgQIECAAAECBAgQGEGB5+Je10ecErFXxEYRS0S8I+J9EStGbBaxa8TREb+NuCbiwYghKw8++GC55ppryhlnnFF+9rOflSOOOKLstdde5Wtf+1otGfNTn/pUWWGFFcqiiy5aZptttjL11FOXWWaZpSy00EJlueWWK2ussUYtOXP77bevzaJ52GGHSc4sg/+/gSRJpnEmSaZ52udnkJ9Ffib52eRnlJ9VfmaZSJufYX6W+ZnmZ5ufcX7WDz44pF+h7GxeML+bv4mN/K7mdza/u/kdzu9yfqfzu53f8fyu53c+v/v5G4hTFAIECBAgQIAAAQIECBAgQGDoBVyRAAECBAgQIECAAAECBAgQqL7A6OqhBMvR9XnrLQECBAgQIECAAAECBAj0ClgSIECAAIHRKfBwdPvaiDMivh+xW8TmER+LmC9i6oj5I1aK+FzE7hHHRJwVkYlrj8Zy2MrTTz9d7r333nLzzTeXyy67rJac+dOf/rSMHTu2fOc73xl0cuaWW25ZvvCFL5RMINxxxx3LLrvsUptJc5999ikHHnhgbUbNo446qhx77LG15M2f//zn5dRTT63NsHnWWWeVCy64oOSsjVdccUW5+uqrazNu3nLLLeX2228vd999d7n//vvLo48+WsaPH1+effbZ8vLLL5fXX3+9Frmedbkvj8lj85w8N6+RM0LmNfPaeY+819lnn127d7Yh25IzRWbbso05Y2S2OdueM0dmX7JP2bfsY/Z1UpMk0ziTJNM87fMzyM9i2D7oty78SCzyO3VmLI+JGBOR37mPxzK/g/ldzO9kfjc/G3X5Xc3vbH538zuc3+WoVggQIECAwEQE7CZAgAABAgQIECBAgAABAgSqL6CHBAgQIECAAAECBCZDQILlZOA5lQABAiMp4F4ECBAgQIAAAQIECBAgQIBA9QU6oIdvRBseiLg64tcRR0bsHLFJxEci5o54Z8RCEZ+M2Cri2xE/jDg34qaIxyNGvGRCYCYGZoJgJgpmwuAvf/nLcvLJJ5dMIDz++OPLD37wg3LEEUeUgw8+uOy3335lr732KmPGjCnf+ta3asmbX/rSl8rnP//58rnPfa5ssskmZb311iuf+tSnymqrrVZWWmmlssIKK5QPfehDZamllvr/7N1PyO3bHMfxra5yRjdxo2tyB9yJifJnJKXExIAbJVKk5OZPKSVFShRKKVFSokRMmJiQEjEhZWJEMpIByYgQ63uOc517zvNv7/37s9ZnvXR+Zz/nefb+/db7tdZI99tzePzxxw+PPfbY4dFHHz088sgjh4cffvhw69atw0MPPXT7qq/re/Wzek+9tz5Tn6171L3qnnXvekY964knnrj97FpDreXJJ5+8vbZaY6211lxrr4ZqqaZqq8ZqreZqL4OyKJPNN+LOA//UXuosfK+91tn4cHt9W7te1a46O89sry9oV52pN7XXOmOfa6915n7eXusM1llsX/pDgAABAgQIECBAgAABAgR2E/BgAgQIECBAgAABAgQIECBAIF9AIYGDAUuHgAABAgQIECBAgAABAvECAgkQIECAAAECiwr8s93t9+36Sbu+2a7PtOv97XpDu17Wrue161a7XtSuV7erfvvge6eLKsAAABAASURBVNrrR9r12XZ9pV31Wwh/1F5/1a6611/bqz99CtTe1B7VXtWe1d7VHtZe1p7W3tYe117Xnj+rZTy/XXUW3the62zUe+us/LT9u+71r/bqDwECBAgsLuCGBAgQIECAAAECBAgQIECAQL6AQgIECBAgQIAAAQIElhYwYLm0qPsRIHC+gDsQIECAAAECBAgQIECAAAEC+QIK0wX+3gJ/264ft+s77fpyuz7drvpNhu9ur29u12va9dJ21W80fHZ7rf+/+jnt9YXtenm7XtuuGtyrAb4a5KshvRrsqwG/GvSrgb8a1qsBwPZWf64QKKOyKrOyK8OyLNOyLeOyLvOyrz2ovag9qb2pPaq9qj2rvas9rL2sPa29rT2uva49/8cV6/AjAgQIECBAgAABAgRmE9BLgAABAgQIECBAgAABAgQI5AsoJECAwOAC9R9HDJ5g+QQIECBAgAABAgTWF/AEAgQIECBAgAABAgRWF/hPe8Jf2vW7dv2yXT9sVw3u1QBfDfLVQF8N9tWAXw361cBfDf7VAGD9f901EFiDgTUgWIOC9b63tXu8s131ufe11w+2q+7zsfb6iXbVfT/XXr/QrnrOV9vrN9r17XZ9t13fb9cP2lXDgz9rr79o16/b9Zt21TDhH9rrH9v153b9rV01WPrv9lpXfV3fq5/Ve+q99Zn6bN2j7lX3rHvXM+pZ9cx6dq2h1lJrqrXVGmutteaPtvtXQ7W8t31dbe9or29tVzVXexmURZmUTRmVVZmVXb2vPlf3qfvWc8q6zMu+9qD2ovak3dYfAvMIKCVAgAABAgQIECBAgAABAgTyBRQSIECAAAECBAgQIECAAIF7Beo/rLj3377OEFBBgAABAgQIECBAgAABAgQI5AsoJECAAIH/C9QgYA0E1mBgDQjWoGD9lsZvtrd8rV312xq/2F4/3676rY2fbK8fb1f99sYPtdcPtKt+i+O72uvb2/WWdj3Rrte363XtenW7XtmuV7TrJe16cbte1K7H2vVou57brofbdatdD/3vqq/re/Wzek+9tz5Tn6171L3qnnXvekY9q55Zz6411FpqTbW2WmOttdb8qXb/aqiWL7Wvq+3r7fVb7armai+DsiiTsmk/8ocAAQIECBAgQGBQAcsmQIAAAQIECBAgQIAAAQIE8gUUEiBAgAABAjsKGLDcEd+jCRAgQIDAXAJqCRAgQIAAAQIECBAgQIAAgXwBhQQIECBAgAABAgQIECBAgEC+gEICBAgQIECAAAECBAgQIEAgX2CeQgOW8+y1UgIECBAgQIAAAQIECBC4X8C/CRAgQIAAAQIECBAgQIAAgXwBhQQIECBAgAABAgQIECBAgEC+gEICBAgQIECAAAECJwoYsDwRzscIECCwh4BnEiBAgAABAgQIECBAgAABAvkCCgkQIECAAAECBAgQIECAAIF8AYUECBAgQIAAAQIECBAgQIBAvoBCAgTGEDBgOcY+WSUBAgQIECBAgACBXgWsiwABAgQIECBAgAABAgQIEMgXUEiAAAECBAgQIECAAAECBAjkCygkQIAAAQIECBAgQIDAlAIGLKfc9pmjtRMgQIAAAQIECBAgQIAAAQL5AgoJECBAgAABAgQIECBAgACBfAGFBAgQIECAAAECBAgQIECAQL6AQgIECBAgsL6AAcv1jT2BAAECBAgQIHC1gJ8SIECAAAECBAgQIECAAAEC+QIKCRAgQIAAAQIECBAgQIAAgXwBhQQIECBAgAABAgQIECBAgMBwAkcPWA5XaMEECBAgQIAAAQIECBAgQIDA0QI+QIAAAQIECBAgQIAAAQIECOQLKCRAgAABAgQIECBAgAABAgTyBRQSIECAAAECBAhcLWDA8mofPyVAgACBMQSskgABAgQIECBAgAABAgQIEMgXUEiAAAECBAgQIECAAAECBAjkCygkQIAAAQIECBAgQIAAAQIE8gUUEuhKwIBlV9thMQQIECBAgAABAgQI5AgoIUCAAAECBAgQIECAAAECBPIFFBIgQIAAAQIECBAgQIAAAQL5AgoJECBAgAABAgQIEEgWMGCZvLvaCBwj4L0ECBAgQIAAAQIECBAgQIBAvoBCAgQIECBAgAABAgQIECBAIF9AIQECBAgQIECAAAECBAgQIJAvoJAAAQIEFhMwYLkYpRsRIECAAAECBAgsLeB+BAgQIECAAAECBAgQIECAQL6AQgIECBAgQIAAAQIECBAgQCBfQCEBAgQIECBAgAABAgQIEOhVwIDlcjvjTgQIECBAgAABAgQIECBAgEC+gEICBAgQIECAAAECBAgQIEAgX0AhAQIECBAgQIAAAQIECBAgkC+gkAABAgQIECBwW8CA5W0GfxEgQIAAgVQBXQQIECBAgAABAgQIECBAgEC+gEICBAgQIECAAAECBAgQIEAgX0AhAQIECBAgQIAAAQIECBAgkC+gcA8BA5Z7qHsmAQIECBAgQIAAAQIEZhbQToAAAQIECBAgQIAAAQIECOQLKCRAgAABAgQIECBAgAABAgTyBRQSIECAAAECBAgQCBAwYBmwiRIIEFhXwN0JECBAgAABAgQIECBAgACBfAGFBAgQIECAAAECBAgQIECAQL6AQgIECBAgQIAAAQIECBAgQCBfQCEBAgSOFTBgeayY9xMgQIAAAQIECBDYX8AKCBAgQIAAAQIECBAgQIAAgXwBhQQIECBAgAABAgQIECBAgEC+gEICBAgQIECAAAECBAgQ2FnAgOXOGzDH41USIECAAAECBAgQIECAAAEC+QIKCRAgQIAAAQIECBAgQIAAgXwBhQQIECBAgAABAgQIECBAgEC+gEICBAgQIDCXgAHLufZbLQECBAgQIHBXwCsBAgQIECBAgAABAgQIECCQL6CQAAECBAgQIECAAAECBAgQyBdQSIAAAQIECBAgQIAAAQIECOQLrFhowHJFXLcmQIAAAQIECBAgQIAAAQLHCHgvAQIECBAgQIAAAQIECBAgkC+gkAABAgQIECBAgAABAgQIEMgXUEiAAAECBAgQIDCOgAHLcfbKSgkQINCbgPUQIECAAAECBAgQIECAAAEC+QIKCRAgQIAAAQIECBAgQIAAgXwBhQQIECBAgAABAgQIECBAgEC+gEICBC4RMGB5CYxvEyBAgAABAgQIECAwooA1EyBAgAABAgQIECBAgAABAvkCCgkQIECAAAECBAgQIECAAIF8AYUECBAgQIAAAQIECBDYRsCA5TbOnkLgYgHfJUCAAAECBAgQIECAAAECBPIFFBIgQIAAAQIECBAgQIAAAQL5AgoJECBAgAABAgQIECBAgACBfAGFBAgQIBApYMAycltFESBAgAABAgROF/BJAgQIECBAgAABAgQIECBAIF9AIQECBAgQIECAAAECBAgQIJAvoJAAAQIECBAgQIAAAQIECBC4XmD0AcvrC72DAAECBAgQIECAAAECBAgQGF3A+gkQIECAAAECBAgQIECAAIF8AYUECBAgQIAAAQIECBAgQIBAvoBCAgQIECBAgEB3AgYsu9sSCyJAgACB8QUUECBAgAABAgQIECBAgAABAvkCCgkQIECAAAECBAgQIECAAIF8AYUECBAgQIAAAQIECBAgQIBAvoDC2QUMWM5+AvQTIECAAAECBAgQIDCHgEoCBAgQIECAAAECBAgQIEAgX0AhAQIECBAgQIAAAQIECBAgkC+gkAABAgQIECBAgACBRQUMWC7K6WYECCwl4D4ECBAgQIAAAQIECBAgQIBAvoBCAgQIECBAgAABAgQIECBAIF9AIQECBAgQIECAAAECBAgQIJAvoJAAAQIjCxiwHHn3rJ0AAQIECBAgQGBLAc8iQIAAAQIECBAgQIAAAQIE8gUUEiBAgAABAgQIECBAgAABAvkCCgkQIECAAAECBAgQIECAwFMCBiyfokj7Qg8BAgQIECBAgAABAgQIECCQL6CQAAECBAgQIECAAAECBAgQyBdQSIAAAQIECBAgQIAAAQIECOQLKCRAgAABAgT2EjBguZe85xIgQIAAgRkFNBMgQIAAAQIECBAgQIAAAQL5AgoJECBAgAABAgQIECBAgACBfAGFBAgQIECAAAECBAgQIECAQL7AJIUGLCfZaJkECBAgQIAAAQIECBAgcLGA7xIgQIAAAQIECBAgQIAAAQL5AgoJECBAgAABAgQIECBAgACBfAGFBAgQIECAAAECBE4RMGB5iprPECBAYD8BTyZAgAABAgQIECBAgAABAgTyBRQSIECAAAECBAgQIECAAAEC+QIKCRAgQIAAAQIECBAgQIAAgXwBhQQIDCBgwHKATbJEAgQIECBAgAABAn0LWB0BAgQIECBAgAABAgQIECCQL6CQAAECBAgQIECAAAECBAgQyBdQSIAAAQIECBAgQIAAgfkEDFjOt+eKCRAgQIAAAQIECBAgQIAAAQL5AgoJECBAgAABAgQIECBAgACBfAGFBAgQIECAAAECBAgQIECAQL6AQgIECBAgsLKAAcuVgd2eAAECBAgQIHATAe8hQIAAAQIECBAgQIAAAQIE8gUUEiBAgAABAgQIECBAgAABAvkCCgkQIECAAAECBAgQIECAAIGxBE4ZsByr0GoJECBAgAABAgQIECBAgACBUwR8hgABAgQIECBAgAABAgQIEMgXUEiAAAECBAgQIECAAAECBAjkCygkQIAAAQIECBC4QsCA5RU4fkSAAAECIwlYKwECBAgQIECAAAECBAgQIJAvoJAAAQIECBAgQIAAAQIECBDIF1BIgAABAgQIECBAgAABAgQI5AsoJNCPgAHLfvbCSggQIECAAAECBAgQSBPQQ4AAAQIECBAgQIAAAQIECOQLKCRAgAABAgQIECBAgAABAgTyBRQSIECAAAECBAgQIBArYMAydmuFEThewCcIECBAgAABAgQIECBAgACBfAGFBAgQIECAAAECBAgQIECAQL6AQgIECBAgQIAAAQIECBAgQCBfQCEBAgQILCNgwHIZR3chQIAAAQIECBBYR8BdCRAgQIAAAQIECBAgQIAAgXwBhQQIECBAgAABAgQIECBAgEC+gEICBAgQIECAAAECBAgQINClgAHLRbfFzQgQIECAAAECBAgQIECAAIF8AYUECBAgQIAAAQIECBAgQIBAvoBCAgQIECBAgAABAgQIECBAIF9AIQECBAgQIEDgcDBg6RQQIECAAIF0AX0ECBAgQIAAAQIECBAgQIBAvoBCAgQIECBAgAABAgQIECBAIF9AIQECBAgQIECAAAECBAgQIJAvoHBzAQOWm5N7IAECBAgQIECAAAECBAgQIECAAAECBAgQIECAAAECBPIFFBIgQIAAAQIECBAgQIAAAQL5AgoJECBAgAABAgQIjC5gwHL0HbR+AgS2EPAMAgQIECBAgAABAgQIECBAIF9AIQECBAgQIECAAAECBAgQIJAvoJAAAQIECBAgQIAAAQIECBBxU42DAAAQAElEQVTIF1BIgACBowQMWB7F5c0ECBAgQIAAAQIEehGwDgIECBAgQIAAAQIECBAgQCBfQCEBAgQIECBAgAABAgQIECCQL6CQAAECBAgQIECAAAECBPYUMGC5p/5Mz9ZKgAABAgQIECBAgAABAgQI5AsoJECAAAECBAgQIECAAAECBPIFFBIgQIAAAQIECBAgQIAAAQL5AgoJECBAgMBEAgYsJ9psqQQIECBAgMDTBfyLAAECBAgQIECAAAECBAgQyBdQSIAAAQIECBAgQIAAAQIECOQLKCRAgAABAgQIECBAgAABAgTyBdYqNGC5lqz7EiBAgAABAgQIECBAgACB4wV8ggABAgQIECBAgAABAgQIEMgXUEiAAAECBAgQIECAAAECBAjkCygkQIAAAQIECBAYRMCA5SAbZZkECBDoU8CqCBAgQIAAAQIECBAgQIAAgXwBhQQIECBAgAABAgQIECBAgEC+gEICBAgQIECAAAECBAgQIEAgX0AhAQIXCRiwvEjF9wgQIECAAAECBAgQGFfAygkQIECAAAECBAgQIECAAIF8AYUECBAgQIAAAQIECBAgQIBAvoBCAgQIECBAgAABAgQIbCBgwHIDZI8gcJWAnxEgQIAAAQIECBAgQIAAAQL5AgoJECBAgAABAgQIECBAgACBfAGFBAgQIECAAAECBAgQIECAQL6AQgIECBDIEzBgmbeniggQIECAAAEC5wr4PAECBAgQIECAAAECBAgQIJAvoJAAAQIECBAgQIAAAQIECBDIF1BIgAABAgQIECBAgAABAgQIXCMQMGB5TaEfEyBAgAABAgQIECBAgAABAgECEggQIECAAAECBAgQIECAAIF8AYUECBAgQIAAAQIECBAgQIBAvoBCAgQIECBAgEBfAgYs+9oPqyFAgACBFAEdBAgQIECAAAECBAgQIECAQL6AQgIECBAgQIAAAQIECBAgQCBfQCEBAgQIECBAgAABAgQIECCQL6BwagEDllNvv3gCBAgQIECAAAECBGYS0EqAAAECBAgQIECAAAECBAjkCygkQIAAAQIECBAgQIAAAQIE8gUUEiBAgAABAgQIECCwnIABy+Us3YkAgWUF3I0AAQIECBAgQIAAAQIECBDIF1BIgAABAgQIECBAgAABAgQI5AsoJECAAAECBAgQIECAAAECBPIFFBIgQGBYAQOWw26dhRMgQIAAAQIECGwv4IkECBAgQIAAAQIECBAgQIBAvoBCAgQIECBAgAABAgQIECBAIF9AIQECBAgQIECAAAECBAgQuCNgwPKOQ+bfqggQIECAAAECBAgQIECAAIF8AYUECBAgQIAAAQIECBAgQIBAvoBCAgQIECBAgAABAgQIECBAIF9AIQECBAgQILCLgAHLXdg9lAABAgQIzCugnAABAgQIECBAgAABAgQIEMgXUEiAAAECBAgQIECAAAECBAjkCygkQIAAAQIECBAgQIAAAQIE8gVmKDRgOcMuayRAgAABAgQIECBAgACBqwT8jAABAgQIECBAgAABAgQIEMgXUEiAAAECBAgQIECAAAECBAjkCygkQIAAAQIECBAgcLSAAcujyXyAAAECewt4PgECBAgQIECAAAECBAgQIJAvoJAAAQIECBAgQIAAAQIECBDIF1BIgAABAgQIECBAgAABAgQI5AsoJECgdwEDlr3vkPURIECAAAECBAgQGEHAGgkQIECAAAECBAgQIECAAIF8AYUECBAgQIAAAQIECBAgQIBAvoBCAgQIECBAgAABAgQITCZgwHKyDZd7R8DfBAgQIECAAAECBAgQIECAQL6AQgIECBAgQIAAAQIECBAgQCBfQCEBAgQIECBAgAABAgQIECCQL6CQAAECBAisKWDAck1d9yZAgAABAgQI3FzAOwkQIECAAAECBAgQIECAAIF8AYUECBAgQIAAAQIECBAgQIBAvoBCAgQIECBAgAABAgQIECBAYCCBEwcsByq0VAIECBAgQIAAAQIECBAgQOBEAR8jQIAAAQIECBAgQIAAAQIE8gUUEiBAgAABAgQIECBAgAABAvkCCgkQIECAAAECBC4TMGB5mYzvEyBAgMB4AlZMgAABAgQIECBAgAABAgQI5AsoJECAAAECBAgQIECAAAECBPIFFBIgQIAAAQIECBAgQIAAAQL5AgoJdCJgwLKTjbAMAgQIECBAgAABAgQyBVQRIECAAAECBAgQIECAAAEC+QIKCRAgQIAAAQIECBAgQIAAgXwBhQQIECBAgAABAgQIZAoYsMzcV1UEThXwOQIECBAgQIAAAQIECBAgQCBfQCEBAgQIECBAgAABAgQIECCQL6CQAAECBAgQIECAAAECBAgQyBdQSIAAAQILCBiwXADRLQgQIECAAAECBNYUcG8CBAgQIECAAAECBAgQIEAgX0AhAQIECBAgQIAAAQIECBAgkC+gkAABAgQIECBAgAABAgQI9CdgwHLpPXE/AgQIECBAgAABAgQIECBAIF9AIQECBAgQIECAAAECBAgQIJAvoJAAAQIECBAgQIAAAQIECBDIF1BIgAABAgQITC9gwHL6IwCAAAECBGYQ0EiAAAECBAgQIECAAAECBAjkCygkQIAAAQIECBAgQIAAAQIE8gUUEiBAgAABAgQIECBAgAABAvkCCrcVMGC5rbenESBAgAABAgQIECBAgMAdAX8TIECAAAECBAgQIECAAAEC+QIKCRAgQIAAAQIECBAgQIAAgXwBhQQIECBAgAABAgSGFjBgOfT2WTwBAtsJeBIBAgQIECBAgAABAgQIECCQL6CQAAECBAgQIECAAAECBAgQyBdQSIAAAQIECBAgQIAAAQIECOQLKCRAgMDNBQxY3tzKOwkQIECAAAECBAj0JWA1BAgQIECAAAECBAgQIECAQL6AQgIECBAgQIAAAQIECBAgQCBfQCEBAgQIECBAgAABAgQI7CZgwHI3+vkerJgAAQIECBAgQIAAAQIECBDIF1BIgAABAgQIECBAgAABAgQI5AsoJECAAAECBAgQIECAAAECBPIFFBIgQIAAgVkEDFjOstM6CRAgQIAAgYsEfI8AAQIECBAgQIAAAQIECBDIF1BIgAABAgQIECBAgAABAgQI5AsoJECAAAECBAgQIECAAAECBPIFVik0YLkKq5sSIECAAAECBAgQIECAAIFTBXyOAAECBAgQIECAAAECBAgQyBdQSIAAAQIECBAgQIAAAQIECOQLKCRAgAABAgQIEBhBwIDlCLtkjQQIEOhZwNoIECBAgAABAgQIECBAgACBfAGFBAgQIECAAAECBAgQIECAQL6AQgIECBAgQIAAAQIECBAgQCBfQCEBAg8IGLB8gMQ3CBAgQIAAAQIECBAYXcD6CRAgQIAAAQIECBAgQIAAgXwBhQQIECBAgAABAgQIECBAgEC+gEICBAgQIECAAAECBAisLWDAcm1h9ydwvYB3ECBAgAABAgQIECBAgAABAvkCCgkQIECAAAECBAgQIECAAIF8AYUECBAgQIAAAQIECBAgQIBAvoBCAgQIEAgTMGAZtqFyCBAgQIAAAQLLCLgLAQIECBAgQIAAAQIECBAgkC+gkAABAgQIECBAgAABAgQIEMgXUEiAAAECBAgQIECAAAECBAhcJZAxYHlVoZ8RIECAAAECBAgQIECAAAECGQIqCBAgQIAAAQIECBAgQIAAgXwBhQQIECBAgAABAgQIECBAgEC+gEICBAgQIECAQEcCBiw72gxLIUCAAIEsATUECBAgQIAAAQIECBAgQIBAvoBCAgQIECBAgAABAgQIECBAIF9AIQECBAgQIECAAAECBAgQIJAvoHBeAQOW8+69cgIECBAgQIAAAQIE5hNQTIAAAQIECBAgQIAAAQIECOQLKCRAgAABAgQIECBAgAABAgTyBRQSIECAAAECBAgQILCQgAHLhSDdhgCBNQTckwABAgQIECBAgAABAgQIEMgXUEiAAAECBAgQIECAAAECBAjkCygkQIAAAQIECBAgQIAAAQIE8gUUEiBAYEwBA5Zj7ptVEyBAgAABAgQI7CXguQQIECBAgAABAgQIECBAgEC+gEICBAgQIECAAAECBAgQIEAgX0AhAQIECBAgQIAAAQIECBBoAgYsG0LyH20ECBAgQIAAAQIECBAgQIBAvoBCAgQIECBAgAABAgQIECBAIF9AIQECBAgQIECAAAECBAgQIJAvoJAAAQIECBDYXsCA5fbmnkiAAAECBGYX0E+AAAECBAgQIECAAAECBAjkCygkQIAAAQIECBAgQIAAAQIE8gUUEiBAgAABAgQIECBAgAABAvkC8YUGLOO3WCABAgQIECBAgAABAgQIXC/gHQQIECBAgAABAgQIECBAgEC+gEICBAgQIECAAAECBAgQIEAgX0AhAQIECBAgQIAAgeMEDFge5+XdBAgQ6EPAKggQIECAAAECBAgQIECAAIF8AYUECBAgQIAAAQIECBAgQIBAvoBCAgQIECBAgAABAgQIECBAIF9AIQECXQsYsOx6eyyOAAECBAgQIECAwDgCVkqAAAECBAgQIECAAAECBAjkCygkQIAAAQIECBAgQIAAAQIE8gUUEiBAgAABAgQIECBAYCYBA5Yz7bbWewV8TYAAAQIECBAgQIAAAQIECOQLKCRAgAABAgQIECBAgAABAgTyBRQSIECAAAECBAgQIECAAAEC+QIKCRAgQIDAagIGLFejdWMCBAgQIECAwLEC3k+AAAECBAgQIECAAAECBAjkCygkQIAAAQIECBAgQIAAAQIE8gUUEiBAgAABAgQIECBAgAABAqMInD5gOUqhdRIgQIAAAQIECBAgQIAAAQKnC/gkAQIECBAgQIAAAQIECBAgkC+gkAABAgQIECBAgAABAgQIEMgXUEiAAAECBAgQIHChgAHLC1l8kwABAgRGFbBuAgQIECBAgAABAgQIECBAIF9AIQECBAgQIECAAAECBAgQIJAvoJAAAQIECBAgQIAAAQIECBDIF1BIoAcBA5Y97II1ECBAgAABAgQIECCQLKCNAAECBAgQIECAAAECBAgQyBdQSIAAAQIECBAgQIAAAQIECOQLKCRAgAABAgQIECBAIFDAgGXgpkoicJ6ATxMgQIAAAQIECBAgQIAAAQL5AgoJECBAgAABAgQIECBAgACBfAGFBAgQIECAAAECBAgQIECAQL6AQgIECBA4V8CA5bmCPk+AAAECBAgQILC+gCcQIECAAAECBAgQIECAAAEC+QIKCRAgQIAAAQIECBAgQIAAgXwBhQQIECBAgAABAgQIECBAoDMBA5YrbIhbEiBAgAABAgQIECBAgAABAvkCCgkQIECAAAECBAgQIECAAIF8AYUECBAgQIAAAQIECBAgQIBAvoBCAgQIECBAYG4BA5Zz7796AgQIEJhHQCkBAgQIECBAgAABAgQIECCQL6CQAAECBAgQIECAAAECBAgQyBdQtZV2UwAAEABJREFUSIAAAQIECBAgQIAAAQIECOQLKNxQwIDlhtgeRYAAAQIECBAgQIAAAQL3CviaAAECBAgQIECAAAECBAgQyBdQSIAAAQIECBAgQIAAAQIECOQLKCRAgAABAgQIECAwroABy3H3zsoJENhawPMIECBAgAABAgQIECBAgACBfAGFBAgQIECAAAECBAgQIECAQL6AQgIECBAgQIAAAQIECBAgQCBfQCEBAgRuKGDA8oZQ3kaAAAECBAgQIECgRwFrIkCAAAECBAgQIECAAAECBPIFFBIgQIAAAQIECBAgQIAAAQL5AgoJECBAgAABAgQIECBAYB8BA5b7uM/6VN0ECBAgQIAAAQIECBAgQIBAvoBCAgQIECBAgAABAgQIECBAIF9AIQECBAgQIECAAAECBAgQIJAvoJAAAQIECEwhYMByim0WSYAAAQIECFwu4CcECBAgQIAAAQIECBAgQIBAvoBCAgQIECBAgAABAgQIECBAIF9AIQECBAgQIECAAAECBAgQIJAvsHyhAcvlTd2RAAECBAgQIECAAAECBAicJ+DTBAgQIECAAAECBAgQIECAQL6AQgIECBAgQIAAAQIECBAgQCBfQCEBAgQIECBAgED3AgYsu98iCyRAgED/AlZIgAABAgQIECBAgAABAgQI5AsoJECAAAECBAgQIECAAAECBPIFFBIgQIAAAQIECBAgQIAAAQL5AgoJEHi6gAHLp3v4FwECBAgQIECAAAECGQIqCBAgQIAAAQIECBAgQIAAgXwBhQQIECBAgAABAgQIECBAgEC+gEICBAgQIECAAAECBAisKmDAclVeNydwUwHvI0CAAAECBAgQIECAAAECBPIFFBIgQIAAAQIECBAgQIAAAQL5AgoJECBAgAABAgQIECBAgACBfAGFBAgQIJAkYMAyaTe1ECBAgAABAgSWFHAvAgQIECBAgAABAgQIECBAIF9AIQECBAgQIECAAAECBAgQIJAvoJAAAQIECBAgQIAAAQIECBC4VCBmwPLSQj8gQIAAAQIECBAgQIAAAQIEYgSEECBAgAABAgQIECBAgAABAvkCCgkQIECAAAECBAgQIECAAIF8AYUECBAgQIAAgV4EDFj2shPWQYAAAQKJApoIECBAgAABAgQIECBAgACBfAGFBAgQIECAAAECBAgQIECAQL6AQgIECBAgQIAAAQIECBAgQCBfQOGkAgYsJ9142QQIECBAgAABAgQIzCqgmwABAgQIECBAgAABAgQIEMgXUEiAAAECBAgQIECAAAECBAjkCygkQIAAAQIECBAgQGAJAQOWSyi6BwEC6wm4MwECBAgQIECAAAECBAgQIJAvoJAAAQIECBAgQIAAAQIECBDIF1BIgAABAgQIECBAgAABAgQI5AsoJECAwIACBiwH3DRLJkCAAAECBAgQ2FfA0wkQIECAAAECBAgQIECAAIF8AYUECBAgQIAAAQIECBAgQIBAvoBCAgQIECBAgAABAgQIECBgwDL/DCgkQIAAAQIECBAgQIAAAQIE8gUUEiBAgAABAgQIECBAgAABAvkCCgkQIECAAAECBAgQIECAAIF8AYUECBAgQIDAxgIGLDcG9zgCBAgQIECgBFwECBAgQIAAAQIECBAgQIBAvoBCAgQIECBAgAABAgQIECBAIF9AIQECBAgQIECAAAECBAgQIJAvkF1owDJ7f9URIECAAAECBAgQIECAwE0FvI8AAQIECBAgQIAAAQIECBDIF1BIgAABAgQIECBAgAABAgQI5AsoJECAAAECBAgQIHCEgAHLI7C8lQABAj0JWAsBAgQIECBAgAABAgQIECCQL6CQAAECBAgQIECAAAECBAgQyBdQSIAAAQIECBAgQIAAAQIECOQLKCRAoF8BA5b97o2VESBAgAABAgQIEBhNwHoJECBAgAABAgQIECBAgACBfAGFBAgQIECAAAECBAgQIECAQL6AQgIECBAgQIAAAQIECEwjYMBymq0W+qCA7xAgQIAAAQIECBAgQIAAAQL5AgoJECBAgAABAgQIECBAgACBfAGFBAgQIECAAAECBAgQIECAQL6AQgIECBAgsI6AAct1XN2VAAECBAgQIHCagE8RIECAAAECBAgQIECAAAEC+QIKCRAgQIAAAQIECBAgQIAAgXwBhQQIECBAgAABAgQIECBAgMAQAmcNWA5RaJEECBAgQIAAAQIECBAgQIDAWQI+TIAAAQIECBAgQIAAAQIECOQLKCRAgAABAgQIECBAgAABAgTyBRQSIECAAAECBAg8KGDA8kET3yFAgACBsQWsngABAgQIECBAgAABAgQIEMgXUEiAAAECBAgQIECAAAECBAjkCygkQIAAAQIECBAgQIAAAQIE8gUUEthdwIDl7ltgAQQIECBAgAABAgQI5AsoJECAAAECBAgQIECAAAECBPIFFBIgQIAAAQIECBAgQIAAAQL5AgoJECBAgAABAgQIEEgTMGCZtqN6CCwh4B4ECBAgQIAAAQIECBAgQIBAvoBCAgQIECBAgAABAgQIECBAIF9AIQECBAgQIECAAAECBAgQIJAvoJAAAQIEzhIwYHkWnw8TIECAAAECBAhsJeA5BAgQIECAAAECBAgQIECAQL6AQgIECBAgQIAAAQIECBAgQCBfQCEBAgQIECBAgAABAgQIEOhJwIDlOrvhrgQIECBAgAABAgQIECBAgEC+gEICBAgQIECAAAECBAgQIEAgX0AhAQIECBAgQIAAAQIECBAgkC+gkAABAgQIEJhYwIDlxJsvnQABAgRmE9BLgAABAgQIECBAgAABAgQI5AsoJECAAAECBAgQIECAAAECBPIFFBIgQIAAAQIECBAgQIAAAQL5Agq3EjBguZW05xAgQIAAAQIECBAgQIDAgwK+Q4AAAQIECBAgQIAAAQIECOQLKCRAgAABAgQIECBAgAABAgTyBRQSIECAAAECBAgQGFTAgOWgG2fZBAjsI+CpBAgQIECAAAECBAgQIECAQL6AQgIECBAgQIAAAQIECBAgQCBfQCEBAgQIECBAgAABAgQIECCQL6CQAAECNxEwYHkTJe8hQIAAAQIECBAg0K+AlREgQIAAAQIECBAgQIAAAQL5AgoJECBAgAABAgQIECBAgACBfAGFBAgQIECAAAECBAgQILCDgAHLHdDnfqR6AgQIECBAgAABAgQIECBAIF9AIQECBAgQIECAAAECBAgQIJAvoJAAAQIECBAgQIAAAQIECBDIF1BIgAABAgTyBQxY5u+xQgIECBAgQOA6AT8nQIAAAQIECBAgQIAAAQIE8gUUEiBAgAABAgQIECBAgAABAvkCCgkQIECAAAECBAgQIECAAIF8gYULDVguDOp2BAgQIECAAAECBAgQIEBgCQH3IECAAAECBAgQIECAAAECBPIFFBIgQIAAAQIECBAgQIAAAQL5AgoJECBAgAABAgT6FjBg2ff+WB0BAgRGEbBOAgQIECBAgAABAgQIECBAIF9AIQECBAgQIECAAAECBAgQIJAvoJAAAQIECBAgQIAAAQIECBDIF1BIgMA9AgYs78HwJQECBAgQIECAAAECSQJaCBAgQIAAAQIECBAgQIAAgXwBhQQIECBAgAABAgQIECBAgEC+gEICBAgQIECAAAECBAisJ2DAcj1bdyZwnIB3EyBAgAABAgQIECBAgAABAvkCCgkQIECAAAECBAgQIECAAIF8AYUECBAgQIAAAQIECBAgQIBAvoBCAgQIEIgRMGAZs5VCCBAgQIAAAQLLC7gjAQIECBAgQIAAAQIECBAgkC+gkAABAgQIECBAgAABAgQIEMgXUEiAAAECBAgQIECAAAECBAhcLJA0YHlxoe8SIECAAAECBAgQIECAAAECSQJaCBAgQIAAAQIECBAgQIAAgXwBhQQIECBAgAABAgQIECBAgEC+gEICBAgQIECAQBcCBiy72AaLIECAAIFcAWUECBAgQIAAAQIECBAgQIBAvoBCAgQIECBAgAABAgQIECBAIF9AIQECBAgQIECAAAECBAgQIJAvoHBGAQOWM+66ZgIECBAgQIAAAQIE5hZQT4AAAQIECBAgQIAAAQIECOQLKCRAgAABAgQIECBAgAABAgTyBRQSIECAAAECBAgQIHC2gAHLswndgACBtQXcnwABAgQIECBAgAABAgQIEMgXUEiAAAECBAgQIECAAAECBAjkCygkQIAAAQIECBAgQIAAAQIE8gUUEiBAYDQBA5aj7Zj1EiBAgAABAgQI9CBgDQQIECBAgAABAgQIECBAgEC+gEICBAgQIECAAAECBAgQIEAgX0AhAQIECBAgQIAAAQIECEwuYMByigMgkgABAgQIECBAgAABAgQIEMgXUEiAAAECBAgQIECAAAECBAjkCygkQIAAAQIECBAgQIAAAQIE8gUUEiBAgAABAlsKGLDcUtuzCBAgQIAAgf8L+IoAAQIECBAgQIAAAQIECBDIF1BIgAABAgQIECBAgAABAgQI5AsoJECAAAECBAgQIECAAAECBPIFggsNWAZvrjQCBAgQIECAAAECBAgQOE7AuwkQIECAAAECBAgQIECAAIF8AYUECBAgQIAAAQIECBAgQIBAvoBCAgQIECBAgAABAjcVMGB5UynvI0CAQH8CVkSAAAECBAgQIECAAAECBAjkCygkQIAAAQIECBAgQIAAAQIE8gUUEiBAgAABAgQIECBAgAABAvkCCgkQ6FTAgGWnG2NZBAgQIECAAAECBMYUsGoCBAgQIECAAAECBAgQIEAgX0AhAQIECBAgQIAAAQIECBAgkC+gkAABAgQIECBAgAABAnMIGLCcY59VXibg+wQIECBAgAABAgQIECBAgEC+gEICBAgQIECAAAECBAgQIEAgX0AhAQIECBAgQIAAAQIECBAgkC+gkAABAgQIrCBgwHIFVLckQIAAAQIECJwj4LMECBAgQIAAAQIECBAgQIBAvoBCAgQIECBAgAABAgQIECBAIF9AIQECBAgQIECAAAECBAgQINC/wLkDlv0XWiEBAgQIECBAgAABAgQIECBwroDPEyBAgAABAgQIECBAgAABAvkCCgkQIECAAAECBAgQIECAAIF8AYUECBAgQIAAAQL3CRiwvA/EPwkQIEAgQUADAQIECBAgQIAAAQIECBAgkC+gkAABAgQIECBAgAABAgQIEMgXUEiAAAECBAgQIECAAAECBAjkCygksK+AAct9/T2dAAECBAgQIECAAIFZBHQSIECAAAECBAgQIECAAAEC+QIKCRAgQIAAAQIECBAgQIAAgXwBhQQIECBAgAABAgQIRAkYsIzaTjEElhNwJwIECBAgQIAAAQIECBAgQCBfQCEBAgQIECBAgAABAgQIECCQL6CQAAECBAgQIECAAAECBAgQyBdQSIAAAQKnCxiwPN3OJwkQIECAAAECBLYV8DQCBAgQIECAAAECBAgQIEAgX0AhAQIECCbHC+cAABAASURBVBAgQIAAAQIECBAgkC+gkAABAgQIECBAgAABAgQIdCNgwHK1rXBjAgQIECBAgAABAgQIECBAIF9AIQECBAgQIECAAAECBAgQIJAvoJAAAQIECBAgQIAAAQIECBDIF1BIgAABAgQIzCpgwHLWnddNgAABAnMKqCZAgAABAgQIECBAgAABAgTyBRQSIECAAAECBAgQIECAAAEC+QIKCRAgQIAAAQIECBAgQIAAgXwBhZsIGLDchNlDCBAgQIAAAQIECBAgQOAyAd8nQIAAAQIECBAgQIAAAQIE8gUUEiBAgAABAgQIECBAgAABAvkCCgkQIECAAAECBAiMKGDAcsRds2YCBPYU8GwCBAgQIECAAAECBAgQIEAgX0AhAQIECBAgQIAAAQIECBAgkC+gkAABAgQIECBAgAABAgQIEMgXUEiAAIFrBQxYXkvkDQQIECBAgAABAgR6F7A+AgQIECBAgAABAgQIECBAIF9AIQECBAgQIECAAAECBAgQIJAvoJAAAQIECBAgQIAAAQIEthYwYLm1uOcdDgwIECBAgAABAgQIECBAgACBfAGFBAgQIECAAAECBAgQIECAQL6AQgIECBAgQIAAAQIECBAgQCBfQCEBAgQIEAgXMGAZvsHyCBAgQIAAgZsJeBcBAgQIECBAgAABAgQIECCQL6CQAAECBAgQIECAAAECBAgQyBdQSIAAAQIECBAgQIAAAQIECOQLLFlowHJJTfciQIAAAQIECBAgQIAAAQLLCbgTAQIECBAgQIAAAQIECBAgkC+gkAABAgQIECBAgAABAgQIEMgXUEiAAAECBAgQINCxgAHLjjfH0ggQIDCWgNUSIECAAAECBAgQIECAAAEC+QIKCRAgQIAAAQIECBAgQIAAgXwBhQQIECBAgAABAgQIECBAgEC+gEICBO4KGLC8K+GVAAECBAgQIECAAIE8AUUECBAgQIAAAQIECBAgQIBAvoBCAgQIECBAgAABAgQIECBAIF9AIQECBAgQIECAAAECBFYSMGC5EqzbEjhFwGcIECBAgAABAgQIECBAgACBfAGFBAgQIECAAAECBAgQIECAQL6AQgIECBAgQIAAAQIECBAgQCBfQCEBAgQIZAgYsMzYRxUECBAgQIAAgbUEZrzvf1q063BgwMAZcAacAWfAGXAGnAFnwBlwBpyBec6AvbbXzoAz4Aw4A86AM+AMOAPOgDPgDDgDzkD+GbDH9tgZcAacAWfAGXAGnAFnwBlwBpwBZ2CrM3AY6X9hA5Yj0VsrAQIECBAgQIAAAQIECBAgcJqATxEgQIAAAQIECBAgQIAAAQL5AgoJECBAgAABAgQIECBAgACBfAGFBAgQIECAAIH9BQxY7r8HVkCAAAEC6QL6CBAgQIAAAQIECBAgQIAAgXwBhQQIECBAgAABAgQIECBAgEC+gEICBAgQIECAAAECBAgQIEAgX0DhdAIGLKfbcsEECBAgQIAAAQIECBA4HBgQIECAAAECBAgQIECAAAEC+QIKCRAgQIAAAQIECBAgQIAAgXwBhQQIECBAgAABAgQInCdgwPI8P58mQGAbAU8hQIAAAQJrCjyj3dx1ODBg4Aw4A86AM+AMOAN7nwHPdwadAWfAGXAGnAFnwBlwBpwBZ8AZcAacgfwzYI/tsTPgDDgDzoAz4Aw4A86AM+AMOAPOgDOQfwbssT12BpyB+8/Aoef/GbDseXesjQABAgQIECBAoGMBSyNAgAABAgQIECBAgAABAgTyBRQSIECAAAECBAgQIECAAAEC+QIKCRAgQIAAAQIECBAgQGBmAQOWs+y+TgIECBAgQIAAAQIECBAgQCBfQCEBAgQIECBAgAABAgQIECCQL6CQAAECBAgQIECAAAECBAgQyBdQSIAAAQIECGwmYMByM2oPIkCAAAECBO4X8G8CBAgQIECAAAECBAgQIEAgX0AhAQIECBAgQIAAAQIECBAgkC+gkAABAgQIECBAgAABAgQIEMgXSC00YJm6s7oIECBAgAABAgQIECBA4BQBnyFAgAABAgQIECBAgAABAgTyBRQSIECAAAECBAgQIECAAAEC+QIKCRAgQIAAAQIECNxIwIDljZi8iQABAr0KWBcBAgQIECBAgAABAgQIECCQL6CQAAECBAgQIECAAAECBAgQyBdQSIAAAQIECBAgQIAAAQIECOQLKCRAoEcBA5Y97oo1ESBAgAABAgQIEBhZwNoJECBAgAABAgQIECBAgACBfAGFBAgQIECAAAECBAgQIECAQL6AQgIECBAgQIAAAQIECEwgYMBygk2WeLWAnxIgQIAAAQIECBAgQIAAAQL5AgoJECBAgAABAgQIECBAgACBfAGFBAgQIECAAAECBAgQIECAQL6AQgIECBAgsLSAAculRd2PAAECBAgQIHC+gDsQIECAAAECBAgQIECAAAEC+QIKCRAgQIAAAQIECBAgQIAAgXwBhQQIECBAgAABAgQIECBAgEDnAgsMWHZeaHkECBAgQIAAAQIECBAgQIDAAgJuQYAAAQIECBAgQIAAAQIECOQLKCRAgAABAgQIECBAgAABAgTyBRQSIECAAAECBAjcK2DA8l4NXxMgQIBAjoASAgQIECBAgAABAgQIECBAIF9AIQECBAgQIECAAAECBAgQIJAvoJAAAQIECBAgQIAAAQIECBDIF1BIYEcBA5Y74ns0AQIECBAgQIAAAQJzCaglQIAAAQIECBAgQIAAAQIE8gUUEiBAgAABAgQIECBAgAABAvkCCgkQIECAAAECBAgQyBEwYJmzl0oILC3gfgQIECBAgAABAgQIECBAgEC+gEICBAgQIECAAAECBAgQIEAgX0AhAQIECBAgQIAAAQIECBAgkC+gkAABAgROFDBgeSKcjxEgQIAAAQIECOwh4JkECBAgQIAAAQIECBAgQIBAvoBCAgQIECBAgAABAgQIECBAIF9AIQECBAgQIECAAAECBAgQ6EPAgOWa++DeBAgQIECAAAECBAgQIECAQL6AQgIECBAgQIAAAQIECBAgQCBfQCEBAgQIECBAgAABAgQIECCQL6CQAAECBAgQmFLAgOWU2y6aAAECBGYW0E6AAAECBAgQIECAAAECBAjkCygkQIAAAQIECBAgQIAAAQIE8gUUEiBAgAABAgQIECBAgAABAvkCCtcXMGC5vrEnECBAgAABAgQIECBAgMDVAn5KgAABAgQIECBAgAABAgQI5AsoJECAAAECBAgQIECAAAECBPIFFBIgQIAAAQIECBAYTsCA5XBbZsEECOwvYAUECBAgQIAAAQIECBAgQIBAvoBCAgQIECBAgAABAgQIECBAIF9AIQECBAgQIECAAAECBAgQIJAvoJAAAQJXCxiwvNrHTwkQIECAAAECBAiMIWCVBAgQIECAAAECBAgQIECAQL6AQgIECBAgQIAAAQIECBAgQCBfQCEBAgQIECBAgAABAgQIbCpgwHJTbg+7K+CVAAECBAgQIECAAAECBAgQyBdQSIAAAQIECBAgQIAAAQIECOQLKCRAgAABAgQIECBAgAABAgTyBRQSIECAAIFkAQOWyburjQABAgQIEDhGwHsJECBAgAABAgQIECBAgACBfAGFBAgQIECAAAECBAgQIECAQL6AQgIECBAgQIAAAQIECBAgQCBfYLFCA5aLUboRAQIECBAgQIAAAQIECBBYWsD9CBAgQIAAAQIECBAgQIAAgXwBhQQIECBAgAABAgQIECBAgEC+gEICBAgQIECAAIFeBQxY9roz1kWAAIERBayZAAECBAgQIECAAAECBAgQyBdQSIAAAQIECBAgQIAAAQIECOQLKCRAgAABAgQIECBAgAABAgTyBRQSIHBbwIDlbQZ/ESBAgAABAgQIECCQKqCLAAECBAgQIECAAAECBAgQyBdQSIAAAQIECBAgQIAAAQIECOQLKCRAgAABAgQIECBAgMAaAgYs11B1TwKnC/gkAQIECBAgQIAAAQIECBAgkC+gkAABAgQIECBAgAABAgQIEMgXUEiAAAECBAgQIECAAAECBAjkCygkQIAAgQABA5YBmyiBAAECBAgQILCugLsTIECAAAECBAgQIECAAAEC+QIKCRAgQIAAAQIECBAgQIAAgXwBhQQIECBAgAABAgQIECBAgMD9AnkDlvcX+jcBAgQIECBAgAABAgQIECCQJ6CIAAECBAgQIECAAAECBAgQyBdQSIAAAQIECBAgQIAAAQIECOQLKCRAgAABAgQI7CxgwHLnDfB4AgQIEJhDQCUBAgQIECBAgAABAgQIECCQL6CQAAECBAgQIECAAAECBAgQyBdQSIAAAQIECBAgQIAAAQIECOQLKJxLwIDlXPutlgABAgQIECBAgAABAncFvBIgQIAAAQIECBAgQIAAAQL5AgoJECBAgAABAgQIECBAgACBfAGFBAgQIECAAAECBAicIWDA8gw8HyVAYEsBzyJAgAABAgQIECBAgAABAgTyBRQSIECAAAECBAgQIECAAAEC+QIKCRAgQIAAAQIECBAgQIAAgXwBhQQIEBhHwIDlOHtlpQQIECBAgAABAr0JWA8BAgQIECBAgAABAgQIECCQL6CQAAECBAgQIECAAAECBAgQyBdQSIAAAQIECBAgQIAAAQLTChiwnGjrpRIgQIAAAQIECBAgQIAAAQL5AgoJECBAgAABAgQIECBAgACBfAGFBAgQIECAAAECBAgQIECAQL6AQgIECBAgQGAbAQOW2zh7CgECBAgQIHCxgO8SIECAAAECBAgQIECAAAEC+QIKCRAgQIAAAQIECBAgQIAAgXwBhQQIECBAgAABAgQIECBAgEC+QGShAcvIbRVFgAABAgQIECBAgAABAqcL+CQBAgQIECBAgAABAgQIECCQL6CQAAECBAgQIECAAAECBAgQyBdQSIAAAQIECBAgQOB6AQOW1xt5BwECBPoWsDoCBAgQIECAAAECBAgQIEAgX0AhAQIECBAgQIAAAQIECBAgkC+gkAABAgQIECBAgAABAgQIEMgXUEiAQHcCBiy72xILIkCAAAECBAgQIDC+gAICBAgQIECAAAECBAgQIEAgX0AhAQIECBAgQIAAAQIECBAgkC+gkAABAgQIECBAgAABAukCBizTd1jfTQS8hwABAgQIECBAgAABAgQIEMgXUEiAAAECBAgQIECAAAECBAjkCygkQIAAAQIECBAgQIAAAQIE8gUUEiBAgACBRQUMWC7K6WYECBAgQIAAgaUE3IcAAQIECBAgQIAAAQIECBDIF1BIgAABAgQIECBAgAABAgQI5AsoJECAAAECBAgQIECAAAECBHoWWGbAsudCayNAgAABAgQIECBAgAABAgSWEXAXAgQIECBAgAABAgQIECBAIF9AIQECBAgQIECAAAECBAgQIJAvoJAAAQIECBAgQOApAQOWT1H4ggABAgTSBPQQIECAAAECBAgQIECAAAEC+QLK34iwAAAAMElEQVQKCRAgQIAAAQIECBAgQIAAgXwBhQQIECBAgAABAgQIECBAgEC+gEICewn8FwAA//+5HOTmAAAABklEQVQDAES3IAWH65y8AAAAAElFTkSuQmCC"/>
          <p:cNvSpPr>
            <a:spLocks noChangeAspect="1" noChangeArrowheads="1"/>
          </p:cNvSpPr>
          <p:nvPr/>
        </p:nvSpPr>
        <p:spPr bwMode="auto">
          <a:xfrm>
            <a:off x="63500" y="-136525"/>
            <a:ext cx="219075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/>
          <a:srcRect l="1" t="33740" r="-1582" b="28136"/>
          <a:stretch/>
        </p:blipFill>
        <p:spPr>
          <a:xfrm>
            <a:off x="2076450" y="-25400"/>
            <a:ext cx="7124365" cy="5166952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315757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1" y="1813090"/>
            <a:ext cx="1606549" cy="153044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/>
          <a:srcRect l="-1" t="69287" r="-521" b="-7363"/>
          <a:stretch/>
        </p:blipFill>
        <p:spPr>
          <a:xfrm>
            <a:off x="1943099" y="-141557"/>
            <a:ext cx="7219951" cy="5285057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2201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50" y="1185050"/>
            <a:ext cx="6170320" cy="4112077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1270000" dist="50800" dir="5400000" algn="ctr" rotWithShape="0">
              <a:srgbClr val="000000">
                <a:alpha val="0"/>
              </a:srgbClr>
            </a:outerShdw>
            <a:reflection blurRad="25400" endPos="0" dir="5400000" sy="-100000" algn="bl" rotWithShape="0"/>
            <a:softEdge rad="1130300"/>
          </a:effectLst>
        </p:spPr>
      </p:pic>
      <p:sp>
        <p:nvSpPr>
          <p:cNvPr id="263" name="Google Shape;263;p24"/>
          <p:cNvSpPr txBox="1">
            <a:spLocks noGrp="1"/>
          </p:cNvSpPr>
          <p:nvPr>
            <p:ph type="ctrTitle"/>
          </p:nvPr>
        </p:nvSpPr>
        <p:spPr>
          <a:xfrm>
            <a:off x="4944500" y="118505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 dirty="0" smtClean="0"/>
              <a:t>DESIGN</a:t>
            </a:r>
            <a:endParaRPr sz="7200" dirty="0"/>
          </a:p>
        </p:txBody>
      </p:sp>
      <p:cxnSp>
        <p:nvCxnSpPr>
          <p:cNvPr id="265" name="Google Shape;265;p24"/>
          <p:cNvCxnSpPr/>
          <p:nvPr/>
        </p:nvCxnSpPr>
        <p:spPr>
          <a:xfrm>
            <a:off x="5020625" y="17314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1000" y="469900"/>
            <a:ext cx="4210050" cy="4210050"/>
          </a:xfrm>
          <a:prstGeom prst="rect">
            <a:avLst/>
          </a:prstGeom>
          <a:effectLst>
            <a:outerShdw blurRad="50800" dist="50800" dir="5400000" algn="ctr" rotWithShape="0">
              <a:schemeClr val="accent1"/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98</Words>
  <Application>Microsoft Office PowerPoint</Application>
  <PresentationFormat>Presentazione su schermo (16:9)</PresentationFormat>
  <Paragraphs>49</Paragraphs>
  <Slides>16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5" baseType="lpstr">
      <vt:lpstr>Lato</vt:lpstr>
      <vt:lpstr>Roboto Mono Thin</vt:lpstr>
      <vt:lpstr>Arial</vt:lpstr>
      <vt:lpstr>PT Serif</vt:lpstr>
      <vt:lpstr>Roboto Thin</vt:lpstr>
      <vt:lpstr>Bree Serif</vt:lpstr>
      <vt:lpstr>Roboto Light</vt:lpstr>
      <vt:lpstr>Roboto Black</vt:lpstr>
      <vt:lpstr>WEB PROPOSAL</vt:lpstr>
      <vt:lpstr>PROJECT WORK SOFTWARE PER LA GESTIONE  DI UNA BIBLIOTECA</vt:lpstr>
      <vt:lpstr>JAVAFX</vt:lpstr>
      <vt:lpstr>REQUISITI FUNZIONALI</vt:lpstr>
      <vt:lpstr>REQUISITI NON FUNZIONALI</vt:lpstr>
      <vt:lpstr>CASI D’USO</vt:lpstr>
      <vt:lpstr>Presentazione standard di PowerPoint</vt:lpstr>
      <vt:lpstr>Presentazione standard di PowerPoint</vt:lpstr>
      <vt:lpstr>Presentazione standard di PowerPoint</vt:lpstr>
      <vt:lpstr>DESIGN</vt:lpstr>
      <vt:lpstr>DIAGRAMMI DELLE CLASSI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CAMBIAMENTI IN CORSO D’OPERA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WORK SOFTWARE PER LA GESTIONE DI UNA BIBLIOTECA</dc:title>
  <dc:creator>Daniel Bello</dc:creator>
  <cp:lastModifiedBy>Stefano</cp:lastModifiedBy>
  <cp:revision>24</cp:revision>
  <dcterms:modified xsi:type="dcterms:W3CDTF">2025-12-19T11:40:36Z</dcterms:modified>
</cp:coreProperties>
</file>